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73" r:id="rId4"/>
    <p:sldId id="271" r:id="rId5"/>
    <p:sldId id="259" r:id="rId6"/>
    <p:sldId id="263" r:id="rId7"/>
    <p:sldId id="261" r:id="rId8"/>
    <p:sldId id="262" r:id="rId9"/>
    <p:sldId id="264" r:id="rId10"/>
    <p:sldId id="265" r:id="rId11"/>
    <p:sldId id="266" r:id="rId12"/>
    <p:sldId id="272" r:id="rId13"/>
    <p:sldId id="26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35C009-DA46-4A0F-BA75-32A9CAB997CD}" type="doc">
      <dgm:prSet loTypeId="urn:microsoft.com/office/officeart/2005/8/layout/gear1" loCatId="process" qsTypeId="urn:microsoft.com/office/officeart/2005/8/quickstyle/simple3" qsCatId="simple" csTypeId="urn:microsoft.com/office/officeart/2005/8/colors/colorful4" csCatId="colorful" phldr="1"/>
      <dgm:spPr/>
    </dgm:pt>
    <dgm:pt modelId="{739EAB6C-32B8-42A2-BEC0-CB78BDD7F1BA}">
      <dgm:prSet phldrT="[Text]" custT="1"/>
      <dgm:spPr/>
      <dgm:t>
        <a:bodyPr/>
        <a:lstStyle/>
        <a:p>
          <a:r>
            <a:rPr lang="id-ID" sz="2400" dirty="0" smtClean="0">
              <a:latin typeface="Algerian" panose="04020705040A02060702" pitchFamily="82" charset="0"/>
            </a:rPr>
            <a:t>PERSENTIL</a:t>
          </a:r>
          <a:endParaRPr lang="id-ID" sz="2200" dirty="0">
            <a:latin typeface="Algerian" panose="04020705040A02060702" pitchFamily="82" charset="0"/>
          </a:endParaRPr>
        </a:p>
      </dgm:t>
    </dgm:pt>
    <dgm:pt modelId="{E6600E89-E38E-4002-9236-F10D95A612C0}" type="parTrans" cxnId="{5FB43635-0517-4EE9-8A7C-040176EF765D}">
      <dgm:prSet/>
      <dgm:spPr/>
      <dgm:t>
        <a:bodyPr/>
        <a:lstStyle/>
        <a:p>
          <a:endParaRPr lang="id-ID" sz="2200"/>
        </a:p>
      </dgm:t>
    </dgm:pt>
    <dgm:pt modelId="{88DA7890-001E-42C5-81E3-45A0BE0A4722}" type="sibTrans" cxnId="{5FB43635-0517-4EE9-8A7C-040176EF765D}">
      <dgm:prSet/>
      <dgm:spPr/>
      <dgm:t>
        <a:bodyPr/>
        <a:lstStyle/>
        <a:p>
          <a:endParaRPr lang="id-ID" sz="2200"/>
        </a:p>
      </dgm:t>
    </dgm:pt>
    <dgm:pt modelId="{A086B5E6-6D91-4293-81B7-48896BA853BA}">
      <dgm:prSet phldrT="[Text]" custT="1"/>
      <dgm:spPr/>
      <dgm:t>
        <a:bodyPr/>
        <a:lstStyle/>
        <a:p>
          <a:r>
            <a:rPr lang="id-ID" sz="2800" b="1" dirty="0" smtClean="0">
              <a:latin typeface="Algerian" panose="04020705040A02060702" pitchFamily="82" charset="0"/>
            </a:rPr>
            <a:t>DESIL</a:t>
          </a:r>
          <a:endParaRPr lang="id-ID" sz="2800" b="1" dirty="0">
            <a:latin typeface="Algerian" panose="04020705040A02060702" pitchFamily="82" charset="0"/>
          </a:endParaRPr>
        </a:p>
      </dgm:t>
    </dgm:pt>
    <dgm:pt modelId="{5A1073A9-68C2-43FE-B27C-FA3786B4D834}" type="parTrans" cxnId="{C1DD9A37-8512-4165-AA99-C1D52F98C376}">
      <dgm:prSet/>
      <dgm:spPr/>
      <dgm:t>
        <a:bodyPr/>
        <a:lstStyle/>
        <a:p>
          <a:endParaRPr lang="id-ID" sz="2200"/>
        </a:p>
      </dgm:t>
    </dgm:pt>
    <dgm:pt modelId="{2D3A7A38-F1D4-4713-AA5E-B41AA3358EC7}" type="sibTrans" cxnId="{C1DD9A37-8512-4165-AA99-C1D52F98C376}">
      <dgm:prSet/>
      <dgm:spPr/>
      <dgm:t>
        <a:bodyPr/>
        <a:lstStyle/>
        <a:p>
          <a:endParaRPr lang="id-ID" sz="2200"/>
        </a:p>
      </dgm:t>
    </dgm:pt>
    <dgm:pt modelId="{7113263F-41EC-4564-8DBE-530F15F44138}">
      <dgm:prSet phldrT="[Text]" custT="1"/>
      <dgm:spPr/>
      <dgm:t>
        <a:bodyPr/>
        <a:lstStyle/>
        <a:p>
          <a:r>
            <a:rPr lang="id-ID" sz="2400" b="1" dirty="0" smtClean="0">
              <a:latin typeface="Algerian" panose="04020705040A02060702" pitchFamily="82" charset="0"/>
            </a:rPr>
            <a:t>KUARTIL</a:t>
          </a:r>
          <a:endParaRPr lang="id-ID" sz="2200" b="1" dirty="0">
            <a:latin typeface="Algerian" panose="04020705040A02060702" pitchFamily="82" charset="0"/>
          </a:endParaRPr>
        </a:p>
      </dgm:t>
    </dgm:pt>
    <dgm:pt modelId="{938A37E6-618D-4E18-825B-E86DF4DB20D8}" type="parTrans" cxnId="{7DBCF65A-1114-4C4B-92EA-ADCD19F9229C}">
      <dgm:prSet/>
      <dgm:spPr/>
      <dgm:t>
        <a:bodyPr/>
        <a:lstStyle/>
        <a:p>
          <a:endParaRPr lang="id-ID" sz="2200"/>
        </a:p>
      </dgm:t>
    </dgm:pt>
    <dgm:pt modelId="{D59EB2B2-3652-4203-9515-42FE1FD73413}" type="sibTrans" cxnId="{7DBCF65A-1114-4C4B-92EA-ADCD19F9229C}">
      <dgm:prSet/>
      <dgm:spPr/>
      <dgm:t>
        <a:bodyPr/>
        <a:lstStyle/>
        <a:p>
          <a:endParaRPr lang="id-ID" sz="2200"/>
        </a:p>
      </dgm:t>
    </dgm:pt>
    <dgm:pt modelId="{441A80A8-9F7D-4B50-8FF3-2FA9C4B0ABED}" type="pres">
      <dgm:prSet presAssocID="{EF35C009-DA46-4A0F-BA75-32A9CAB997C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0917B9EB-5955-40D9-9A34-61929F3E23E3}" type="pres">
      <dgm:prSet presAssocID="{739EAB6C-32B8-42A2-BEC0-CB78BDD7F1BA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CC808F-4AB3-4CBE-94E9-8F4DA460BCA0}" type="pres">
      <dgm:prSet presAssocID="{739EAB6C-32B8-42A2-BEC0-CB78BDD7F1BA}" presName="gear1srcNode" presStyleLbl="node1" presStyleIdx="0" presStyleCnt="3"/>
      <dgm:spPr/>
      <dgm:t>
        <a:bodyPr/>
        <a:lstStyle/>
        <a:p>
          <a:endParaRPr lang="id-ID"/>
        </a:p>
      </dgm:t>
    </dgm:pt>
    <dgm:pt modelId="{F40891CF-6DCF-4C95-B3A6-8AFDFF4F63A0}" type="pres">
      <dgm:prSet presAssocID="{739EAB6C-32B8-42A2-BEC0-CB78BDD7F1BA}" presName="gear1dstNode" presStyleLbl="node1" presStyleIdx="0" presStyleCnt="3"/>
      <dgm:spPr/>
      <dgm:t>
        <a:bodyPr/>
        <a:lstStyle/>
        <a:p>
          <a:endParaRPr lang="id-ID"/>
        </a:p>
      </dgm:t>
    </dgm:pt>
    <dgm:pt modelId="{DAEA9DF8-EA08-4CF5-AC0B-F4CC5339DF26}" type="pres">
      <dgm:prSet presAssocID="{A086B5E6-6D91-4293-81B7-48896BA853BA}" presName="gear2" presStyleLbl="node1" presStyleIdx="1" presStyleCnt="3" custScaleX="111899" custScaleY="118584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C3C8168-8891-4C5E-ADB3-A105467233C8}" type="pres">
      <dgm:prSet presAssocID="{A086B5E6-6D91-4293-81B7-48896BA853BA}" presName="gear2srcNode" presStyleLbl="node1" presStyleIdx="1" presStyleCnt="3"/>
      <dgm:spPr/>
      <dgm:t>
        <a:bodyPr/>
        <a:lstStyle/>
        <a:p>
          <a:endParaRPr lang="id-ID"/>
        </a:p>
      </dgm:t>
    </dgm:pt>
    <dgm:pt modelId="{1F2CEEDF-2B8F-497A-AE6E-F29BF2991996}" type="pres">
      <dgm:prSet presAssocID="{A086B5E6-6D91-4293-81B7-48896BA853BA}" presName="gear2dstNode" presStyleLbl="node1" presStyleIdx="1" presStyleCnt="3"/>
      <dgm:spPr/>
      <dgm:t>
        <a:bodyPr/>
        <a:lstStyle/>
        <a:p>
          <a:endParaRPr lang="id-ID"/>
        </a:p>
      </dgm:t>
    </dgm:pt>
    <dgm:pt modelId="{DE35D745-7AB3-4EA8-9F2B-BFB1EB7A96E7}" type="pres">
      <dgm:prSet presAssocID="{7113263F-41EC-4564-8DBE-530F15F44138}" presName="gear3" presStyleLbl="node1" presStyleIdx="2" presStyleCnt="3" custScaleX="126579" custScaleY="126066" custLinFactNeighborX="-1601"/>
      <dgm:spPr/>
      <dgm:t>
        <a:bodyPr/>
        <a:lstStyle/>
        <a:p>
          <a:endParaRPr lang="id-ID"/>
        </a:p>
      </dgm:t>
    </dgm:pt>
    <dgm:pt modelId="{34C0CFC2-4517-4C77-A841-49E2DBF4B551}" type="pres">
      <dgm:prSet presAssocID="{7113263F-41EC-4564-8DBE-530F15F4413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795290D-3A61-4AA1-940F-9734A1F5E111}" type="pres">
      <dgm:prSet presAssocID="{7113263F-41EC-4564-8DBE-530F15F44138}" presName="gear3srcNode" presStyleLbl="node1" presStyleIdx="2" presStyleCnt="3"/>
      <dgm:spPr/>
      <dgm:t>
        <a:bodyPr/>
        <a:lstStyle/>
        <a:p>
          <a:endParaRPr lang="id-ID"/>
        </a:p>
      </dgm:t>
    </dgm:pt>
    <dgm:pt modelId="{D8EE75C0-B8EA-493B-A005-54EB8E8398E4}" type="pres">
      <dgm:prSet presAssocID="{7113263F-41EC-4564-8DBE-530F15F44138}" presName="gear3dstNode" presStyleLbl="node1" presStyleIdx="2" presStyleCnt="3"/>
      <dgm:spPr/>
      <dgm:t>
        <a:bodyPr/>
        <a:lstStyle/>
        <a:p>
          <a:endParaRPr lang="id-ID"/>
        </a:p>
      </dgm:t>
    </dgm:pt>
    <dgm:pt modelId="{5B618329-9166-4A48-A702-6B9A360881CB}" type="pres">
      <dgm:prSet presAssocID="{88DA7890-001E-42C5-81E3-45A0BE0A4722}" presName="connector1" presStyleLbl="sibTrans2D1" presStyleIdx="0" presStyleCnt="3"/>
      <dgm:spPr/>
      <dgm:t>
        <a:bodyPr/>
        <a:lstStyle/>
        <a:p>
          <a:endParaRPr lang="id-ID"/>
        </a:p>
      </dgm:t>
    </dgm:pt>
    <dgm:pt modelId="{EDD8F8E5-CE9F-4B07-B686-8835762565D4}" type="pres">
      <dgm:prSet presAssocID="{2D3A7A38-F1D4-4713-AA5E-B41AA3358EC7}" presName="connector2" presStyleLbl="sibTrans2D1" presStyleIdx="1" presStyleCnt="3"/>
      <dgm:spPr/>
      <dgm:t>
        <a:bodyPr/>
        <a:lstStyle/>
        <a:p>
          <a:endParaRPr lang="id-ID"/>
        </a:p>
      </dgm:t>
    </dgm:pt>
    <dgm:pt modelId="{DCCA40E6-C2BB-4B3B-A73B-07207B1947C9}" type="pres">
      <dgm:prSet presAssocID="{D59EB2B2-3652-4203-9515-42FE1FD73413}" presName="connector3" presStyleLbl="sibTrans2D1" presStyleIdx="2" presStyleCnt="3"/>
      <dgm:spPr/>
      <dgm:t>
        <a:bodyPr/>
        <a:lstStyle/>
        <a:p>
          <a:endParaRPr lang="id-ID"/>
        </a:p>
      </dgm:t>
    </dgm:pt>
  </dgm:ptLst>
  <dgm:cxnLst>
    <dgm:cxn modelId="{DE73A25C-C871-4655-8A0B-676052269B76}" type="presOf" srcId="{7113263F-41EC-4564-8DBE-530F15F44138}" destId="{DE35D745-7AB3-4EA8-9F2B-BFB1EB7A96E7}" srcOrd="0" destOrd="0" presId="urn:microsoft.com/office/officeart/2005/8/layout/gear1"/>
    <dgm:cxn modelId="{E87FB3FA-6847-4E77-B2F5-A9C4B7872378}" type="presOf" srcId="{88DA7890-001E-42C5-81E3-45A0BE0A4722}" destId="{5B618329-9166-4A48-A702-6B9A360881CB}" srcOrd="0" destOrd="0" presId="urn:microsoft.com/office/officeart/2005/8/layout/gear1"/>
    <dgm:cxn modelId="{1C2E9B3D-CC75-4AB0-8B2F-C53B516C3168}" type="presOf" srcId="{A086B5E6-6D91-4293-81B7-48896BA853BA}" destId="{1F2CEEDF-2B8F-497A-AE6E-F29BF2991996}" srcOrd="2" destOrd="0" presId="urn:microsoft.com/office/officeart/2005/8/layout/gear1"/>
    <dgm:cxn modelId="{95469596-7B1E-4212-A57E-F8AAAA3F3D9D}" type="presOf" srcId="{7113263F-41EC-4564-8DBE-530F15F44138}" destId="{7795290D-3A61-4AA1-940F-9734A1F5E111}" srcOrd="2" destOrd="0" presId="urn:microsoft.com/office/officeart/2005/8/layout/gear1"/>
    <dgm:cxn modelId="{71F72E45-1262-4032-A589-22A2CD32F74E}" type="presOf" srcId="{2D3A7A38-F1D4-4713-AA5E-B41AA3358EC7}" destId="{EDD8F8E5-CE9F-4B07-B686-8835762565D4}" srcOrd="0" destOrd="0" presId="urn:microsoft.com/office/officeart/2005/8/layout/gear1"/>
    <dgm:cxn modelId="{30BC0ABA-BE3B-4986-A48D-80F8F4B488CD}" type="presOf" srcId="{EF35C009-DA46-4A0F-BA75-32A9CAB997CD}" destId="{441A80A8-9F7D-4B50-8FF3-2FA9C4B0ABED}" srcOrd="0" destOrd="0" presId="urn:microsoft.com/office/officeart/2005/8/layout/gear1"/>
    <dgm:cxn modelId="{3BA0C219-3987-4CF2-A2DF-51D023922EE2}" type="presOf" srcId="{7113263F-41EC-4564-8DBE-530F15F44138}" destId="{34C0CFC2-4517-4C77-A841-49E2DBF4B551}" srcOrd="1" destOrd="0" presId="urn:microsoft.com/office/officeart/2005/8/layout/gear1"/>
    <dgm:cxn modelId="{83F5CFA7-6E45-4C01-BDE9-104232D1313B}" type="presOf" srcId="{D59EB2B2-3652-4203-9515-42FE1FD73413}" destId="{DCCA40E6-C2BB-4B3B-A73B-07207B1947C9}" srcOrd="0" destOrd="0" presId="urn:microsoft.com/office/officeart/2005/8/layout/gear1"/>
    <dgm:cxn modelId="{1950CB0E-21E7-4F32-BA84-224B607862CC}" type="presOf" srcId="{739EAB6C-32B8-42A2-BEC0-CB78BDD7F1BA}" destId="{C6CC808F-4AB3-4CBE-94E9-8F4DA460BCA0}" srcOrd="1" destOrd="0" presId="urn:microsoft.com/office/officeart/2005/8/layout/gear1"/>
    <dgm:cxn modelId="{623DD661-D8F0-47B5-AB1B-6EFAAD85BE5E}" type="presOf" srcId="{739EAB6C-32B8-42A2-BEC0-CB78BDD7F1BA}" destId="{F40891CF-6DCF-4C95-B3A6-8AFDFF4F63A0}" srcOrd="2" destOrd="0" presId="urn:microsoft.com/office/officeart/2005/8/layout/gear1"/>
    <dgm:cxn modelId="{C1DD9A37-8512-4165-AA99-C1D52F98C376}" srcId="{EF35C009-DA46-4A0F-BA75-32A9CAB997CD}" destId="{A086B5E6-6D91-4293-81B7-48896BA853BA}" srcOrd="1" destOrd="0" parTransId="{5A1073A9-68C2-43FE-B27C-FA3786B4D834}" sibTransId="{2D3A7A38-F1D4-4713-AA5E-B41AA3358EC7}"/>
    <dgm:cxn modelId="{8243CB89-950F-4FF9-9582-4BFA0A276A69}" type="presOf" srcId="{A086B5E6-6D91-4293-81B7-48896BA853BA}" destId="{BC3C8168-8891-4C5E-ADB3-A105467233C8}" srcOrd="1" destOrd="0" presId="urn:microsoft.com/office/officeart/2005/8/layout/gear1"/>
    <dgm:cxn modelId="{5FB43635-0517-4EE9-8A7C-040176EF765D}" srcId="{EF35C009-DA46-4A0F-BA75-32A9CAB997CD}" destId="{739EAB6C-32B8-42A2-BEC0-CB78BDD7F1BA}" srcOrd="0" destOrd="0" parTransId="{E6600E89-E38E-4002-9236-F10D95A612C0}" sibTransId="{88DA7890-001E-42C5-81E3-45A0BE0A4722}"/>
    <dgm:cxn modelId="{768CDF88-D142-498A-950B-A77984200D80}" type="presOf" srcId="{7113263F-41EC-4564-8DBE-530F15F44138}" destId="{D8EE75C0-B8EA-493B-A005-54EB8E8398E4}" srcOrd="3" destOrd="0" presId="urn:microsoft.com/office/officeart/2005/8/layout/gear1"/>
    <dgm:cxn modelId="{74E091BC-0E4F-4E17-90C4-50740DC23AE0}" type="presOf" srcId="{739EAB6C-32B8-42A2-BEC0-CB78BDD7F1BA}" destId="{0917B9EB-5955-40D9-9A34-61929F3E23E3}" srcOrd="0" destOrd="0" presId="urn:microsoft.com/office/officeart/2005/8/layout/gear1"/>
    <dgm:cxn modelId="{7DBCF65A-1114-4C4B-92EA-ADCD19F9229C}" srcId="{EF35C009-DA46-4A0F-BA75-32A9CAB997CD}" destId="{7113263F-41EC-4564-8DBE-530F15F44138}" srcOrd="2" destOrd="0" parTransId="{938A37E6-618D-4E18-825B-E86DF4DB20D8}" sibTransId="{D59EB2B2-3652-4203-9515-42FE1FD73413}"/>
    <dgm:cxn modelId="{7C480063-3337-4594-83C6-5053E8A248DC}" type="presOf" srcId="{A086B5E6-6D91-4293-81B7-48896BA853BA}" destId="{DAEA9DF8-EA08-4CF5-AC0B-F4CC5339DF26}" srcOrd="0" destOrd="0" presId="urn:microsoft.com/office/officeart/2005/8/layout/gear1"/>
    <dgm:cxn modelId="{C0D959F5-7471-4112-BB20-8557FDA0D507}" type="presParOf" srcId="{441A80A8-9F7D-4B50-8FF3-2FA9C4B0ABED}" destId="{0917B9EB-5955-40D9-9A34-61929F3E23E3}" srcOrd="0" destOrd="0" presId="urn:microsoft.com/office/officeart/2005/8/layout/gear1"/>
    <dgm:cxn modelId="{304132E7-D746-4350-BF28-A5B73CB28B14}" type="presParOf" srcId="{441A80A8-9F7D-4B50-8FF3-2FA9C4B0ABED}" destId="{C6CC808F-4AB3-4CBE-94E9-8F4DA460BCA0}" srcOrd="1" destOrd="0" presId="urn:microsoft.com/office/officeart/2005/8/layout/gear1"/>
    <dgm:cxn modelId="{335F02A1-E64E-4109-B2F6-136F0B23CCA7}" type="presParOf" srcId="{441A80A8-9F7D-4B50-8FF3-2FA9C4B0ABED}" destId="{F40891CF-6DCF-4C95-B3A6-8AFDFF4F63A0}" srcOrd="2" destOrd="0" presId="urn:microsoft.com/office/officeart/2005/8/layout/gear1"/>
    <dgm:cxn modelId="{93F6B52D-CA0B-41C6-8741-55181441FCC6}" type="presParOf" srcId="{441A80A8-9F7D-4B50-8FF3-2FA9C4B0ABED}" destId="{DAEA9DF8-EA08-4CF5-AC0B-F4CC5339DF26}" srcOrd="3" destOrd="0" presId="urn:microsoft.com/office/officeart/2005/8/layout/gear1"/>
    <dgm:cxn modelId="{76978F38-7F20-4303-862E-232B109C3934}" type="presParOf" srcId="{441A80A8-9F7D-4B50-8FF3-2FA9C4B0ABED}" destId="{BC3C8168-8891-4C5E-ADB3-A105467233C8}" srcOrd="4" destOrd="0" presId="urn:microsoft.com/office/officeart/2005/8/layout/gear1"/>
    <dgm:cxn modelId="{3BAD8B55-B3F6-418B-8305-F0A3C225D218}" type="presParOf" srcId="{441A80A8-9F7D-4B50-8FF3-2FA9C4B0ABED}" destId="{1F2CEEDF-2B8F-497A-AE6E-F29BF2991996}" srcOrd="5" destOrd="0" presId="urn:microsoft.com/office/officeart/2005/8/layout/gear1"/>
    <dgm:cxn modelId="{E67C00F5-7FF6-4235-8715-6A51BA5FD8ED}" type="presParOf" srcId="{441A80A8-9F7D-4B50-8FF3-2FA9C4B0ABED}" destId="{DE35D745-7AB3-4EA8-9F2B-BFB1EB7A96E7}" srcOrd="6" destOrd="0" presId="urn:microsoft.com/office/officeart/2005/8/layout/gear1"/>
    <dgm:cxn modelId="{E7334BD7-42E0-4430-A019-C89D77A9F2E8}" type="presParOf" srcId="{441A80A8-9F7D-4B50-8FF3-2FA9C4B0ABED}" destId="{34C0CFC2-4517-4C77-A841-49E2DBF4B551}" srcOrd="7" destOrd="0" presId="urn:microsoft.com/office/officeart/2005/8/layout/gear1"/>
    <dgm:cxn modelId="{51037D5F-B5F4-4755-83D7-E8C5720720A5}" type="presParOf" srcId="{441A80A8-9F7D-4B50-8FF3-2FA9C4B0ABED}" destId="{7795290D-3A61-4AA1-940F-9734A1F5E111}" srcOrd="8" destOrd="0" presId="urn:microsoft.com/office/officeart/2005/8/layout/gear1"/>
    <dgm:cxn modelId="{08C54F83-94B5-4C39-8148-7FAB620F7575}" type="presParOf" srcId="{441A80A8-9F7D-4B50-8FF3-2FA9C4B0ABED}" destId="{D8EE75C0-B8EA-493B-A005-54EB8E8398E4}" srcOrd="9" destOrd="0" presId="urn:microsoft.com/office/officeart/2005/8/layout/gear1"/>
    <dgm:cxn modelId="{5F34C173-E0F7-4130-946B-DD2944C85EC7}" type="presParOf" srcId="{441A80A8-9F7D-4B50-8FF3-2FA9C4B0ABED}" destId="{5B618329-9166-4A48-A702-6B9A360881CB}" srcOrd="10" destOrd="0" presId="urn:microsoft.com/office/officeart/2005/8/layout/gear1"/>
    <dgm:cxn modelId="{5D0EA46F-0975-48DE-A474-5955E29AF998}" type="presParOf" srcId="{441A80A8-9F7D-4B50-8FF3-2FA9C4B0ABED}" destId="{EDD8F8E5-CE9F-4B07-B686-8835762565D4}" srcOrd="11" destOrd="0" presId="urn:microsoft.com/office/officeart/2005/8/layout/gear1"/>
    <dgm:cxn modelId="{8250DF59-601A-4B35-9CBA-5306E23058E2}" type="presParOf" srcId="{441A80A8-9F7D-4B50-8FF3-2FA9C4B0ABED}" destId="{DCCA40E6-C2BB-4B3B-A73B-07207B1947C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7B9EB-5955-40D9-9A34-61929F3E23E3}">
      <dsp:nvSpPr>
        <dsp:cNvPr id="0" name=""/>
        <dsp:cNvSpPr/>
      </dsp:nvSpPr>
      <dsp:spPr>
        <a:xfrm>
          <a:off x="3438176" y="2353224"/>
          <a:ext cx="2689236" cy="2689236"/>
        </a:xfrm>
        <a:prstGeom prst="gear9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lgerian" panose="04020705040A02060702" pitchFamily="82" charset="0"/>
            </a:rPr>
            <a:t>PERSENTIL</a:t>
          </a:r>
          <a:endParaRPr lang="id-ID" sz="2200" kern="1200" dirty="0">
            <a:latin typeface="Algerian" panose="04020705040A02060702" pitchFamily="82" charset="0"/>
          </a:endParaRPr>
        </a:p>
      </dsp:txBody>
      <dsp:txXfrm>
        <a:off x="3978832" y="2983165"/>
        <a:ext cx="1607924" cy="1382323"/>
      </dsp:txXfrm>
    </dsp:sp>
    <dsp:sp modelId="{DAEA9DF8-EA08-4CF5-AC0B-F4CC5339DF26}">
      <dsp:nvSpPr>
        <dsp:cNvPr id="0" name=""/>
        <dsp:cNvSpPr/>
      </dsp:nvSpPr>
      <dsp:spPr>
        <a:xfrm>
          <a:off x="1757168" y="1535852"/>
          <a:ext cx="2188529" cy="2319275"/>
        </a:xfrm>
        <a:prstGeom prst="gear6">
          <a:avLst/>
        </a:prstGeom>
        <a:gradFill rotWithShape="0">
          <a:gsLst>
            <a:gs pos="0">
              <a:schemeClr val="accent4">
                <a:hueOff val="-9598978"/>
                <a:satOff val="7440"/>
                <a:lumOff val="196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9598978"/>
                <a:satOff val="7440"/>
                <a:lumOff val="196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lgerian" panose="04020705040A02060702" pitchFamily="82" charset="0"/>
            </a:rPr>
            <a:t>DESIL</a:t>
          </a:r>
          <a:endParaRPr lang="id-ID" sz="2800" b="1" kern="1200" dirty="0">
            <a:latin typeface="Algerian" panose="04020705040A02060702" pitchFamily="82" charset="0"/>
          </a:endParaRPr>
        </a:p>
      </dsp:txBody>
      <dsp:txXfrm>
        <a:off x="2308137" y="2109440"/>
        <a:ext cx="1086591" cy="1172099"/>
      </dsp:txXfrm>
    </dsp:sp>
    <dsp:sp modelId="{DE35D745-7AB3-4EA8-9F2B-BFB1EB7A96E7}">
      <dsp:nvSpPr>
        <dsp:cNvPr id="0" name=""/>
        <dsp:cNvSpPr/>
      </dsp:nvSpPr>
      <dsp:spPr>
        <a:xfrm rot="20700000">
          <a:off x="2674941" y="120327"/>
          <a:ext cx="2429222" cy="2412195"/>
        </a:xfrm>
        <a:prstGeom prst="gear6">
          <a:avLst/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lgerian" panose="04020705040A02060702" pitchFamily="82" charset="0"/>
            </a:rPr>
            <a:t>KUARTIL</a:t>
          </a:r>
          <a:endParaRPr lang="id-ID" sz="2200" b="1" kern="1200" dirty="0">
            <a:latin typeface="Algerian" panose="04020705040A02060702" pitchFamily="82" charset="0"/>
          </a:endParaRPr>
        </a:p>
      </dsp:txBody>
      <dsp:txXfrm rot="-20700000">
        <a:off x="3208751" y="648382"/>
        <a:ext cx="1361603" cy="1356084"/>
      </dsp:txXfrm>
    </dsp:sp>
    <dsp:sp modelId="{5B618329-9166-4A48-A702-6B9A360881CB}">
      <dsp:nvSpPr>
        <dsp:cNvPr id="0" name=""/>
        <dsp:cNvSpPr/>
      </dsp:nvSpPr>
      <dsp:spPr>
        <a:xfrm>
          <a:off x="3239097" y="1943026"/>
          <a:ext cx="3442222" cy="3442222"/>
        </a:xfrm>
        <a:prstGeom prst="circularArrow">
          <a:avLst>
            <a:gd name="adj1" fmla="val 4687"/>
            <a:gd name="adj2" fmla="val 299029"/>
            <a:gd name="adj3" fmla="val 2530591"/>
            <a:gd name="adj4" fmla="val 15830545"/>
            <a:gd name="adj5" fmla="val 5469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DD8F8E5-CE9F-4B07-B686-8835762565D4}">
      <dsp:nvSpPr>
        <dsp:cNvPr id="0" name=""/>
        <dsp:cNvSpPr/>
      </dsp:nvSpPr>
      <dsp:spPr>
        <a:xfrm>
          <a:off x="1527159" y="1281856"/>
          <a:ext cx="2500989" cy="250098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4">
                <a:hueOff val="-9598978"/>
                <a:satOff val="7440"/>
                <a:lumOff val="196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9598978"/>
                <a:satOff val="7440"/>
                <a:lumOff val="196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CA40E6-C2BB-4B3B-A73B-07207B1947C9}">
      <dsp:nvSpPr>
        <dsp:cNvPr id="0" name=""/>
        <dsp:cNvSpPr/>
      </dsp:nvSpPr>
      <dsp:spPr>
        <a:xfrm>
          <a:off x="2525723" y="-54444"/>
          <a:ext cx="2696570" cy="269657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4">
                <a:hueOff val="-19197957"/>
                <a:satOff val="14879"/>
                <a:lumOff val="392"/>
                <a:alphaOff val="0"/>
                <a:tint val="58000"/>
                <a:satMod val="108000"/>
                <a:lumMod val="110000"/>
              </a:schemeClr>
            </a:gs>
            <a:gs pos="100000">
              <a:schemeClr val="accent4">
                <a:hueOff val="-19197957"/>
                <a:satOff val="14879"/>
                <a:lumOff val="392"/>
                <a:alphaOff val="0"/>
                <a:tint val="81000"/>
                <a:satMod val="109000"/>
                <a:lumMod val="105000"/>
              </a:schemeClr>
            </a:gs>
          </a:gsLst>
          <a:lin ang="504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033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58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3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215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33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87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807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3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277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99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283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966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15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42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569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2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43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1CCC1-E1F3-4C5A-B540-F2B268567A89}" type="datetimeFigureOut">
              <a:rPr lang="id-ID" smtClean="0"/>
              <a:t>07/09/2018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D4F22-DE66-48D9-8102-5568CA284A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5431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jp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Roda%20Kehidupan.mp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0345503"/>
              </p:ext>
            </p:extLst>
          </p:nvPr>
        </p:nvGraphicFramePr>
        <p:xfrm>
          <a:off x="25052" y="1556120"/>
          <a:ext cx="7365304" cy="488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1267271" y="395458"/>
            <a:ext cx="1072280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UKURAN LETAK DATA</a:t>
            </a:r>
            <a:endParaRPr lang="en-US" sz="7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7803" y="1620839"/>
            <a:ext cx="6648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KELAS XII/SEMESTER 1</a:t>
            </a:r>
            <a:endParaRPr 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793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282" y="204355"/>
            <a:ext cx="1165956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9600" b="1" dirty="0" smtClean="0">
                <a:ln w="571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PRESENTASIKAN</a:t>
            </a:r>
            <a:endParaRPr lang="id-ID" sz="4800" b="1" dirty="0" smtClean="0">
              <a:ln w="571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oper Black" panose="0208090404030B020404" pitchFamily="18" charset="0"/>
            </a:endParaRPr>
          </a:p>
          <a:p>
            <a:pPr algn="ctr"/>
            <a:r>
              <a:rPr lang="id-ID" sz="4800" b="1" dirty="0" smtClean="0">
                <a:ln w="57150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HASIL DISKUSI KELOMPOKMU</a:t>
            </a:r>
            <a:endParaRPr lang="en-US" sz="4800" b="1" dirty="0">
              <a:ln w="57150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123" y="2512679"/>
            <a:ext cx="5084709" cy="434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4717" y="129269"/>
            <a:ext cx="76274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9600" cap="none" spc="50" dirty="0" smtClean="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KESIMPULAN</a:t>
            </a:r>
            <a:endParaRPr lang="en-US" sz="7200" cap="none" spc="50" dirty="0">
              <a:ln w="9525" cmpd="sng">
                <a:solidFill>
                  <a:srgbClr val="00B050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2874" y="1811279"/>
            <a:ext cx="1077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K</a:t>
            </a:r>
            <a:r>
              <a:rPr lang="id-ID" sz="3600" b="1" dirty="0" smtClean="0">
                <a:solidFill>
                  <a:schemeClr val="bg1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UARTIL</a:t>
            </a:r>
            <a:endParaRPr lang="id-ID" sz="3600" b="1" dirty="0">
              <a:solidFill>
                <a:schemeClr val="bg1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59162" y="2647289"/>
            <a:ext cx="6751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Mencari kelas yang memuat kuartil</a:t>
            </a:r>
            <a:endParaRPr lang="id-ID" sz="3200" b="1" dirty="0">
              <a:solidFill>
                <a:schemeClr val="bg1"/>
              </a:solidFill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34986" y="3513304"/>
            <a:ext cx="24250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70464"/>
              </p:ext>
            </p:extLst>
          </p:nvPr>
        </p:nvGraphicFramePr>
        <p:xfrm>
          <a:off x="1372295" y="3697932"/>
          <a:ext cx="5619426" cy="2593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4" imgW="1485900" imgH="673100" progId="Equation.3">
                  <p:embed/>
                </p:oleObj>
              </mc:Choice>
              <mc:Fallback>
                <p:oleObj name="Equation" r:id="rId4" imgW="1485900" imgH="67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295" y="3697932"/>
                        <a:ext cx="5619426" cy="25935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334986" y="4189579"/>
            <a:ext cx="24250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511142" y="2227263"/>
            <a:ext cx="32154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57039"/>
              </p:ext>
            </p:extLst>
          </p:nvPr>
        </p:nvGraphicFramePr>
        <p:xfrm>
          <a:off x="7511142" y="2227264"/>
          <a:ext cx="1877430" cy="1516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6" imgW="495085" imgH="393529" progId="Equation.3">
                  <p:embed/>
                </p:oleObj>
              </mc:Choice>
              <mc:Fallback>
                <p:oleObj name="Equation" r:id="rId6" imgW="495085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142" y="2227264"/>
                        <a:ext cx="1877430" cy="1516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2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52874" y="597200"/>
            <a:ext cx="1077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id-ID" sz="3600" b="1" dirty="0" smtClean="0">
                <a:solidFill>
                  <a:prstClr val="black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DESIL</a:t>
            </a:r>
            <a:endParaRPr lang="id-ID" sz="3600" b="1" dirty="0">
              <a:solidFill>
                <a:prstClr val="black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9501" y="1314715"/>
            <a:ext cx="6751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Mencari kelas yang memuat </a:t>
            </a:r>
            <a:r>
              <a:rPr lang="id-ID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desil</a:t>
            </a:r>
            <a:endParaRPr lang="id-ID" sz="3200" b="1" dirty="0">
              <a:solidFill>
                <a:prstClr val="black"/>
              </a:solidFill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334986" y="4189579"/>
            <a:ext cx="242500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>
              <a:solidFill>
                <a:prstClr val="white"/>
              </a:solidFill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7511142" y="2227263"/>
            <a:ext cx="321547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>
              <a:solidFill>
                <a:prstClr val="white"/>
              </a:solidFill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509028"/>
              </p:ext>
            </p:extLst>
          </p:nvPr>
        </p:nvGraphicFramePr>
        <p:xfrm>
          <a:off x="7318161" y="988979"/>
          <a:ext cx="1548872" cy="128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4" imgW="482400" imgH="393480" progId="Equation.3">
                  <p:embed/>
                </p:oleObj>
              </mc:Choice>
              <mc:Fallback>
                <p:oleObj name="Equation" r:id="rId4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161" y="988979"/>
                        <a:ext cx="1548872" cy="1284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44727" y="4189578"/>
            <a:ext cx="19000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352911"/>
              </p:ext>
            </p:extLst>
          </p:nvPr>
        </p:nvGraphicFramePr>
        <p:xfrm>
          <a:off x="1341444" y="1874086"/>
          <a:ext cx="3725925" cy="162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6" imgW="1562100" imgH="673100" progId="Equation.3">
                  <p:embed/>
                </p:oleObj>
              </mc:Choice>
              <mc:Fallback>
                <p:oleObj name="Equation" r:id="rId6" imgW="1562100" imgH="673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44" y="1874086"/>
                        <a:ext cx="3725925" cy="1622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44727" y="4865853"/>
            <a:ext cx="190008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7" name="Rectangle 16"/>
          <p:cNvSpPr/>
          <p:nvPr/>
        </p:nvSpPr>
        <p:spPr>
          <a:xfrm>
            <a:off x="852874" y="3609282"/>
            <a:ext cx="107710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id-ID" sz="3600" b="1" dirty="0" smtClean="0">
                <a:solidFill>
                  <a:prstClr val="black"/>
                </a:solidFill>
                <a:latin typeface="Comic Sans MS" panose="030F0702030302020204" pitchFamily="66" charset="0"/>
                <a:ea typeface="Times New Roman" panose="02020603050405020304" pitchFamily="18" charset="0"/>
              </a:rPr>
              <a:t>PERSENTIL</a:t>
            </a:r>
            <a:endParaRPr lang="id-ID" sz="3600" b="1" dirty="0">
              <a:solidFill>
                <a:prstClr val="black"/>
              </a:solidFill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29501" y="4326797"/>
            <a:ext cx="6751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Mencari kelas yang memuat </a:t>
            </a:r>
            <a:r>
              <a:rPr lang="id-ID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persentil</a:t>
            </a:r>
            <a:endParaRPr lang="id-ID" sz="3200" b="1" dirty="0">
              <a:solidFill>
                <a:prstClr val="black"/>
              </a:solidFill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665503"/>
              </p:ext>
            </p:extLst>
          </p:nvPr>
        </p:nvGraphicFramePr>
        <p:xfrm>
          <a:off x="7932486" y="3996731"/>
          <a:ext cx="1548872" cy="1284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486" y="3996731"/>
                        <a:ext cx="1548872" cy="1284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43369" y="5329588"/>
            <a:ext cx="211713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160771"/>
              </p:ext>
            </p:extLst>
          </p:nvPr>
        </p:nvGraphicFramePr>
        <p:xfrm>
          <a:off x="1481637" y="5036461"/>
          <a:ext cx="3835411" cy="170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10" imgW="1524000" imgH="673100" progId="Equation.3">
                  <p:embed/>
                </p:oleObj>
              </mc:Choice>
              <mc:Fallback>
                <p:oleObj name="Equation" r:id="rId10" imgW="1524000" imgH="673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37" y="5036461"/>
                        <a:ext cx="3835411" cy="1701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543369" y="6005863"/>
            <a:ext cx="211713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105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3589" y="303149"/>
            <a:ext cx="58645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600" b="1" dirty="0" smtClean="0">
                <a:ln w="5715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SOAL EVALUASI</a:t>
            </a:r>
            <a:endParaRPr lang="en-US" sz="6600" b="1" dirty="0">
              <a:ln w="5715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6613" y="1411145"/>
            <a:ext cx="9645315" cy="16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3302000" algn="l"/>
              </a:tabLst>
            </a:pPr>
            <a:r>
              <a:rPr lang="id-ID" sz="36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Berat badan dari 50 siswa ditunjukan pada tabel di bawah ini </a:t>
            </a:r>
            <a:endParaRPr lang="id-ID" sz="3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052398"/>
              </p:ext>
            </p:extLst>
          </p:nvPr>
        </p:nvGraphicFramePr>
        <p:xfrm>
          <a:off x="877608" y="3277850"/>
          <a:ext cx="4114210" cy="33815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2965"/>
                <a:gridCol w="1581245"/>
              </a:tblGrid>
              <a:tr h="638351">
                <a:tc>
                  <a:txBody>
                    <a:bodyPr/>
                    <a:lstStyle/>
                    <a:p>
                      <a:pPr marL="0" indent="84138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Berat badan (kg)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Frekuensi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40 – 49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50 – 59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60 – 69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70 – 79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104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80 – 89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302000" algn="l"/>
                        </a:tabLst>
                      </a:pPr>
                      <a:r>
                        <a:rPr lang="id-ID" sz="2400" b="1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id-ID" sz="2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80555" y="3095427"/>
            <a:ext cx="6096000" cy="29579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3302000" algn="l"/>
              </a:tabLst>
            </a:pPr>
            <a:r>
              <a:rPr lang="id-ID" sz="32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 data di atas tentukan :</a:t>
            </a:r>
            <a:endParaRPr lang="id-ID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302000" algn="l"/>
              </a:tabLst>
            </a:pPr>
            <a:r>
              <a:rPr lang="id-ID" sz="32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Kuartil atas dan bawah</a:t>
            </a:r>
            <a:endParaRPr lang="id-ID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302000" algn="l"/>
              </a:tabLst>
            </a:pPr>
            <a:r>
              <a:rPr lang="id-ID" sz="32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Desil ke-6 (D</a:t>
            </a:r>
            <a:r>
              <a:rPr lang="id-ID" sz="3200" b="1" baseline="-250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id-ID" sz="32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3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  <a:tabLst>
                <a:tab pos="3302000" algn="l"/>
              </a:tabLst>
            </a:pPr>
            <a:r>
              <a:rPr lang="id-ID" sz="32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Persentil ke-20 (P</a:t>
            </a:r>
            <a:r>
              <a:rPr lang="id-ID" sz="3200" b="1" baseline="-25000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id-ID" sz="3200" b="1" dirty="0">
                <a:latin typeface="Cambria Math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id-ID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449409" y="1012564"/>
            <a:ext cx="10544521" cy="4554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54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Tentukan </a:t>
            </a:r>
            <a:r>
              <a:rPr lang="id-ID" sz="5400" b="1" dirty="0" smtClean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Q</a:t>
            </a:r>
            <a:r>
              <a:rPr lang="id-ID" sz="5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id-ID" sz="54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id-ID" sz="5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id-ID" sz="5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 dan </a:t>
            </a:r>
            <a:r>
              <a:rPr lang="id-ID" sz="5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id-ID" sz="5400" b="1" baseline="-25000" dirty="0" smtClean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24</a:t>
            </a:r>
            <a:r>
              <a:rPr lang="id-ID" sz="5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id-ID" sz="54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dari data tes Matematika terhadap 40 siswa kelas </a:t>
            </a:r>
            <a:r>
              <a:rPr lang="id-ID" sz="5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XII </a:t>
            </a:r>
            <a:r>
              <a:rPr lang="id-ID" sz="5400" b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IIS 1 berikut </a:t>
            </a:r>
            <a:r>
              <a:rPr lang="id-ID" sz="5400" b="1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ini !</a:t>
            </a:r>
            <a:endParaRPr lang="id-ID" sz="5400" b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endParaRPr lang="id-ID" sz="4800" b="1" baseline="-25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id-ID" sz="4800" b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048487"/>
              </p:ext>
            </p:extLst>
          </p:nvPr>
        </p:nvGraphicFramePr>
        <p:xfrm>
          <a:off x="4278085" y="2955471"/>
          <a:ext cx="3956752" cy="3722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376"/>
                <a:gridCol w="1978376"/>
              </a:tblGrid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Nilai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Frekuensi</a:t>
                      </a:r>
                      <a:endParaRPr lang="id-ID" sz="2800" dirty="0"/>
                    </a:p>
                  </a:txBody>
                  <a:tcPr/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40-49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4</a:t>
                      </a:r>
                      <a:endParaRPr lang="id-ID" sz="2800" dirty="0"/>
                    </a:p>
                  </a:txBody>
                  <a:tcPr/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50-59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5</a:t>
                      </a:r>
                      <a:endParaRPr lang="id-ID" sz="2800" dirty="0"/>
                    </a:p>
                  </a:txBody>
                  <a:tcPr/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60-69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14</a:t>
                      </a:r>
                      <a:endParaRPr lang="id-ID" sz="2800" dirty="0"/>
                    </a:p>
                  </a:txBody>
                  <a:tcPr/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70-79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10</a:t>
                      </a:r>
                      <a:endParaRPr lang="id-ID" sz="2800" dirty="0"/>
                    </a:p>
                  </a:txBody>
                  <a:tcPr/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80-89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4</a:t>
                      </a:r>
                      <a:endParaRPr lang="id-ID" sz="2800" dirty="0"/>
                    </a:p>
                  </a:txBody>
                  <a:tcPr/>
                </a:tc>
              </a:tr>
              <a:tr h="531845"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90-99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800" dirty="0" smtClean="0"/>
                        <a:t>3</a:t>
                      </a:r>
                      <a:endParaRPr lang="id-ID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 bwMode="auto">
          <a:xfrm>
            <a:off x="2164069" y="247389"/>
            <a:ext cx="82296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d-ID" sz="4800" b="1" kern="0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Home Work</a:t>
            </a:r>
          </a:p>
        </p:txBody>
      </p:sp>
    </p:spTree>
    <p:extLst>
      <p:ext uri="{BB962C8B-B14F-4D97-AF65-F5344CB8AC3E}">
        <p14:creationId xmlns:p14="http://schemas.microsoft.com/office/powerpoint/2010/main" val="213993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05622" y="417513"/>
            <a:ext cx="5837129" cy="850900"/>
          </a:xfrm>
        </p:spPr>
        <p:txBody>
          <a:bodyPr>
            <a:noAutofit/>
          </a:bodyPr>
          <a:lstStyle/>
          <a:p>
            <a:pPr algn="ctr"/>
            <a:r>
              <a:rPr lang="id-ID" sz="6600" b="1" dirty="0" smtClean="0">
                <a:solidFill>
                  <a:srgbClr val="FFC000"/>
                </a:solidFill>
                <a:latin typeface="Comic Sans MS" panose="030F0702030302020204" pitchFamily="66" charset="0"/>
              </a:rPr>
              <a:t>Next</a:t>
            </a:r>
            <a:r>
              <a:rPr lang="id-ID" sz="6600" b="1" dirty="0" smtClean="0">
                <a:latin typeface="Comic Sans MS" panose="030F0702030302020204" pitchFamily="66" charset="0"/>
              </a:rPr>
              <a:t> </a:t>
            </a:r>
            <a:r>
              <a:rPr lang="id-ID" sz="6600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time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82368" y="1731876"/>
            <a:ext cx="7931150" cy="4857750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id-ID" sz="5400" b="1" dirty="0" smtClean="0">
                <a:latin typeface="Comic Sans MS" panose="030F0702030302020204" pitchFamily="66" charset="0"/>
              </a:rPr>
              <a:t>Penyebaran data :</a:t>
            </a:r>
          </a:p>
          <a:p>
            <a:pPr marL="0" indent="0">
              <a:buFontTx/>
              <a:buAutoNum type="arabicPeriod"/>
            </a:pPr>
            <a:r>
              <a:rPr lang="id-ID" sz="4000" b="1" dirty="0" smtClean="0">
                <a:latin typeface="Comic Sans MS" panose="030F0702030302020204" pitchFamily="66" charset="0"/>
              </a:rPr>
              <a:t> Jangkauan</a:t>
            </a:r>
          </a:p>
          <a:p>
            <a:pPr marL="0" indent="0">
              <a:buFontTx/>
              <a:buAutoNum type="arabicPeriod"/>
            </a:pPr>
            <a:r>
              <a:rPr lang="id-ID" sz="4000" b="1" dirty="0" smtClean="0">
                <a:latin typeface="Comic Sans MS" panose="030F0702030302020204" pitchFamily="66" charset="0"/>
              </a:rPr>
              <a:t> Jangkauan interkuartil</a:t>
            </a:r>
          </a:p>
          <a:p>
            <a:pPr marL="0" indent="0">
              <a:buFontTx/>
              <a:buAutoNum type="arabicPeriod"/>
            </a:pPr>
            <a:r>
              <a:rPr lang="id-ID" sz="4000" b="1" dirty="0" smtClean="0">
                <a:latin typeface="Comic Sans MS" panose="030F0702030302020204" pitchFamily="66" charset="0"/>
              </a:rPr>
              <a:t> Simpangan kuartil</a:t>
            </a:r>
          </a:p>
        </p:txBody>
      </p:sp>
    </p:spTree>
    <p:extLst>
      <p:ext uri="{BB962C8B-B14F-4D97-AF65-F5344CB8AC3E}">
        <p14:creationId xmlns:p14="http://schemas.microsoft.com/office/powerpoint/2010/main" val="35191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861" y="2278404"/>
            <a:ext cx="12074139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11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TERIMA KASIH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7368" y="1988841"/>
            <a:ext cx="11377264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4800" dirty="0" smtClean="0">
                <a:solidFill>
                  <a:srgbClr val="FFFF00"/>
                </a:solidFill>
                <a:latin typeface="Cooper Black" panose="0208090404030B0204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Menentukan kuartil, desil dan persentil dalam data tunggal dan kelompok</a:t>
            </a:r>
            <a:endParaRPr lang="id-ID" sz="4800" dirty="0">
              <a:solidFill>
                <a:srgbClr val="FFFF00"/>
              </a:solidFill>
              <a:latin typeface="Cooper Black" panose="0208090404030B0204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3523" y="235596"/>
            <a:ext cx="11377264" cy="1286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id-ID" sz="6600" b="1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TUJUAN PEMBELAJARAN</a:t>
            </a:r>
          </a:p>
        </p:txBody>
      </p:sp>
    </p:spTree>
    <p:extLst>
      <p:ext uri="{BB962C8B-B14F-4D97-AF65-F5344CB8AC3E}">
        <p14:creationId xmlns:p14="http://schemas.microsoft.com/office/powerpoint/2010/main" val="3461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5846584" cy="64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929839"/>
              </p:ext>
            </p:extLst>
          </p:nvPr>
        </p:nvGraphicFramePr>
        <p:xfrm>
          <a:off x="1524000" y="1816203"/>
          <a:ext cx="9040586" cy="4905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323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61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1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380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Tingkat penguasaan</a:t>
                      </a:r>
                      <a:endParaRPr lang="en-US" sz="2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Nilai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Bobot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86</a:t>
                      </a:r>
                      <a:r>
                        <a:rPr lang="id-ID" sz="2800" dirty="0">
                          <a:effectLst/>
                        </a:rPr>
                        <a:t> – 100</a:t>
                      </a:r>
                      <a:endParaRPr lang="en-US" sz="2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A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4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81 – </a:t>
                      </a:r>
                      <a:r>
                        <a:rPr lang="en-US" sz="2800" dirty="0">
                          <a:effectLst/>
                        </a:rPr>
                        <a:t>85</a:t>
                      </a:r>
                      <a:r>
                        <a:rPr lang="id-ID" sz="2800" dirty="0">
                          <a:effectLst/>
                        </a:rPr>
                        <a:t> </a:t>
                      </a:r>
                      <a:endParaRPr lang="en-US" sz="2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A-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3,7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75 – 80 </a:t>
                      </a:r>
                      <a:endParaRPr lang="en-US" sz="2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B+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3,3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71 – 74 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B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66 – 70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B-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2,7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61 – 65 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C+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2,3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56 – 60 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C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51 – 55 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C-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1,7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46 – 50 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D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90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0 – 45 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>
                          <a:effectLst/>
                        </a:rPr>
                        <a:t>E</a:t>
                      </a:r>
                      <a:endParaRPr lang="en-US" sz="280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d-ID" sz="2800" dirty="0">
                          <a:effectLst/>
                        </a:rPr>
                        <a:t>0</a:t>
                      </a:r>
                      <a:endParaRPr lang="en-US" sz="2800" dirty="0">
                        <a:effectLst/>
                        <a:latin typeface="Book Antiqu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AU">
                <a:solidFill>
                  <a:prstClr val="black">
                    <a:tint val="75000"/>
                  </a:prstClr>
                </a:solidFill>
              </a:rPr>
              <a:t>Masa Pengenalan Akademik 2916</a:t>
            </a:r>
          </a:p>
        </p:txBody>
      </p:sp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434443" y="275262"/>
            <a:ext cx="5595257" cy="124329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id-ID" sz="4800" b="1" dirty="0"/>
              <a:t>TABEL </a:t>
            </a:r>
            <a:r>
              <a:rPr lang="en-US" sz="4800" b="1" dirty="0"/>
              <a:t>KRITERIA</a:t>
            </a:r>
            <a:r>
              <a:rPr lang="id-ID" sz="4800" b="1" dirty="0"/>
              <a:t> PENILAIAN</a:t>
            </a:r>
            <a:endParaRPr lang="en-AU" sz="4800" b="1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62541" y="549950"/>
            <a:ext cx="8229600" cy="993775"/>
          </a:xfrm>
        </p:spPr>
        <p:txBody>
          <a:bodyPr>
            <a:normAutofit/>
          </a:bodyPr>
          <a:lstStyle/>
          <a:p>
            <a:r>
              <a:rPr lang="id-ID" sz="5400" b="1" dirty="0" smtClean="0">
                <a:latin typeface="Comic Sans MS" panose="030F0702030302020204" pitchFamily="66" charset="0"/>
              </a:rPr>
              <a:t>Ingat dulu</a:t>
            </a:r>
          </a:p>
        </p:txBody>
      </p:sp>
      <p:sp>
        <p:nvSpPr>
          <p:cNvPr id="5" name="Pentagon 4"/>
          <p:cNvSpPr/>
          <p:nvPr/>
        </p:nvSpPr>
        <p:spPr>
          <a:xfrm>
            <a:off x="1262541" y="1997750"/>
            <a:ext cx="4968875" cy="1008062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65113">
              <a:defRPr/>
            </a:pPr>
            <a:r>
              <a:rPr lang="id-ID" sz="3200" b="1" dirty="0" smtClean="0">
                <a:solidFill>
                  <a:srgbClr val="92D050"/>
                </a:solidFill>
                <a:latin typeface="Comic Sans MS" pitchFamily="66" charset="0"/>
              </a:rPr>
              <a:t>KUARTIL</a:t>
            </a:r>
            <a:endParaRPr lang="id-ID" sz="3200" b="1" dirty="0">
              <a:solidFill>
                <a:srgbClr val="92D050"/>
              </a:solidFill>
              <a:latin typeface="Comic Sans MS" pitchFamily="66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1262541" y="3459837"/>
            <a:ext cx="4968875" cy="1008063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68275">
              <a:defRPr/>
            </a:pPr>
            <a:r>
              <a:rPr lang="id-ID" sz="3200" b="1" dirty="0" smtClean="0">
                <a:solidFill>
                  <a:srgbClr val="92D050"/>
                </a:solidFill>
                <a:latin typeface="Comic Sans MS" pitchFamily="66" charset="0"/>
              </a:rPr>
              <a:t>DESIL</a:t>
            </a:r>
            <a:endParaRPr lang="id-ID" sz="3200" b="1" dirty="0">
              <a:solidFill>
                <a:srgbClr val="92D050"/>
              </a:solidFill>
              <a:latin typeface="Comic Sans MS" pitchFamily="66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262541" y="4828262"/>
            <a:ext cx="4968875" cy="1008063"/>
          </a:xfrm>
          <a:prstGeom prst="homePlat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96838">
              <a:defRPr/>
            </a:pPr>
            <a:r>
              <a:rPr lang="id-ID" sz="3200" b="1" dirty="0" smtClean="0">
                <a:solidFill>
                  <a:srgbClr val="92D050"/>
                </a:solidFill>
                <a:latin typeface="Comic Sans MS" pitchFamily="66" charset="0"/>
              </a:rPr>
              <a:t>PERSENTIL</a:t>
            </a:r>
            <a:endParaRPr lang="id-ID" sz="3200" b="1" dirty="0">
              <a:solidFill>
                <a:srgbClr val="92D05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/>
          <p:cNvSpPr>
            <a:spLocks noGrp="1"/>
          </p:cNvSpPr>
          <p:nvPr>
            <p:ph type="title"/>
          </p:nvPr>
        </p:nvSpPr>
        <p:spPr>
          <a:xfrm>
            <a:off x="1203420" y="76660"/>
            <a:ext cx="10394195" cy="1031776"/>
          </a:xfrm>
        </p:spPr>
        <p:txBody>
          <a:bodyPr>
            <a:noAutofit/>
          </a:bodyPr>
          <a:lstStyle/>
          <a:p>
            <a:pPr algn="ctr"/>
            <a:r>
              <a:rPr lang="id-ID" sz="6000" dirty="0">
                <a:latin typeface="Cooper Black" panose="0208090404030B020404" pitchFamily="18" charset="0"/>
              </a:rPr>
              <a:t>MARI BERKELOMPOK......</a:t>
            </a:r>
            <a:endParaRPr lang="id-ID" sz="4000" dirty="0">
              <a:latin typeface="Cooper Black" panose="0208090404030B020404" pitchFamily="18" charset="0"/>
            </a:endParaRPr>
          </a:p>
        </p:txBody>
      </p:sp>
      <p:sp>
        <p:nvSpPr>
          <p:cNvPr id="3" name="Cloud 2"/>
          <p:cNvSpPr/>
          <p:nvPr/>
        </p:nvSpPr>
        <p:spPr>
          <a:xfrm>
            <a:off x="1840665" y="1056895"/>
            <a:ext cx="4032448" cy="27363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>
                <a:solidFill>
                  <a:schemeClr val="tx1"/>
                </a:solidFill>
                <a:latin typeface="Comic Sans MS" panose="030F0702030302020204" pitchFamily="66" charset="0"/>
              </a:rPr>
              <a:t>KELOMPOK </a:t>
            </a:r>
            <a:r>
              <a:rPr lang="id-ID" sz="2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id-ID" sz="2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752594" y="3962148"/>
            <a:ext cx="4032448" cy="273630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KELOMPOK </a:t>
            </a:r>
            <a:r>
              <a:rPr lang="id-ID" sz="2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id-ID" sz="2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6400517" y="1005354"/>
            <a:ext cx="4032448" cy="2736304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latin typeface="Comic Sans MS" panose="030F0702030302020204" pitchFamily="66" charset="0"/>
              </a:rPr>
              <a:t>KELOMPOK </a:t>
            </a:r>
            <a:r>
              <a:rPr lang="id-ID" sz="2800" b="1" dirty="0" smtClean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FF00"/>
                </a:solidFill>
                <a:latin typeface="Comic Sans MS" panose="030F0702030302020204" pitchFamily="66" charset="0"/>
              </a:rPr>
              <a:t>3</a:t>
            </a:r>
            <a:endParaRPr lang="id-ID" sz="24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latin typeface="Comic Sans MS" panose="030F0702030302020204" pitchFamily="66" charset="0"/>
            </a:endParaRPr>
          </a:p>
          <a:p>
            <a:pPr lvl="1"/>
            <a:endParaRPr lang="id-ID" sz="24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Cloud 5"/>
          <p:cNvSpPr/>
          <p:nvPr/>
        </p:nvSpPr>
        <p:spPr>
          <a:xfrm>
            <a:off x="5262300" y="3987727"/>
            <a:ext cx="4032448" cy="2736304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sz="2800" b="1" dirty="0">
                <a:ln/>
                <a:solidFill>
                  <a:srgbClr val="FF0000"/>
                </a:solidFill>
                <a:latin typeface="Comic Sans MS" panose="030F0702030302020204" pitchFamily="66" charset="0"/>
              </a:rPr>
              <a:t>KELOMPOK 4</a:t>
            </a:r>
          </a:p>
          <a:p>
            <a:pPr lvl="1"/>
            <a:endParaRPr lang="id-ID" sz="2400" b="1" dirty="0">
              <a:ln/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78391" y="142583"/>
            <a:ext cx="398724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6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MASALAH 1</a:t>
            </a:r>
            <a:endParaRPr lang="en-US" sz="6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7864" y="1138300"/>
            <a:ext cx="10388087" cy="1307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id-ID" sz="2800" b="1" dirty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Berikut ini adalah data besar pengeluaran (dalam ribu rupiah) untuk kuota internet dalam satu minggu siswa SMA N Semarang. </a:t>
            </a:r>
            <a:endParaRPr lang="id-ID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0391" y="25813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id-ID" sz="2800" b="1" dirty="0">
                <a:solidFill>
                  <a:srgbClr val="FFFF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30  40  35  25  35  50  40  45  40  20</a:t>
            </a:r>
            <a:endParaRPr lang="id-ID" sz="2000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id-ID" sz="2800" b="1" dirty="0">
                <a:solidFill>
                  <a:srgbClr val="FFFF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20  35  45  25  40  30  45  45  25  33</a:t>
            </a:r>
            <a:endParaRPr lang="id-ID" sz="2000" dirty="0">
              <a:solidFill>
                <a:srgbClr val="FFFF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 algn="just">
              <a:lnSpc>
                <a:spcPct val="150000"/>
              </a:lnSpc>
              <a:spcAft>
                <a:spcPts val="0"/>
              </a:spcAft>
            </a:pPr>
            <a:r>
              <a:rPr lang="id-ID" sz="2800" b="1" dirty="0">
                <a:solidFill>
                  <a:srgbClr val="FFFF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20  20  20  45  35  34  15  30  25  40</a:t>
            </a:r>
            <a:endParaRPr lang="id-ID" sz="20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3842" y="4742033"/>
            <a:ext cx="9436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id-ID" sz="2800" b="1" dirty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Tentukan kuartil bawah, kuartil tengah dan kuartil atas !</a:t>
            </a:r>
            <a:endParaRPr lang="id-ID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id-ID" sz="2800" b="1" dirty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Tentukan desil ke-3 dan desil ke-8 !</a:t>
            </a:r>
            <a:endParaRPr lang="id-ID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lphaLcPeriod"/>
            </a:pPr>
            <a:r>
              <a:rPr lang="id-ID" sz="2800" b="1" dirty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Tentukan persentil ke-20 dan persentil </a:t>
            </a:r>
            <a:r>
              <a:rPr lang="id-ID" sz="2800" b="1" dirty="0" smtClean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ke-90 </a:t>
            </a:r>
            <a:r>
              <a:rPr lang="id-ID" sz="2800" b="1" dirty="0"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!</a:t>
            </a:r>
            <a:endParaRPr lang="id-ID" sz="2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87" y="2704006"/>
            <a:ext cx="4946001" cy="21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9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50072" y="-103351"/>
            <a:ext cx="105020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0" indent="-265113" algn="just">
              <a:lnSpc>
                <a:spcPct val="150000"/>
              </a:lnSpc>
            </a:pPr>
            <a:r>
              <a:rPr lang="id-ID" sz="28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2. Berikut </a:t>
            </a:r>
            <a:r>
              <a:rPr lang="id-ID" sz="2800" b="1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ini Suatu seleksi perekrutan anggota Paskibra di sebuah sekolah diperoleh data tinggi badan siswa yang mendaftar adalah sebagai berikut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id-ID" sz="24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4613" y="5123814"/>
            <a:ext cx="68356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LcPeriod"/>
            </a:pPr>
            <a:r>
              <a:rPr lang="id-ID" sz="3200" b="1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Tentukan </a:t>
            </a:r>
            <a:r>
              <a:rPr lang="id-ID" sz="3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Q</a:t>
            </a:r>
            <a:r>
              <a:rPr lang="id-ID" sz="3200" b="1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1 , </a:t>
            </a:r>
            <a:r>
              <a:rPr lang="id-ID" sz="3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Q</a:t>
            </a:r>
            <a:r>
              <a:rPr lang="id-ID" sz="3200" b="1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2,</a:t>
            </a:r>
            <a:r>
              <a:rPr lang="id-ID" sz="3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 </a:t>
            </a:r>
            <a:r>
              <a:rPr lang="id-ID" sz="28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Q</a:t>
            </a:r>
            <a:r>
              <a:rPr lang="id-ID" sz="2800" b="1" baseline="-25000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3</a:t>
            </a:r>
            <a:endParaRPr lang="id-ID" sz="2800" b="1" baseline="-250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eriod"/>
            </a:pPr>
            <a:r>
              <a:rPr lang="id-ID" sz="3200" b="1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Tentukan desil ke-3 dan desil ke-8 !</a:t>
            </a:r>
            <a:endParaRPr lang="id-ID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lphaLcPeriod"/>
            </a:pPr>
            <a:r>
              <a:rPr lang="id-ID" sz="3200" b="1" dirty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Tentukan persentil ke-20 dan </a:t>
            </a:r>
            <a:r>
              <a:rPr lang="id-ID" sz="3200" b="1" dirty="0" smtClean="0">
                <a:solidFill>
                  <a:schemeClr val="bg1"/>
                </a:solidFill>
                <a:latin typeface="Cambria Math" panose="02040503050406030204" pitchFamily="18" charset="0"/>
                <a:ea typeface="Calibri" panose="020F0502020204030204" pitchFamily="34" charset="0"/>
                <a:cs typeface="BookAntiqua"/>
              </a:rPr>
              <a:t>90 !</a:t>
            </a:r>
            <a:endParaRPr lang="id-ID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90447"/>
              </p:ext>
            </p:extLst>
          </p:nvPr>
        </p:nvGraphicFramePr>
        <p:xfrm>
          <a:off x="32658" y="1759469"/>
          <a:ext cx="4653643" cy="4918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815"/>
                <a:gridCol w="2873828"/>
              </a:tblGrid>
              <a:tr h="83642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solidFill>
                            <a:schemeClr val="bg1"/>
                          </a:solidFill>
                          <a:effectLst/>
                        </a:rPr>
                        <a:t>Tinggi badan (cm)</a:t>
                      </a:r>
                      <a:endParaRPr lang="id-ID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400" dirty="0">
                          <a:solidFill>
                            <a:schemeClr val="bg1"/>
                          </a:solidFill>
                          <a:effectLst/>
                        </a:rPr>
                        <a:t>Banyak siswa yang mendaftar (f)</a:t>
                      </a:r>
                      <a:endParaRPr lang="id-ID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588976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140 – 144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588976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 – 149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588976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150 – 154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588976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155 – 159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588976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160 – 164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588976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165 – 169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  <a:tr h="409361">
                <a:tc>
                  <a:txBody>
                    <a:bodyPr/>
                    <a:lstStyle/>
                    <a:p>
                      <a:pPr marL="84138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2800" dirty="0">
                          <a:solidFill>
                            <a:schemeClr val="bg1"/>
                          </a:solidFill>
                          <a:effectLst/>
                        </a:rPr>
                        <a:t>170 – 174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id-ID" sz="3600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id-ID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92" marR="51192" marT="0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613" y="1363139"/>
            <a:ext cx="5392017" cy="35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7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481" y="2071687"/>
            <a:ext cx="6096000" cy="4543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9615" y="281979"/>
            <a:ext cx="116595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8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WAKTUNYA DISKUSI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9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203</TotalTime>
  <Words>397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Algerian</vt:lpstr>
      <vt:lpstr>Arial</vt:lpstr>
      <vt:lpstr>Arial Rounded MT Bold</vt:lpstr>
      <vt:lpstr>Book Antiqua</vt:lpstr>
      <vt:lpstr>BookAntiqua</vt:lpstr>
      <vt:lpstr>Calibri</vt:lpstr>
      <vt:lpstr>Cambria Math</vt:lpstr>
      <vt:lpstr>Comic Sans MS</vt:lpstr>
      <vt:lpstr>Cooper Black</vt:lpstr>
      <vt:lpstr>Symbol</vt:lpstr>
      <vt:lpstr>Times New Roman</vt:lpstr>
      <vt:lpstr>Trebuchet MS</vt:lpstr>
      <vt:lpstr>Tw Cen MT</vt:lpstr>
      <vt:lpstr>Circuit</vt:lpstr>
      <vt:lpstr>Equation</vt:lpstr>
      <vt:lpstr>PowerPoint Presentation</vt:lpstr>
      <vt:lpstr>PowerPoint Presentation</vt:lpstr>
      <vt:lpstr>PowerPoint Presentation</vt:lpstr>
      <vt:lpstr>TABEL KRITERIA PENILAIAN</vt:lpstr>
      <vt:lpstr>Ingat dulu</vt:lpstr>
      <vt:lpstr>MARI BERKELOMPOK......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time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HARSONO SMART</dc:creator>
  <cp:lastModifiedBy>TOSHIBA</cp:lastModifiedBy>
  <cp:revision>26</cp:revision>
  <dcterms:created xsi:type="dcterms:W3CDTF">2017-05-21T14:34:14Z</dcterms:created>
  <dcterms:modified xsi:type="dcterms:W3CDTF">2018-09-07T07:34:12Z</dcterms:modified>
</cp:coreProperties>
</file>