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2" r:id="rId6"/>
    <p:sldId id="263" r:id="rId7"/>
    <p:sldId id="264" r:id="rId8"/>
    <p:sldId id="261" r:id="rId9"/>
    <p:sldId id="265" r:id="rId10"/>
    <p:sldId id="277" r:id="rId11"/>
    <p:sldId id="266" r:id="rId12"/>
    <p:sldId id="269" r:id="rId13"/>
    <p:sldId id="273" r:id="rId14"/>
    <p:sldId id="267" r:id="rId15"/>
    <p:sldId id="270" r:id="rId16"/>
    <p:sldId id="268" r:id="rId17"/>
    <p:sldId id="271" r:id="rId18"/>
    <p:sldId id="272" r:id="rId19"/>
    <p:sldId id="274" r:id="rId20"/>
    <p:sldId id="275" r:id="rId21"/>
    <p:sldId id="276"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126343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389973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13506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264630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70462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201779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268809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293468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228264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399151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B195D-4567-4B41-AA51-2E54E94350AC}" type="datetimeFigureOut">
              <a:rPr lang="id-ID" smtClean="0"/>
              <a:pPr/>
              <a:t>26/08/2018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A60975-E480-45AD-B387-A8194DEF70F2}" type="slidenum">
              <a:rPr lang="id-ID" smtClean="0"/>
              <a:pPr/>
              <a:t>‹#›</a:t>
            </a:fld>
            <a:endParaRPr lang="id-ID"/>
          </a:p>
        </p:txBody>
      </p:sp>
    </p:spTree>
    <p:extLst>
      <p:ext uri="{BB962C8B-B14F-4D97-AF65-F5344CB8AC3E}">
        <p14:creationId xmlns:p14="http://schemas.microsoft.com/office/powerpoint/2010/main" val="49910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B195D-4567-4B41-AA51-2E54E94350AC}" type="datetimeFigureOut">
              <a:rPr lang="id-ID" smtClean="0"/>
              <a:pPr/>
              <a:t>26/08/2018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60975-E480-45AD-B387-A8194DEF70F2}" type="slidenum">
              <a:rPr lang="id-ID" smtClean="0"/>
              <a:pPr/>
              <a:t>‹#›</a:t>
            </a:fld>
            <a:endParaRPr lang="id-ID"/>
          </a:p>
        </p:txBody>
      </p:sp>
    </p:spTree>
    <p:extLst>
      <p:ext uri="{BB962C8B-B14F-4D97-AF65-F5344CB8AC3E}">
        <p14:creationId xmlns:p14="http://schemas.microsoft.com/office/powerpoint/2010/main" val="3836904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ttitude_free_5-1600x1200.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D" dirty="0" smtClean="0">
                <a:latin typeface="Aparajita" pitchFamily="34" charset="0"/>
                <a:cs typeface="Aparajita" pitchFamily="34" charset="0"/>
              </a:rPr>
              <a:t>IMAN KEPADA HARI AKHIR</a:t>
            </a:r>
            <a:endParaRPr lang="id-ID" dirty="0">
              <a:latin typeface="Aparajita" pitchFamily="34" charset="0"/>
              <a:cs typeface="Aparajita" pitchFamily="34" charset="0"/>
            </a:endParaRPr>
          </a:p>
        </p:txBody>
      </p:sp>
      <p:sp>
        <p:nvSpPr>
          <p:cNvPr id="3" name="Content Placeholder 2"/>
          <p:cNvSpPr>
            <a:spLocks noGrp="1"/>
          </p:cNvSpPr>
          <p:nvPr>
            <p:ph idx="1"/>
          </p:nvPr>
        </p:nvSpPr>
        <p:spPr/>
        <p:txBody>
          <a:bodyPr/>
          <a:lstStyle/>
          <a:p>
            <a:pPr marL="514350" indent="-514350">
              <a:buAutoNum type="arabicPeriod"/>
            </a:pPr>
            <a:r>
              <a:rPr lang="id-ID" dirty="0" smtClean="0">
                <a:latin typeface="Baskerville Old Face" pitchFamily="18" charset="0"/>
              </a:rPr>
              <a:t>Annisa Larasati 	(03)</a:t>
            </a:r>
          </a:p>
          <a:p>
            <a:pPr marL="514350" indent="-514350">
              <a:buAutoNum type="arabicPeriod"/>
            </a:pPr>
            <a:r>
              <a:rPr lang="en-ID" dirty="0" err="1" smtClean="0">
                <a:latin typeface="Baskerville Old Face" pitchFamily="18" charset="0"/>
              </a:rPr>
              <a:t>Ardiani</a:t>
            </a:r>
            <a:r>
              <a:rPr lang="en-ID" dirty="0" smtClean="0">
                <a:latin typeface="Baskerville Old Face" pitchFamily="18" charset="0"/>
              </a:rPr>
              <a:t> </a:t>
            </a:r>
            <a:r>
              <a:rPr lang="en-ID" dirty="0" err="1" smtClean="0">
                <a:latin typeface="Baskerville Old Face" pitchFamily="18" charset="0"/>
              </a:rPr>
              <a:t>Belia</a:t>
            </a:r>
            <a:r>
              <a:rPr lang="en-ID" dirty="0" smtClean="0">
                <a:latin typeface="Baskerville Old Face" pitchFamily="18" charset="0"/>
              </a:rPr>
              <a:t>		(04)</a:t>
            </a:r>
          </a:p>
          <a:p>
            <a:pPr marL="514350" indent="-514350">
              <a:buAutoNum type="arabicPeriod"/>
            </a:pPr>
            <a:r>
              <a:rPr lang="en-ID" dirty="0" smtClean="0">
                <a:latin typeface="Baskerville Old Face" pitchFamily="18" charset="0"/>
              </a:rPr>
              <a:t>Arjun Putra		(05)</a:t>
            </a:r>
          </a:p>
          <a:p>
            <a:pPr marL="514350" indent="-514350">
              <a:buAutoNum type="arabicPeriod"/>
            </a:pPr>
            <a:r>
              <a:rPr lang="en-ID" dirty="0" err="1" smtClean="0">
                <a:latin typeface="Baskerville Old Face" pitchFamily="18" charset="0"/>
              </a:rPr>
              <a:t>Fakhrizal</a:t>
            </a:r>
            <a:r>
              <a:rPr lang="en-ID" dirty="0" smtClean="0">
                <a:latin typeface="Baskerville Old Face" pitchFamily="18" charset="0"/>
              </a:rPr>
              <a:t> </a:t>
            </a:r>
            <a:r>
              <a:rPr lang="en-ID" dirty="0" err="1" smtClean="0">
                <a:latin typeface="Baskerville Old Face" pitchFamily="18" charset="0"/>
              </a:rPr>
              <a:t>Rizky</a:t>
            </a:r>
            <a:r>
              <a:rPr lang="en-ID" dirty="0" smtClean="0">
                <a:latin typeface="Baskerville Old Face" pitchFamily="18" charset="0"/>
              </a:rPr>
              <a:t>	(13)</a:t>
            </a:r>
          </a:p>
          <a:p>
            <a:pPr marL="514350" indent="-514350">
              <a:buAutoNum type="arabicPeriod"/>
            </a:pPr>
            <a:r>
              <a:rPr lang="en-ID" dirty="0" err="1" smtClean="0">
                <a:latin typeface="Baskerville Old Face" pitchFamily="18" charset="0"/>
              </a:rPr>
              <a:t>Latifa</a:t>
            </a:r>
            <a:r>
              <a:rPr lang="en-ID" dirty="0" smtClean="0">
                <a:latin typeface="Baskerville Old Face" pitchFamily="18" charset="0"/>
              </a:rPr>
              <a:t> Aliyah		(19)</a:t>
            </a:r>
          </a:p>
          <a:p>
            <a:pPr marL="514350" indent="-514350">
              <a:buAutoNum type="arabicPeriod"/>
            </a:pPr>
            <a:r>
              <a:rPr lang="en-ID" dirty="0" smtClean="0">
                <a:latin typeface="Baskerville Old Face" pitchFamily="18" charset="0"/>
              </a:rPr>
              <a:t>M </a:t>
            </a:r>
            <a:r>
              <a:rPr lang="en-ID" dirty="0" err="1" smtClean="0">
                <a:latin typeface="Baskerville Old Face" pitchFamily="18" charset="0"/>
              </a:rPr>
              <a:t>Hilal</a:t>
            </a:r>
            <a:r>
              <a:rPr lang="en-ID" dirty="0" smtClean="0">
                <a:latin typeface="Baskerville Old Face" pitchFamily="18" charset="0"/>
              </a:rPr>
              <a:t> B G		(22)</a:t>
            </a:r>
            <a:endParaRPr lang="id-ID" dirty="0" smtClean="0">
              <a:latin typeface="Baskerville Old Face" pitchFamily="18" charset="0"/>
            </a:endParaRPr>
          </a:p>
          <a:p>
            <a:pPr marL="514350" indent="-514350">
              <a:buAutoNum type="arabicPeriod"/>
            </a:pPr>
            <a:endParaRPr lang="id-ID" dirty="0">
              <a:latin typeface="Baskerville Old Face" pitchFamily="18" charset="0"/>
            </a:endParaRPr>
          </a:p>
        </p:txBody>
      </p:sp>
    </p:spTree>
    <p:extLst>
      <p:ext uri="{BB962C8B-B14F-4D97-AF65-F5344CB8AC3E}">
        <p14:creationId xmlns:p14="http://schemas.microsoft.com/office/powerpoint/2010/main" val="487102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937"/>
            <a:ext cx="8229600" cy="6506407"/>
          </a:xfrm>
        </p:spPr>
        <p:txBody>
          <a:bodyPr>
            <a:normAutofit lnSpcReduction="10000"/>
          </a:bodyPr>
          <a:lstStyle/>
          <a:p>
            <a:pPr marL="0" indent="0">
              <a:buNone/>
            </a:pPr>
            <a:r>
              <a:rPr lang="id-ID" dirty="0" smtClean="0"/>
              <a:t>2. Kiamat Kubra (Besar)</a:t>
            </a:r>
            <a:endParaRPr lang="id-ID" dirty="0"/>
          </a:p>
          <a:p>
            <a:r>
              <a:rPr lang="id-ID" dirty="0"/>
              <a:t>Kiamat Kubra adalah kiamat besar yang merupakan hancurnya seluruh alam semesta dengan semua isinya atau berakhirnya seluruh kehidupan makhluk di alam dan berlanjut ke kehidupan yang kekal yaitu akhirat.</a:t>
            </a:r>
          </a:p>
          <a:p>
            <a:r>
              <a:rPr lang="id-ID" dirty="0"/>
              <a:t>Tanda-tanda kiamat besar , antara lain :</a:t>
            </a:r>
          </a:p>
          <a:p>
            <a:r>
              <a:rPr lang="id-ID" dirty="0" smtClean="0"/>
              <a:t>Munculnya Dajjal</a:t>
            </a:r>
          </a:p>
          <a:p>
            <a:r>
              <a:rPr lang="id-ID" dirty="0" smtClean="0"/>
              <a:t>Munculnya yajuj dan Majuj</a:t>
            </a:r>
          </a:p>
          <a:p>
            <a:r>
              <a:rPr lang="id-ID" dirty="0" smtClean="0"/>
              <a:t>Terjadinya tiga penenggelaman bumi</a:t>
            </a:r>
          </a:p>
          <a:p>
            <a:r>
              <a:rPr lang="id-ID" dirty="0" smtClean="0"/>
              <a:t>Munculnya asap atau kabut</a:t>
            </a:r>
          </a:p>
          <a:p>
            <a:r>
              <a:rPr lang="id-ID" smtClean="0"/>
              <a:t>Turunnya Nabi Isa As</a:t>
            </a:r>
          </a:p>
          <a:p>
            <a:endParaRPr lang="id-ID" dirty="0" smtClean="0"/>
          </a:p>
          <a:p>
            <a:endParaRPr lang="id-ID" dirty="0"/>
          </a:p>
          <a:p>
            <a:endParaRPr lang="id-ID" dirty="0"/>
          </a:p>
          <a:p>
            <a:endParaRPr lang="id-ID" dirty="0"/>
          </a:p>
        </p:txBody>
      </p:sp>
    </p:spTree>
    <p:extLst>
      <p:ext uri="{BB962C8B-B14F-4D97-AF65-F5344CB8AC3E}">
        <p14:creationId xmlns:p14="http://schemas.microsoft.com/office/powerpoint/2010/main" val="11231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by-shower-backgrounds-wallpapers.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dirty="0" err="1">
                <a:latin typeface="Baskerville Old Face" pitchFamily="18" charset="0"/>
              </a:rPr>
              <a:t>Gambaran</a:t>
            </a:r>
            <a:r>
              <a:rPr lang="en-US" dirty="0">
                <a:latin typeface="Baskerville Old Face" pitchFamily="18" charset="0"/>
              </a:rPr>
              <a:t> </a:t>
            </a:r>
            <a:r>
              <a:rPr lang="en-US" dirty="0" err="1">
                <a:latin typeface="Baskerville Old Face" pitchFamily="18" charset="0"/>
              </a:rPr>
              <a:t>hari</a:t>
            </a:r>
            <a:r>
              <a:rPr lang="en-US" dirty="0">
                <a:latin typeface="Baskerville Old Face" pitchFamily="18" charset="0"/>
              </a:rPr>
              <a:t> </a:t>
            </a:r>
            <a:r>
              <a:rPr lang="en-US" dirty="0" err="1">
                <a:latin typeface="Baskerville Old Face" pitchFamily="18" charset="0"/>
              </a:rPr>
              <a:t>kiamat</a:t>
            </a:r>
            <a:r>
              <a:rPr lang="en-US" dirty="0">
                <a:latin typeface="Baskerville Old Face" pitchFamily="18" charset="0"/>
              </a:rPr>
              <a:t> </a:t>
            </a:r>
            <a:r>
              <a:rPr lang="en-US" dirty="0" err="1">
                <a:latin typeface="Baskerville Old Face" pitchFamily="18" charset="0"/>
              </a:rPr>
              <a:t>menurut</a:t>
            </a:r>
            <a:r>
              <a:rPr lang="en-US" dirty="0">
                <a:latin typeface="Baskerville Old Face" pitchFamily="18" charset="0"/>
              </a:rPr>
              <a:t> Al- Qur’an</a:t>
            </a:r>
          </a:p>
          <a:p>
            <a:pPr marL="514350" indent="-514350">
              <a:buAutoNum type="arabicPeriod"/>
            </a:pPr>
            <a:r>
              <a:rPr lang="en-US" dirty="0" err="1" smtClean="0">
                <a:latin typeface="Baskerville Old Face" pitchFamily="18" charset="0"/>
              </a:rPr>
              <a:t>Bumi</a:t>
            </a:r>
            <a:r>
              <a:rPr lang="en-US" dirty="0" smtClean="0">
                <a:latin typeface="Baskerville Old Face" pitchFamily="18" charset="0"/>
              </a:rPr>
              <a:t> </a:t>
            </a:r>
            <a:r>
              <a:rPr lang="en-US" dirty="0" err="1">
                <a:latin typeface="Baskerville Old Face" pitchFamily="18" charset="0"/>
              </a:rPr>
              <a:t>digoncangkan</a:t>
            </a:r>
            <a:r>
              <a:rPr lang="en-US" dirty="0">
                <a:latin typeface="Baskerville Old Face" pitchFamily="18" charset="0"/>
              </a:rPr>
              <a:t> </a:t>
            </a:r>
            <a:r>
              <a:rPr lang="en-US" dirty="0" err="1">
                <a:latin typeface="Baskerville Old Face" pitchFamily="18" charset="0"/>
              </a:rPr>
              <a:t>sekuat</a:t>
            </a:r>
            <a:r>
              <a:rPr lang="en-US" dirty="0">
                <a:latin typeface="Baskerville Old Face" pitchFamily="18" charset="0"/>
              </a:rPr>
              <a:t> </a:t>
            </a:r>
            <a:r>
              <a:rPr lang="en-US" dirty="0" err="1">
                <a:latin typeface="Baskerville Old Face" pitchFamily="18" charset="0"/>
              </a:rPr>
              <a:t>kuatnya</a:t>
            </a:r>
            <a:r>
              <a:rPr lang="en-US" dirty="0">
                <a:latin typeface="Baskerville Old Face" pitchFamily="18" charset="0"/>
              </a:rPr>
              <a:t> </a:t>
            </a:r>
            <a:r>
              <a:rPr lang="en-US" dirty="0" err="1">
                <a:latin typeface="Baskerville Old Face" pitchFamily="18" charset="0"/>
              </a:rPr>
              <a:t>hingga</a:t>
            </a:r>
            <a:r>
              <a:rPr lang="en-US" dirty="0">
                <a:latin typeface="Baskerville Old Face" pitchFamily="18" charset="0"/>
              </a:rPr>
              <a:t> </a:t>
            </a:r>
            <a:r>
              <a:rPr lang="en-US" dirty="0" err="1">
                <a:latin typeface="Baskerville Old Face" pitchFamily="18" charset="0"/>
              </a:rPr>
              <a:t>mengeluar</a:t>
            </a:r>
            <a:r>
              <a:rPr lang="en-US" dirty="0">
                <a:latin typeface="Baskerville Old Face" pitchFamily="18" charset="0"/>
              </a:rPr>
              <a:t> </a:t>
            </a:r>
            <a:r>
              <a:rPr lang="en-US" dirty="0" err="1">
                <a:latin typeface="Baskerville Old Face" pitchFamily="18" charset="0"/>
              </a:rPr>
              <a:t>kan</a:t>
            </a:r>
            <a:r>
              <a:rPr lang="en-US" dirty="0">
                <a:latin typeface="Baskerville Old Face" pitchFamily="18" charset="0"/>
              </a:rPr>
              <a:t> </a:t>
            </a:r>
            <a:r>
              <a:rPr lang="en-US" dirty="0" err="1">
                <a:latin typeface="Baskerville Old Face" pitchFamily="18" charset="0"/>
              </a:rPr>
              <a:t>isi</a:t>
            </a:r>
            <a:r>
              <a:rPr lang="en-US" dirty="0">
                <a:latin typeface="Baskerville Old Face" pitchFamily="18" charset="0"/>
              </a:rPr>
              <a:t> yang </a:t>
            </a:r>
            <a:r>
              <a:rPr lang="en-US" dirty="0" err="1">
                <a:latin typeface="Baskerville Old Face" pitchFamily="18" charset="0"/>
              </a:rPr>
              <a:t>dikandungnya</a:t>
            </a:r>
            <a:r>
              <a:rPr lang="en-US" dirty="0">
                <a:latin typeface="Baskerville Old Face" pitchFamily="18" charset="0"/>
              </a:rPr>
              <a:t>  </a:t>
            </a:r>
            <a:endParaRPr lang="en-US" dirty="0" smtClean="0">
              <a:latin typeface="Baskerville Old Face" pitchFamily="18" charset="0"/>
            </a:endParaRPr>
          </a:p>
          <a:p>
            <a:pPr marL="514350" indent="-514350">
              <a:buAutoNum type="arabicPeriod" startAt="2"/>
            </a:pPr>
            <a:r>
              <a:rPr lang="en-US" dirty="0" err="1" smtClean="0">
                <a:latin typeface="Baskerville Old Face" pitchFamily="18" charset="0"/>
              </a:rPr>
              <a:t>Matahari</a:t>
            </a:r>
            <a:r>
              <a:rPr lang="en-US" dirty="0" smtClean="0">
                <a:latin typeface="Baskerville Old Face" pitchFamily="18" charset="0"/>
              </a:rPr>
              <a:t> </a:t>
            </a:r>
            <a:r>
              <a:rPr lang="en-US" dirty="0">
                <a:latin typeface="Baskerville Old Face" pitchFamily="18" charset="0"/>
              </a:rPr>
              <a:t>di </a:t>
            </a:r>
            <a:r>
              <a:rPr lang="en-US" dirty="0" err="1">
                <a:latin typeface="Baskerville Old Face" pitchFamily="18" charset="0"/>
              </a:rPr>
              <a:t>gulung</a:t>
            </a:r>
            <a:r>
              <a:rPr lang="en-US" dirty="0">
                <a:latin typeface="Baskerville Old Face" pitchFamily="18" charset="0"/>
              </a:rPr>
              <a:t>, </a:t>
            </a:r>
            <a:r>
              <a:rPr lang="en-US" dirty="0" err="1">
                <a:latin typeface="Baskerville Old Face" pitchFamily="18" charset="0"/>
              </a:rPr>
              <a:t>bintang-bintang</a:t>
            </a:r>
            <a:r>
              <a:rPr lang="en-US" dirty="0">
                <a:latin typeface="Baskerville Old Face" pitchFamily="18" charset="0"/>
              </a:rPr>
              <a:t> </a:t>
            </a:r>
            <a:r>
              <a:rPr lang="en-US" dirty="0" err="1">
                <a:latin typeface="Baskerville Old Face" pitchFamily="18" charset="0"/>
              </a:rPr>
              <a:t>berjatuhan</a:t>
            </a:r>
            <a:r>
              <a:rPr lang="en-US" dirty="0">
                <a:latin typeface="Baskerville Old Face" pitchFamily="18" charset="0"/>
              </a:rPr>
              <a:t> </a:t>
            </a:r>
            <a:r>
              <a:rPr lang="en-US" dirty="0" err="1">
                <a:latin typeface="Baskerville Old Face" pitchFamily="18" charset="0"/>
              </a:rPr>
              <a:t>dan</a:t>
            </a:r>
            <a:r>
              <a:rPr lang="en-US" dirty="0">
                <a:latin typeface="Baskerville Old Face" pitchFamily="18" charset="0"/>
              </a:rPr>
              <a:t> </a:t>
            </a:r>
            <a:r>
              <a:rPr lang="en-US" dirty="0" err="1">
                <a:latin typeface="Baskerville Old Face" pitchFamily="18" charset="0"/>
              </a:rPr>
              <a:t>laut</a:t>
            </a:r>
            <a:r>
              <a:rPr lang="en-US" dirty="0">
                <a:latin typeface="Baskerville Old Face" pitchFamily="18" charset="0"/>
              </a:rPr>
              <a:t> </a:t>
            </a:r>
            <a:r>
              <a:rPr lang="en-US" dirty="0" err="1">
                <a:latin typeface="Baskerville Old Face" pitchFamily="18" charset="0"/>
              </a:rPr>
              <a:t>meluap</a:t>
            </a:r>
            <a:r>
              <a:rPr lang="en-US" dirty="0">
                <a:latin typeface="Baskerville Old Face" pitchFamily="18" charset="0"/>
              </a:rPr>
              <a:t>. </a:t>
            </a:r>
            <a:endParaRPr lang="en-US" dirty="0" smtClean="0">
              <a:latin typeface="Baskerville Old Face" pitchFamily="18" charset="0"/>
            </a:endParaRPr>
          </a:p>
          <a:p>
            <a:pPr marL="0" indent="0">
              <a:buNone/>
            </a:pPr>
            <a:r>
              <a:rPr lang="en-US" dirty="0" smtClean="0">
                <a:latin typeface="Baskerville Old Face" pitchFamily="18" charset="0"/>
              </a:rPr>
              <a:t>3</a:t>
            </a:r>
            <a:r>
              <a:rPr lang="en-US" dirty="0">
                <a:latin typeface="Baskerville Old Face" pitchFamily="18" charset="0"/>
              </a:rPr>
              <a:t>.	</a:t>
            </a:r>
            <a:r>
              <a:rPr lang="en-US" dirty="0" err="1">
                <a:latin typeface="Baskerville Old Face" pitchFamily="18" charset="0"/>
              </a:rPr>
              <a:t>Gunung-gunung</a:t>
            </a:r>
            <a:r>
              <a:rPr lang="en-US" dirty="0">
                <a:latin typeface="Baskerville Old Face" pitchFamily="18" charset="0"/>
              </a:rPr>
              <a:t> </a:t>
            </a:r>
            <a:r>
              <a:rPr lang="en-US" dirty="0" err="1">
                <a:latin typeface="Baskerville Old Face" pitchFamily="18" charset="0"/>
              </a:rPr>
              <a:t>kemudian</a:t>
            </a:r>
            <a:r>
              <a:rPr lang="en-US" dirty="0">
                <a:latin typeface="Baskerville Old Face" pitchFamily="18" charset="0"/>
              </a:rPr>
              <a:t> </a:t>
            </a:r>
            <a:r>
              <a:rPr lang="en-US" dirty="0" err="1">
                <a:latin typeface="Baskerville Old Face" pitchFamily="18" charset="0"/>
              </a:rPr>
              <a:t>pecah</a:t>
            </a:r>
            <a:r>
              <a:rPr lang="en-US" dirty="0">
                <a:latin typeface="Baskerville Old Face" pitchFamily="18" charset="0"/>
              </a:rPr>
              <a:t> </a:t>
            </a:r>
            <a:r>
              <a:rPr lang="en-US" dirty="0" err="1">
                <a:latin typeface="Baskerville Old Face" pitchFamily="18" charset="0"/>
              </a:rPr>
              <a:t>berterbangan</a:t>
            </a:r>
            <a:r>
              <a:rPr lang="en-US" dirty="0">
                <a:latin typeface="Baskerville Old Face" pitchFamily="18" charset="0"/>
              </a:rPr>
              <a:t> </a:t>
            </a:r>
            <a:r>
              <a:rPr lang="en-US" dirty="0" err="1">
                <a:latin typeface="Baskerville Old Face" pitchFamily="18" charset="0"/>
              </a:rPr>
              <a:t>menjadi</a:t>
            </a:r>
            <a:r>
              <a:rPr lang="en-US" dirty="0">
                <a:latin typeface="Baskerville Old Face" pitchFamily="18" charset="0"/>
              </a:rPr>
              <a:t> </a:t>
            </a:r>
            <a:r>
              <a:rPr lang="en-US" dirty="0" err="1" smtClean="0">
                <a:latin typeface="Baskerville Old Face" pitchFamily="18" charset="0"/>
              </a:rPr>
              <a:t>pasir</a:t>
            </a:r>
            <a:endParaRPr lang="en-US" dirty="0">
              <a:latin typeface="Baskerville Old Face" pitchFamily="18" charset="0"/>
            </a:endParaRPr>
          </a:p>
          <a:p>
            <a:pPr marL="0" indent="0">
              <a:buNone/>
            </a:pPr>
            <a:r>
              <a:rPr lang="en-US" dirty="0">
                <a:latin typeface="Baskerville Old Face" pitchFamily="18" charset="0"/>
              </a:rPr>
              <a:t>4.	</a:t>
            </a:r>
            <a:r>
              <a:rPr lang="en-US" dirty="0" err="1">
                <a:latin typeface="Baskerville Old Face" pitchFamily="18" charset="0"/>
              </a:rPr>
              <a:t>Manusia</a:t>
            </a:r>
            <a:r>
              <a:rPr lang="en-US" dirty="0">
                <a:latin typeface="Baskerville Old Face" pitchFamily="18" charset="0"/>
              </a:rPr>
              <a:t> </a:t>
            </a:r>
            <a:r>
              <a:rPr lang="en-US" dirty="0" err="1">
                <a:latin typeface="Baskerville Old Face" pitchFamily="18" charset="0"/>
              </a:rPr>
              <a:t>tidak</a:t>
            </a:r>
            <a:r>
              <a:rPr lang="en-US" dirty="0">
                <a:latin typeface="Baskerville Old Face" pitchFamily="18" charset="0"/>
              </a:rPr>
              <a:t> </a:t>
            </a:r>
            <a:r>
              <a:rPr lang="en-US" dirty="0" err="1">
                <a:latin typeface="Baskerville Old Face" pitchFamily="18" charset="0"/>
              </a:rPr>
              <a:t>dapat</a:t>
            </a:r>
            <a:r>
              <a:rPr lang="en-US" dirty="0">
                <a:latin typeface="Baskerville Old Face" pitchFamily="18" charset="0"/>
              </a:rPr>
              <a:t> </a:t>
            </a:r>
            <a:r>
              <a:rPr lang="en-US" dirty="0" err="1">
                <a:latin typeface="Baskerville Old Face" pitchFamily="18" charset="0"/>
              </a:rPr>
              <a:t>menolong</a:t>
            </a:r>
            <a:r>
              <a:rPr lang="en-US" dirty="0">
                <a:latin typeface="Baskerville Old Face" pitchFamily="18" charset="0"/>
              </a:rPr>
              <a:t> </a:t>
            </a:r>
            <a:r>
              <a:rPr lang="en-US" dirty="0" err="1">
                <a:latin typeface="Baskerville Old Face" pitchFamily="18" charset="0"/>
              </a:rPr>
              <a:t>manusia</a:t>
            </a:r>
            <a:r>
              <a:rPr lang="en-US" dirty="0">
                <a:latin typeface="Baskerville Old Face" pitchFamily="18" charset="0"/>
              </a:rPr>
              <a:t> </a:t>
            </a:r>
            <a:r>
              <a:rPr lang="en-US" dirty="0" err="1">
                <a:latin typeface="Baskerville Old Face" pitchFamily="18" charset="0"/>
              </a:rPr>
              <a:t>lainnya</a:t>
            </a:r>
            <a:r>
              <a:rPr lang="en-US" dirty="0">
                <a:latin typeface="Baskerville Old Face" pitchFamily="18" charset="0"/>
              </a:rPr>
              <a:t>, </a:t>
            </a:r>
            <a:r>
              <a:rPr lang="en-US" dirty="0" err="1">
                <a:latin typeface="Baskerville Old Face" pitchFamily="18" charset="0"/>
              </a:rPr>
              <a:t>bahkan</a:t>
            </a:r>
            <a:r>
              <a:rPr lang="en-US" dirty="0">
                <a:latin typeface="Baskerville Old Face" pitchFamily="18" charset="0"/>
              </a:rPr>
              <a:t> </a:t>
            </a:r>
            <a:r>
              <a:rPr lang="en-US" dirty="0" err="1">
                <a:latin typeface="Baskerville Old Face" pitchFamily="18" charset="0"/>
              </a:rPr>
              <a:t>seorang</a:t>
            </a:r>
            <a:r>
              <a:rPr lang="en-US" dirty="0">
                <a:latin typeface="Baskerville Old Face" pitchFamily="18" charset="0"/>
              </a:rPr>
              <a:t> ayah </a:t>
            </a:r>
            <a:r>
              <a:rPr lang="en-US" dirty="0" err="1">
                <a:latin typeface="Baskerville Old Face" pitchFamily="18" charset="0"/>
              </a:rPr>
              <a:t>terhadap</a:t>
            </a:r>
            <a:r>
              <a:rPr lang="en-US" dirty="0">
                <a:latin typeface="Baskerville Old Face" pitchFamily="18" charset="0"/>
              </a:rPr>
              <a:t> </a:t>
            </a:r>
            <a:r>
              <a:rPr lang="en-US" dirty="0" err="1">
                <a:latin typeface="Baskerville Old Face" pitchFamily="18" charset="0"/>
              </a:rPr>
              <a:t>anaknya</a:t>
            </a:r>
            <a:r>
              <a:rPr lang="en-US" dirty="0">
                <a:latin typeface="Baskerville Old Face" pitchFamily="18" charset="0"/>
              </a:rPr>
              <a:t> </a:t>
            </a:r>
            <a:r>
              <a:rPr lang="en-US" dirty="0" err="1" smtClean="0">
                <a:latin typeface="Baskerville Old Face" pitchFamily="18" charset="0"/>
              </a:rPr>
              <a:t>sendiri</a:t>
            </a:r>
            <a:r>
              <a:rPr lang="en-US" dirty="0" smtClean="0">
                <a:latin typeface="Baskerville Old Face" pitchFamily="18" charset="0"/>
              </a:rPr>
              <a:t>.</a:t>
            </a:r>
            <a:endParaRPr lang="en-US" dirty="0">
              <a:latin typeface="Baskerville Old Face" pitchFamily="18" charset="0"/>
            </a:endParaRPr>
          </a:p>
        </p:txBody>
      </p:sp>
    </p:spTree>
    <p:extLst>
      <p:ext uri="{BB962C8B-B14F-4D97-AF65-F5344CB8AC3E}">
        <p14:creationId xmlns:p14="http://schemas.microsoft.com/office/powerpoint/2010/main" val="1012037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by-shower-backgrounds-wallpapers.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620688"/>
            <a:ext cx="8229600" cy="5505475"/>
          </a:xfrm>
        </p:spPr>
        <p:txBody>
          <a:bodyPr>
            <a:normAutofit fontScale="77500" lnSpcReduction="20000"/>
          </a:bodyPr>
          <a:lstStyle/>
          <a:p>
            <a:pPr marL="0" indent="0">
              <a:buNone/>
            </a:pPr>
            <a:r>
              <a:rPr lang="en-US" sz="4000" b="1" dirty="0" err="1"/>
              <a:t>Beriman</a:t>
            </a:r>
            <a:r>
              <a:rPr lang="en-US" sz="4000" b="1" dirty="0"/>
              <a:t> </a:t>
            </a:r>
            <a:r>
              <a:rPr lang="en-US" sz="4000" b="1" dirty="0" err="1"/>
              <a:t>dengan</a:t>
            </a:r>
            <a:r>
              <a:rPr lang="en-US" sz="4000" b="1" dirty="0"/>
              <a:t> </a:t>
            </a:r>
            <a:r>
              <a:rPr lang="en-US" sz="4000" b="1" dirty="0" err="1"/>
              <a:t>hari</a:t>
            </a:r>
            <a:r>
              <a:rPr lang="en-US" sz="4000" b="1" dirty="0"/>
              <a:t> </a:t>
            </a:r>
            <a:r>
              <a:rPr lang="en-US" sz="4000" b="1" dirty="0" err="1"/>
              <a:t>kiamat</a:t>
            </a:r>
            <a:r>
              <a:rPr lang="en-US" sz="4000" b="1" dirty="0"/>
              <a:t> </a:t>
            </a:r>
            <a:r>
              <a:rPr lang="en-US" sz="4000" b="1" dirty="0" err="1"/>
              <a:t>ada</a:t>
            </a:r>
            <a:r>
              <a:rPr lang="en-US" sz="4000" b="1" dirty="0"/>
              <a:t> 2 </a:t>
            </a:r>
            <a:r>
              <a:rPr lang="en-US" sz="4000" b="1" dirty="0" err="1"/>
              <a:t>cara</a:t>
            </a:r>
            <a:r>
              <a:rPr lang="en-US" sz="4000" b="1" dirty="0"/>
              <a:t>:</a:t>
            </a:r>
            <a:br>
              <a:rPr lang="en-US" sz="4000" b="1" dirty="0"/>
            </a:br>
            <a:r>
              <a:rPr lang="en-US" dirty="0"/>
              <a:t/>
            </a:r>
            <a:br>
              <a:rPr lang="en-US" dirty="0"/>
            </a:br>
            <a:r>
              <a:rPr lang="en-US" dirty="0">
                <a:latin typeface="Browallia New" pitchFamily="34" charset="-34"/>
                <a:cs typeface="Browallia New" pitchFamily="34" charset="-34"/>
              </a:rPr>
              <a:t>1) </a:t>
            </a:r>
            <a:r>
              <a:rPr lang="en-US" dirty="0" err="1">
                <a:latin typeface="Browallia New" pitchFamily="34" charset="-34"/>
                <a:cs typeface="Browallia New" pitchFamily="34" charset="-34"/>
              </a:rPr>
              <a:t>Beriman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dengan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secara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ijmali</a:t>
            </a:r>
            <a:r>
              <a:rPr lang="en-US" dirty="0">
                <a:latin typeface="Browallia New" pitchFamily="34" charset="-34"/>
                <a:cs typeface="Browallia New" pitchFamily="34" charset="-34"/>
              </a:rPr>
              <a:t>(</a:t>
            </a:r>
            <a:r>
              <a:rPr lang="en-US" dirty="0" err="1">
                <a:latin typeface="Browallia New" pitchFamily="34" charset="-34"/>
                <a:cs typeface="Browallia New" pitchFamily="34" charset="-34"/>
              </a:rPr>
              <a:t>umum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iaitu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wajib</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kita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percaya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iktiqad</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bahawasanya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segala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barang</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atau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perkara</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berjumpa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yakni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seseorang</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itu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merasai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selepas</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mati</a:t>
            </a:r>
            <a:r>
              <a:rPr lang="en-US" dirty="0">
                <a:latin typeface="Browallia New" pitchFamily="34" charset="-34"/>
                <a:cs typeface="Browallia New" pitchFamily="34" charset="-34"/>
              </a:rPr>
              <a:t>. Di masa di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kubur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sehingga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masuk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ahli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syurga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syurga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masuk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ahli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neraka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neraka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Sepertimana</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dikhabarkan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diceritakan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oleh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Nabi</a:t>
            </a:r>
            <a:r>
              <a:rPr lang="en-US" dirty="0">
                <a:latin typeface="Browallia New" pitchFamily="34" charset="-34"/>
                <a:cs typeface="Browallia New" pitchFamily="34" charset="-34"/>
              </a:rPr>
              <a:t> Muhammad saw </a:t>
            </a:r>
            <a:r>
              <a:rPr lang="en-US" dirty="0" err="1">
                <a:latin typeface="Browallia New" pitchFamily="34" charset="-34"/>
                <a:cs typeface="Browallia New" pitchFamily="34" charset="-34"/>
              </a:rPr>
              <a:t>sekeliannya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benar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tetap</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berlaku</a:t>
            </a:r>
            <a:r>
              <a:rPr lang="en-US" dirty="0">
                <a:latin typeface="Browallia New" pitchFamily="34" charset="-34"/>
                <a:cs typeface="Browallia New" pitchFamily="34" charset="-34"/>
              </a:rPr>
              <a:t>.</a:t>
            </a:r>
            <a:br>
              <a:rPr lang="en-US" dirty="0">
                <a:latin typeface="Browallia New" pitchFamily="34" charset="-34"/>
                <a:cs typeface="Browallia New" pitchFamily="34" charset="-34"/>
              </a:rPr>
            </a:br>
            <a:r>
              <a:rPr lang="en-US" dirty="0">
                <a:latin typeface="Browallia New" pitchFamily="34" charset="-34"/>
                <a:cs typeface="Browallia New" pitchFamily="34" charset="-34"/>
              </a:rPr>
              <a:t/>
            </a:r>
            <a:br>
              <a:rPr lang="en-US" dirty="0">
                <a:latin typeface="Browallia New" pitchFamily="34" charset="-34"/>
                <a:cs typeface="Browallia New" pitchFamily="34" charset="-34"/>
              </a:rPr>
            </a:br>
            <a:r>
              <a:rPr lang="en-US" dirty="0">
                <a:latin typeface="Browallia New" pitchFamily="34" charset="-34"/>
                <a:cs typeface="Browallia New" pitchFamily="34" charset="-34"/>
              </a:rPr>
              <a:t>2) </a:t>
            </a:r>
            <a:r>
              <a:rPr lang="en-US" dirty="0" err="1">
                <a:latin typeface="Browallia New" pitchFamily="34" charset="-34"/>
                <a:cs typeface="Browallia New" pitchFamily="34" charset="-34"/>
              </a:rPr>
              <a:t>Beriman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dengan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secara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tafsili</a:t>
            </a:r>
            <a:r>
              <a:rPr lang="en-US" dirty="0">
                <a:latin typeface="Browallia New" pitchFamily="34" charset="-34"/>
                <a:cs typeface="Browallia New" pitchFamily="34" charset="-34"/>
              </a:rPr>
              <a:t>(</a:t>
            </a:r>
            <a:r>
              <a:rPr lang="en-US" dirty="0" err="1">
                <a:latin typeface="Browallia New" pitchFamily="34" charset="-34"/>
                <a:cs typeface="Browallia New" pitchFamily="34" charset="-34"/>
              </a:rPr>
              <a:t>terperinci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iaitu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wajib</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kita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percaya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iktiqad</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atau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percaya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ketahui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bahawasanya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permulaan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barang</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dijumpai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didapati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oleh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seseorang</a:t>
            </a:r>
            <a:r>
              <a:rPr lang="en-US" dirty="0">
                <a:latin typeface="Browallia New" pitchFamily="34" charset="-34"/>
                <a:cs typeface="Browallia New" pitchFamily="34" charset="-34"/>
              </a:rPr>
              <a:t> di masa di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kubur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daripada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nikmat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atau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azab</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dari</a:t>
            </a:r>
            <a:r>
              <a:rPr lang="en-US" dirty="0">
                <a:latin typeface="Browallia New" pitchFamily="34" charset="-34"/>
                <a:cs typeface="Browallia New" pitchFamily="34" charset="-34"/>
              </a:rPr>
              <a:t> Allah </a:t>
            </a:r>
            <a:r>
              <a:rPr lang="en-US" dirty="0" err="1">
                <a:latin typeface="Browallia New" pitchFamily="34" charset="-34"/>
                <a:cs typeface="Browallia New" pitchFamily="34" charset="-34"/>
              </a:rPr>
              <a:t>swt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Maka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mendapatlah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oleh</a:t>
            </a:r>
            <a:r>
              <a:rPr lang="en-US" dirty="0">
                <a:latin typeface="Browallia New" pitchFamily="34" charset="-34"/>
                <a:cs typeface="Browallia New" pitchFamily="34" charset="-34"/>
              </a:rPr>
              <a:t> orang yang </a:t>
            </a:r>
            <a:r>
              <a:rPr lang="en-US" dirty="0" err="1">
                <a:latin typeface="Browallia New" pitchFamily="34" charset="-34"/>
                <a:cs typeface="Browallia New" pitchFamily="34" charset="-34"/>
              </a:rPr>
              <a:t>beriman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atau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mukmin</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taat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itu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kesenangan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nikmat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diluaskan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serta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diterangkan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kuburnya</a:t>
            </a:r>
            <a:r>
              <a:rPr lang="en-US" dirty="0">
                <a:latin typeface="Browallia New" pitchFamily="34" charset="-34"/>
                <a:cs typeface="Browallia New" pitchFamily="34" charset="-34"/>
              </a:rPr>
              <a:t>. Dan </a:t>
            </a:r>
            <a:r>
              <a:rPr lang="en-US" dirty="0" err="1">
                <a:latin typeface="Browallia New" pitchFamily="34" charset="-34"/>
                <a:cs typeface="Browallia New" pitchFamily="34" charset="-34"/>
              </a:rPr>
              <a:t>mendapatlah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oleh</a:t>
            </a:r>
            <a:r>
              <a:rPr lang="en-US" dirty="0">
                <a:latin typeface="Browallia New" pitchFamily="34" charset="-34"/>
                <a:cs typeface="Browallia New" pitchFamily="34" charset="-34"/>
              </a:rPr>
              <a:t> orang yang </a:t>
            </a:r>
            <a:r>
              <a:rPr lang="en-US" dirty="0" err="1">
                <a:latin typeface="Browallia New" pitchFamily="34" charset="-34"/>
                <a:cs typeface="Browallia New" pitchFamily="34" charset="-34"/>
              </a:rPr>
              <a:t>kafir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mukmin</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derhaka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azab</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seksa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Gelap</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kubur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disempitkan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kuburnya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sehingga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berselisih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tulang</a:t>
            </a:r>
            <a:r>
              <a:rPr lang="en-US" dirty="0">
                <a:latin typeface="Browallia New" pitchFamily="34" charset="-34"/>
                <a:cs typeface="Browallia New" pitchFamily="34" charset="-34"/>
              </a:rPr>
              <a:t> </a:t>
            </a:r>
            <a:r>
              <a:rPr lang="en-US" dirty="0" err="1" smtClean="0">
                <a:latin typeface="Browallia New" pitchFamily="34" charset="-34"/>
                <a:cs typeface="Browallia New" pitchFamily="34" charset="-34"/>
              </a:rPr>
              <a:t>rusuknya</a:t>
            </a:r>
            <a:endParaRPr lang="en-US" dirty="0">
              <a:latin typeface="Browallia New" pitchFamily="34" charset="-34"/>
              <a:cs typeface="Browallia New" pitchFamily="34" charset="-34"/>
            </a:endParaRPr>
          </a:p>
        </p:txBody>
      </p:sp>
    </p:spTree>
    <p:extLst>
      <p:ext uri="{BB962C8B-B14F-4D97-AF65-F5344CB8AC3E}">
        <p14:creationId xmlns:p14="http://schemas.microsoft.com/office/powerpoint/2010/main" val="423546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te-powerpoint-templates-ba-shower-powerpoint-template-65486403-2017.jpg"/>
          <p:cNvPicPr>
            <a:picLocks noChangeAspect="1"/>
          </p:cNvPicPr>
          <p:nvPr/>
        </p:nvPicPr>
        <p:blipFill>
          <a:blip r:embed="rId2"/>
          <a:stretch>
            <a:fillRect/>
          </a:stretch>
        </p:blipFill>
        <p:spPr>
          <a:xfrm>
            <a:off x="0" y="9769"/>
            <a:ext cx="9144000" cy="6838462"/>
          </a:xfrm>
          <a:prstGeom prst="rect">
            <a:avLst/>
          </a:prstGeom>
        </p:spPr>
      </p:pic>
      <p:sp>
        <p:nvSpPr>
          <p:cNvPr id="3" name="Content Placeholder 2"/>
          <p:cNvSpPr>
            <a:spLocks noGrp="1"/>
          </p:cNvSpPr>
          <p:nvPr>
            <p:ph idx="1"/>
          </p:nvPr>
        </p:nvSpPr>
        <p:spPr>
          <a:xfrm>
            <a:off x="457200" y="1124744"/>
            <a:ext cx="8229600" cy="5001419"/>
          </a:xfrm>
        </p:spPr>
        <p:txBody>
          <a:bodyPr/>
          <a:lstStyle/>
          <a:p>
            <a:pPr marL="0" indent="0">
              <a:buNone/>
            </a:pPr>
            <a:r>
              <a:rPr lang="en-US" dirty="0" err="1">
                <a:latin typeface="Baskerville Old Face" pitchFamily="18" charset="0"/>
              </a:rPr>
              <a:t>Perilaku</a:t>
            </a:r>
            <a:r>
              <a:rPr lang="en-US" dirty="0">
                <a:latin typeface="Baskerville Old Face" pitchFamily="18" charset="0"/>
              </a:rPr>
              <a:t> yang </a:t>
            </a:r>
            <a:r>
              <a:rPr lang="en-US" dirty="0" err="1">
                <a:latin typeface="Baskerville Old Face" pitchFamily="18" charset="0"/>
              </a:rPr>
              <a:t>mencerminkan</a:t>
            </a:r>
            <a:r>
              <a:rPr lang="en-US" dirty="0">
                <a:latin typeface="Baskerville Old Face" pitchFamily="18" charset="0"/>
              </a:rPr>
              <a:t> </a:t>
            </a:r>
            <a:r>
              <a:rPr lang="en-US" dirty="0" err="1">
                <a:latin typeface="Baskerville Old Face" pitchFamily="18" charset="0"/>
              </a:rPr>
              <a:t>kesadaran</a:t>
            </a:r>
            <a:r>
              <a:rPr lang="en-US" dirty="0">
                <a:latin typeface="Baskerville Old Face" pitchFamily="18" charset="0"/>
              </a:rPr>
              <a:t> </a:t>
            </a:r>
            <a:r>
              <a:rPr lang="en-US" dirty="0" err="1">
                <a:latin typeface="Baskerville Old Face" pitchFamily="18" charset="0"/>
              </a:rPr>
              <a:t>beriman</a:t>
            </a:r>
            <a:r>
              <a:rPr lang="en-US" dirty="0">
                <a:latin typeface="Baskerville Old Face" pitchFamily="18" charset="0"/>
              </a:rPr>
              <a:t> </a:t>
            </a:r>
            <a:r>
              <a:rPr lang="en-US" dirty="0" err="1">
                <a:latin typeface="Baskerville Old Face" pitchFamily="18" charset="0"/>
              </a:rPr>
              <a:t>kepada</a:t>
            </a:r>
            <a:r>
              <a:rPr lang="en-US" dirty="0">
                <a:latin typeface="Baskerville Old Face" pitchFamily="18" charset="0"/>
              </a:rPr>
              <a:t> </a:t>
            </a:r>
            <a:r>
              <a:rPr lang="en-US" dirty="0" err="1">
                <a:latin typeface="Baskerville Old Face" pitchFamily="18" charset="0"/>
              </a:rPr>
              <a:t>hari</a:t>
            </a:r>
            <a:r>
              <a:rPr lang="en-US" dirty="0">
                <a:latin typeface="Baskerville Old Face" pitchFamily="18" charset="0"/>
              </a:rPr>
              <a:t> </a:t>
            </a:r>
            <a:r>
              <a:rPr lang="en-US" dirty="0" err="1">
                <a:latin typeface="Baskerville Old Face" pitchFamily="18" charset="0"/>
              </a:rPr>
              <a:t>akhir</a:t>
            </a:r>
            <a:endParaRPr lang="en-US" dirty="0">
              <a:latin typeface="Baskerville Old Face" pitchFamily="18" charset="0"/>
            </a:endParaRPr>
          </a:p>
          <a:p>
            <a:pPr marL="0" indent="0">
              <a:buNone/>
            </a:pPr>
            <a:r>
              <a:rPr lang="en-US" dirty="0">
                <a:latin typeface="Baskerville Old Face" pitchFamily="18" charset="0"/>
              </a:rPr>
              <a:t>1.	</a:t>
            </a:r>
            <a:r>
              <a:rPr lang="en-US" dirty="0" err="1">
                <a:latin typeface="Baskerville Old Face" pitchFamily="18" charset="0"/>
              </a:rPr>
              <a:t>Melakukan</a:t>
            </a:r>
            <a:r>
              <a:rPr lang="en-US" dirty="0">
                <a:latin typeface="Baskerville Old Face" pitchFamily="18" charset="0"/>
              </a:rPr>
              <a:t> </a:t>
            </a:r>
            <a:r>
              <a:rPr lang="en-US" dirty="0" err="1">
                <a:latin typeface="Baskerville Old Face" pitchFamily="18" charset="0"/>
              </a:rPr>
              <a:t>hablumminallah</a:t>
            </a:r>
            <a:r>
              <a:rPr lang="en-US" dirty="0">
                <a:latin typeface="Baskerville Old Face" pitchFamily="18" charset="0"/>
              </a:rPr>
              <a:t> </a:t>
            </a:r>
            <a:r>
              <a:rPr lang="en-US" dirty="0" err="1">
                <a:latin typeface="Baskerville Old Face" pitchFamily="18" charset="0"/>
              </a:rPr>
              <a:t>secara</a:t>
            </a:r>
            <a:r>
              <a:rPr lang="en-US" dirty="0">
                <a:latin typeface="Baskerville Old Face" pitchFamily="18" charset="0"/>
              </a:rPr>
              <a:t> </a:t>
            </a:r>
            <a:r>
              <a:rPr lang="en-US" dirty="0" err="1">
                <a:latin typeface="Baskerville Old Face" pitchFamily="18" charset="0"/>
              </a:rPr>
              <a:t>ikhlas</a:t>
            </a:r>
            <a:r>
              <a:rPr lang="en-US" dirty="0">
                <a:latin typeface="Baskerville Old Face" pitchFamily="18" charset="0"/>
              </a:rPr>
              <a:t> </a:t>
            </a:r>
            <a:r>
              <a:rPr lang="en-US" dirty="0" err="1">
                <a:latin typeface="Baskerville Old Face" pitchFamily="18" charset="0"/>
              </a:rPr>
              <a:t>dan</a:t>
            </a:r>
            <a:r>
              <a:rPr lang="en-US" dirty="0">
                <a:latin typeface="Baskerville Old Face" pitchFamily="18" charset="0"/>
              </a:rPr>
              <a:t> </a:t>
            </a:r>
            <a:r>
              <a:rPr lang="en-US" dirty="0" err="1">
                <a:latin typeface="Baskerville Old Face" pitchFamily="18" charset="0"/>
              </a:rPr>
              <a:t>khusyu</a:t>
            </a:r>
            <a:endParaRPr lang="en-US" dirty="0">
              <a:latin typeface="Baskerville Old Face" pitchFamily="18" charset="0"/>
            </a:endParaRPr>
          </a:p>
          <a:p>
            <a:pPr marL="514350" indent="-514350">
              <a:buAutoNum type="arabicPeriod" startAt="2"/>
            </a:pPr>
            <a:r>
              <a:rPr lang="en-US" dirty="0" err="1" smtClean="0">
                <a:latin typeface="Baskerville Old Face" pitchFamily="18" charset="0"/>
              </a:rPr>
              <a:t>Melakukan</a:t>
            </a:r>
            <a:r>
              <a:rPr lang="en-US" dirty="0" smtClean="0">
                <a:latin typeface="Baskerville Old Face" pitchFamily="18" charset="0"/>
              </a:rPr>
              <a:t> </a:t>
            </a:r>
            <a:r>
              <a:rPr lang="en-US" dirty="0" err="1">
                <a:latin typeface="Baskerville Old Face" pitchFamily="18" charset="0"/>
              </a:rPr>
              <a:t>habluminannas</a:t>
            </a:r>
            <a:r>
              <a:rPr lang="en-US" dirty="0">
                <a:latin typeface="Baskerville Old Face" pitchFamily="18" charset="0"/>
              </a:rPr>
              <a:t> </a:t>
            </a:r>
            <a:r>
              <a:rPr lang="en-US" dirty="0" err="1">
                <a:latin typeface="Baskerville Old Face" pitchFamily="18" charset="0"/>
              </a:rPr>
              <a:t>secara</a:t>
            </a:r>
            <a:r>
              <a:rPr lang="en-US" dirty="0">
                <a:latin typeface="Baskerville Old Face" pitchFamily="18" charset="0"/>
              </a:rPr>
              <a:t> </a:t>
            </a:r>
            <a:r>
              <a:rPr lang="en-US" dirty="0" err="1">
                <a:latin typeface="Baskerville Old Face" pitchFamily="18" charset="0"/>
              </a:rPr>
              <a:t>baik</a:t>
            </a:r>
            <a:r>
              <a:rPr lang="en-US" dirty="0">
                <a:latin typeface="Baskerville Old Face" pitchFamily="18" charset="0"/>
              </a:rPr>
              <a:t>, </a:t>
            </a:r>
            <a:r>
              <a:rPr lang="en-US" dirty="0" err="1">
                <a:latin typeface="Baskerville Old Face" pitchFamily="18" charset="0"/>
              </a:rPr>
              <a:t>benar</a:t>
            </a:r>
            <a:r>
              <a:rPr lang="en-US" dirty="0">
                <a:latin typeface="Baskerville Old Face" pitchFamily="18" charset="0"/>
              </a:rPr>
              <a:t>, </a:t>
            </a:r>
            <a:r>
              <a:rPr lang="en-US" dirty="0" err="1">
                <a:latin typeface="Baskerville Old Face" pitchFamily="18" charset="0"/>
              </a:rPr>
              <a:t>dan</a:t>
            </a:r>
            <a:r>
              <a:rPr lang="en-US" dirty="0">
                <a:latin typeface="Baskerville Old Face" pitchFamily="18" charset="0"/>
              </a:rPr>
              <a:t> </a:t>
            </a:r>
            <a:r>
              <a:rPr lang="en-US" dirty="0" err="1" smtClean="0">
                <a:latin typeface="Baskerville Old Face" pitchFamily="18" charset="0"/>
              </a:rPr>
              <a:t>ikhlas</a:t>
            </a:r>
            <a:endParaRPr lang="id-ID" dirty="0" smtClean="0">
              <a:latin typeface="Baskerville Old Face" pitchFamily="18" charset="0"/>
            </a:endParaRPr>
          </a:p>
          <a:p>
            <a:pPr marL="514350" indent="-514350">
              <a:buAutoNum type="arabicPeriod" startAt="2"/>
            </a:pPr>
            <a:r>
              <a:rPr lang="id-ID" dirty="0" smtClean="0">
                <a:latin typeface="Baskerville Old Face" pitchFamily="18" charset="0"/>
              </a:rPr>
              <a:t>Memelihara diri dari perbuatan dosa, selektif dalam bertindak</a:t>
            </a:r>
          </a:p>
          <a:p>
            <a:pPr marL="514350" indent="-514350">
              <a:buAutoNum type="arabicPeriod" startAt="2"/>
            </a:pPr>
            <a:r>
              <a:rPr lang="id-ID" dirty="0" smtClean="0">
                <a:latin typeface="Baskerville Old Face" pitchFamily="18" charset="0"/>
              </a:rPr>
              <a:t>Selalu mempersiapkan bekal untuk hari akhir</a:t>
            </a:r>
            <a:endParaRPr lang="en-US" dirty="0">
              <a:latin typeface="Baskerville Old Face" pitchFamily="18" charset="0"/>
            </a:endParaRPr>
          </a:p>
          <a:p>
            <a:pPr marL="0" indent="0">
              <a:buNone/>
            </a:pPr>
            <a:endParaRPr lang="en-US" dirty="0">
              <a:latin typeface="Baskerville Old Face" pitchFamily="18" charset="0"/>
            </a:endParaRPr>
          </a:p>
          <a:p>
            <a:pPr marL="0" indent="0">
              <a:buNone/>
            </a:pPr>
            <a:endParaRPr lang="en-US" dirty="0">
              <a:latin typeface="Baskerville Old Face" pitchFamily="18" charset="0"/>
            </a:endParaRPr>
          </a:p>
        </p:txBody>
      </p:sp>
    </p:spTree>
    <p:extLst>
      <p:ext uri="{BB962C8B-B14F-4D97-AF65-F5344CB8AC3E}">
        <p14:creationId xmlns:p14="http://schemas.microsoft.com/office/powerpoint/2010/main" val="1581729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te-powerpoint-templates-ba-shower-powerpoint-template-65486403-2017.jpg"/>
          <p:cNvPicPr>
            <a:picLocks noChangeAspect="1"/>
          </p:cNvPicPr>
          <p:nvPr/>
        </p:nvPicPr>
        <p:blipFill>
          <a:blip r:embed="rId2"/>
          <a:stretch>
            <a:fillRect/>
          </a:stretch>
        </p:blipFill>
        <p:spPr>
          <a:xfrm>
            <a:off x="0" y="9769"/>
            <a:ext cx="9144000" cy="6838462"/>
          </a:xfrm>
          <a:prstGeom prst="rect">
            <a:avLst/>
          </a:prstGeom>
        </p:spPr>
      </p:pic>
      <p:sp>
        <p:nvSpPr>
          <p:cNvPr id="3" name="Content Placeholder 2"/>
          <p:cNvSpPr>
            <a:spLocks noGrp="1"/>
          </p:cNvSpPr>
          <p:nvPr>
            <p:ph idx="1"/>
          </p:nvPr>
        </p:nvSpPr>
        <p:spPr>
          <a:xfrm>
            <a:off x="457200" y="404664"/>
            <a:ext cx="8229600" cy="5721499"/>
          </a:xfrm>
        </p:spPr>
        <p:txBody>
          <a:bodyPr>
            <a:normAutofit fontScale="92500" lnSpcReduction="10000"/>
          </a:bodyPr>
          <a:lstStyle/>
          <a:p>
            <a:pPr>
              <a:buNone/>
            </a:pPr>
            <a:r>
              <a:rPr lang="en-US" b="1" dirty="0" err="1">
                <a:latin typeface="Aparajita" pitchFamily="34" charset="0"/>
                <a:cs typeface="Aparajita" pitchFamily="34" charset="0"/>
              </a:rPr>
              <a:t>Peristiwa</a:t>
            </a:r>
            <a:r>
              <a:rPr lang="en-US" b="1" dirty="0">
                <a:latin typeface="Aparajita" pitchFamily="34" charset="0"/>
                <a:cs typeface="Aparajita" pitchFamily="34" charset="0"/>
              </a:rPr>
              <a:t> yang </a:t>
            </a:r>
            <a:r>
              <a:rPr lang="en-US" b="1" dirty="0" err="1">
                <a:latin typeface="Aparajita" pitchFamily="34" charset="0"/>
                <a:cs typeface="Aparajita" pitchFamily="34" charset="0"/>
              </a:rPr>
              <a:t>berhubungan</a:t>
            </a:r>
            <a:r>
              <a:rPr lang="en-US" b="1" dirty="0">
                <a:latin typeface="Aparajita" pitchFamily="34" charset="0"/>
                <a:cs typeface="Aparajita" pitchFamily="34" charset="0"/>
              </a:rPr>
              <a:t> </a:t>
            </a:r>
            <a:r>
              <a:rPr lang="en-US" b="1" dirty="0" err="1">
                <a:latin typeface="Aparajita" pitchFamily="34" charset="0"/>
                <a:cs typeface="Aparajita" pitchFamily="34" charset="0"/>
              </a:rPr>
              <a:t>dengan</a:t>
            </a:r>
            <a:r>
              <a:rPr lang="en-US" b="1" dirty="0">
                <a:latin typeface="Aparajita" pitchFamily="34" charset="0"/>
                <a:cs typeface="Aparajita" pitchFamily="34" charset="0"/>
              </a:rPr>
              <a:t> Hari </a:t>
            </a:r>
            <a:r>
              <a:rPr lang="en-US" b="1" dirty="0" err="1">
                <a:latin typeface="Aparajita" pitchFamily="34" charset="0"/>
                <a:cs typeface="Aparajita" pitchFamily="34" charset="0"/>
              </a:rPr>
              <a:t>Kiamat</a:t>
            </a:r>
            <a:endParaRPr lang="en-US" b="1" dirty="0">
              <a:latin typeface="Aparajita" pitchFamily="34" charset="0"/>
              <a:cs typeface="Aparajita" pitchFamily="34" charset="0"/>
            </a:endParaRPr>
          </a:p>
          <a:p>
            <a:r>
              <a:rPr lang="en-US" b="1" dirty="0" err="1">
                <a:latin typeface="Aparajita" pitchFamily="34" charset="0"/>
                <a:cs typeface="Aparajita" pitchFamily="34" charset="0"/>
              </a:rPr>
              <a:t>Yaumul</a:t>
            </a:r>
            <a:r>
              <a:rPr lang="en-US" b="1" dirty="0">
                <a:latin typeface="Aparajita" pitchFamily="34" charset="0"/>
                <a:cs typeface="Aparajita" pitchFamily="34" charset="0"/>
              </a:rPr>
              <a:t> </a:t>
            </a:r>
            <a:r>
              <a:rPr lang="en-US" b="1" dirty="0" err="1">
                <a:latin typeface="Aparajita" pitchFamily="34" charset="0"/>
                <a:cs typeface="Aparajita" pitchFamily="34" charset="0"/>
              </a:rPr>
              <a:t>Barzah</a:t>
            </a:r>
            <a:r>
              <a:rPr lang="en-US" dirty="0">
                <a:latin typeface="Aparajita" pitchFamily="34" charset="0"/>
                <a:cs typeface="Aparajita" pitchFamily="34" charset="0"/>
              </a:rPr>
              <a:t> / </a:t>
            </a:r>
            <a:r>
              <a:rPr lang="en-US" dirty="0" err="1">
                <a:latin typeface="Aparajita" pitchFamily="34" charset="0"/>
                <a:cs typeface="Aparajita" pitchFamily="34" charset="0"/>
              </a:rPr>
              <a:t>Alam</a:t>
            </a:r>
            <a:r>
              <a:rPr lang="en-US" dirty="0">
                <a:latin typeface="Aparajita" pitchFamily="34" charset="0"/>
                <a:cs typeface="Aparajita" pitchFamily="34" charset="0"/>
              </a:rPr>
              <a:t> </a:t>
            </a:r>
            <a:r>
              <a:rPr lang="en-US" dirty="0" err="1">
                <a:latin typeface="Aparajita" pitchFamily="34" charset="0"/>
                <a:cs typeface="Aparajita" pitchFamily="34" charset="0"/>
              </a:rPr>
              <a:t>Kubur</a:t>
            </a:r>
            <a:r>
              <a:rPr lang="en-US" dirty="0">
                <a:latin typeface="Aparajita" pitchFamily="34" charset="0"/>
                <a:cs typeface="Aparajita" pitchFamily="34" charset="0"/>
              </a:rPr>
              <a:t> </a:t>
            </a:r>
            <a:r>
              <a:rPr lang="en-US" dirty="0" err="1">
                <a:latin typeface="Aparajita" pitchFamily="34" charset="0"/>
                <a:cs typeface="Aparajita" pitchFamily="34" charset="0"/>
              </a:rPr>
              <a:t>yaitu</a:t>
            </a:r>
            <a:r>
              <a:rPr lang="en-US" dirty="0">
                <a:latin typeface="Aparajita" pitchFamily="34" charset="0"/>
                <a:cs typeface="Aparajita" pitchFamily="34" charset="0"/>
              </a:rPr>
              <a:t> masa </a:t>
            </a:r>
            <a:r>
              <a:rPr lang="en-US" dirty="0" err="1">
                <a:latin typeface="Aparajita" pitchFamily="34" charset="0"/>
                <a:cs typeface="Aparajita" pitchFamily="34" charset="0"/>
              </a:rPr>
              <a:t>antara</a:t>
            </a:r>
            <a:r>
              <a:rPr lang="en-US" dirty="0">
                <a:latin typeface="Aparajita" pitchFamily="34" charset="0"/>
                <a:cs typeface="Aparajita" pitchFamily="34" charset="0"/>
              </a:rPr>
              <a:t> </a:t>
            </a:r>
            <a:r>
              <a:rPr lang="en-US" dirty="0" err="1">
                <a:latin typeface="Aparajita" pitchFamily="34" charset="0"/>
                <a:cs typeface="Aparajita" pitchFamily="34" charset="0"/>
              </a:rPr>
              <a:t>sesudah</a:t>
            </a:r>
            <a:r>
              <a:rPr lang="en-US" dirty="0">
                <a:latin typeface="Aparajita" pitchFamily="34" charset="0"/>
                <a:cs typeface="Aparajita" pitchFamily="34" charset="0"/>
              </a:rPr>
              <a:t> </a:t>
            </a:r>
            <a:r>
              <a:rPr lang="en-US" dirty="0" err="1">
                <a:latin typeface="Aparajita" pitchFamily="34" charset="0"/>
                <a:cs typeface="Aparajita" pitchFamily="34" charset="0"/>
              </a:rPr>
              <a:t>meninggal</a:t>
            </a:r>
            <a:r>
              <a:rPr lang="en-US" dirty="0">
                <a:latin typeface="Aparajita" pitchFamily="34" charset="0"/>
                <a:cs typeface="Aparajita" pitchFamily="34" charset="0"/>
              </a:rPr>
              <a:t> </a:t>
            </a:r>
            <a:r>
              <a:rPr lang="en-US" dirty="0" err="1">
                <a:latin typeface="Aparajita" pitchFamily="34" charset="0"/>
                <a:cs typeface="Aparajita" pitchFamily="34" charset="0"/>
              </a:rPr>
              <a:t>nya</a:t>
            </a:r>
            <a:r>
              <a:rPr lang="en-US" dirty="0">
                <a:latin typeface="Aparajita" pitchFamily="34" charset="0"/>
                <a:cs typeface="Aparajita" pitchFamily="34" charset="0"/>
              </a:rPr>
              <a:t> </a:t>
            </a:r>
            <a:r>
              <a:rPr lang="en-US" dirty="0" err="1">
                <a:latin typeface="Aparajita" pitchFamily="34" charset="0"/>
                <a:cs typeface="Aparajita" pitchFamily="34" charset="0"/>
              </a:rPr>
              <a:t>seseorang</a:t>
            </a:r>
            <a:r>
              <a:rPr lang="en-US" dirty="0">
                <a:latin typeface="Aparajita" pitchFamily="34" charset="0"/>
                <a:cs typeface="Aparajita" pitchFamily="34" charset="0"/>
              </a:rPr>
              <a:t> </a:t>
            </a:r>
            <a:r>
              <a:rPr lang="en-US" dirty="0" err="1">
                <a:latin typeface="Aparajita" pitchFamily="34" charset="0"/>
                <a:cs typeface="Aparajita" pitchFamily="34" charset="0"/>
              </a:rPr>
              <a:t>sampai</a:t>
            </a:r>
            <a:r>
              <a:rPr lang="en-US" dirty="0">
                <a:latin typeface="Aparajita" pitchFamily="34" charset="0"/>
                <a:cs typeface="Aparajita" pitchFamily="34" charset="0"/>
              </a:rPr>
              <a:t> </a:t>
            </a:r>
            <a:r>
              <a:rPr lang="en-US" dirty="0" err="1">
                <a:latin typeface="Aparajita" pitchFamily="34" charset="0"/>
                <a:cs typeface="Aparajita" pitchFamily="34" charset="0"/>
              </a:rPr>
              <a:t>menunggu</a:t>
            </a:r>
            <a:r>
              <a:rPr lang="en-US" dirty="0">
                <a:latin typeface="Aparajita" pitchFamily="34" charset="0"/>
                <a:cs typeface="Aparajita" pitchFamily="34" charset="0"/>
              </a:rPr>
              <a:t> </a:t>
            </a:r>
            <a:r>
              <a:rPr lang="en-US" dirty="0" err="1">
                <a:latin typeface="Aparajita" pitchFamily="34" charset="0"/>
                <a:cs typeface="Aparajita" pitchFamily="34" charset="0"/>
              </a:rPr>
              <a:t>datangnya</a:t>
            </a:r>
            <a:r>
              <a:rPr lang="en-US" dirty="0">
                <a:latin typeface="Aparajita" pitchFamily="34" charset="0"/>
                <a:cs typeface="Aparajita" pitchFamily="34" charset="0"/>
              </a:rPr>
              <a:t> </a:t>
            </a:r>
            <a:r>
              <a:rPr lang="en-US" dirty="0" err="1">
                <a:latin typeface="Aparajita" pitchFamily="34" charset="0"/>
                <a:cs typeface="Aparajita" pitchFamily="34" charset="0"/>
              </a:rPr>
              <a:t>hari</a:t>
            </a:r>
            <a:r>
              <a:rPr lang="en-US" dirty="0">
                <a:latin typeface="Aparajita" pitchFamily="34" charset="0"/>
                <a:cs typeface="Aparajita" pitchFamily="34" charset="0"/>
              </a:rPr>
              <a:t> </a:t>
            </a:r>
            <a:r>
              <a:rPr lang="en-US" dirty="0" err="1">
                <a:latin typeface="Aparajita" pitchFamily="34" charset="0"/>
                <a:cs typeface="Aparajita" pitchFamily="34" charset="0"/>
              </a:rPr>
              <a:t>kiamat</a:t>
            </a:r>
            <a:r>
              <a:rPr lang="en-US" dirty="0">
                <a:latin typeface="Aparajita" pitchFamily="34" charset="0"/>
                <a:cs typeface="Aparajita" pitchFamily="34" charset="0"/>
              </a:rPr>
              <a:t>. </a:t>
            </a:r>
            <a:endParaRPr lang="en-US" dirty="0" smtClean="0">
              <a:latin typeface="Aparajita" pitchFamily="34" charset="0"/>
              <a:cs typeface="Aparajita" pitchFamily="34" charset="0"/>
            </a:endParaRPr>
          </a:p>
          <a:p>
            <a:r>
              <a:rPr lang="en-US" b="1" dirty="0" err="1" smtClean="0">
                <a:latin typeface="Aparajita" pitchFamily="34" charset="0"/>
                <a:cs typeface="Aparajita" pitchFamily="34" charset="0"/>
              </a:rPr>
              <a:t>Yaumul</a:t>
            </a:r>
            <a:r>
              <a:rPr lang="en-US" b="1" dirty="0" smtClean="0">
                <a:latin typeface="Aparajita" pitchFamily="34" charset="0"/>
                <a:cs typeface="Aparajita" pitchFamily="34" charset="0"/>
              </a:rPr>
              <a:t> </a:t>
            </a:r>
            <a:r>
              <a:rPr lang="en-US" b="1" dirty="0" err="1">
                <a:latin typeface="Aparajita" pitchFamily="34" charset="0"/>
                <a:cs typeface="Aparajita" pitchFamily="34" charset="0"/>
              </a:rPr>
              <a:t>Baats</a:t>
            </a:r>
            <a:r>
              <a:rPr lang="en-US" dirty="0">
                <a:latin typeface="Aparajita" pitchFamily="34" charset="0"/>
                <a:cs typeface="Aparajita" pitchFamily="34" charset="0"/>
              </a:rPr>
              <a:t> </a:t>
            </a:r>
            <a:r>
              <a:rPr lang="en-US" dirty="0" err="1">
                <a:latin typeface="Aparajita" pitchFamily="34" charset="0"/>
                <a:cs typeface="Aparajita" pitchFamily="34" charset="0"/>
              </a:rPr>
              <a:t>yaitu</a:t>
            </a:r>
            <a:r>
              <a:rPr lang="en-US" dirty="0">
                <a:latin typeface="Aparajita" pitchFamily="34" charset="0"/>
                <a:cs typeface="Aparajita" pitchFamily="34" charset="0"/>
              </a:rPr>
              <a:t> masa </a:t>
            </a:r>
            <a:r>
              <a:rPr lang="en-US" dirty="0" err="1">
                <a:latin typeface="Aparajita" pitchFamily="34" charset="0"/>
                <a:cs typeface="Aparajita" pitchFamily="34" charset="0"/>
              </a:rPr>
              <a:t>dibangkitkannya</a:t>
            </a:r>
            <a:r>
              <a:rPr lang="en-US" dirty="0">
                <a:latin typeface="Aparajita" pitchFamily="34" charset="0"/>
                <a:cs typeface="Aparajita" pitchFamily="34" charset="0"/>
              </a:rPr>
              <a:t> </a:t>
            </a:r>
            <a:r>
              <a:rPr lang="en-US" dirty="0" err="1">
                <a:latin typeface="Aparajita" pitchFamily="34" charset="0"/>
                <a:cs typeface="Aparajita" pitchFamily="34" charset="0"/>
              </a:rPr>
              <a:t>manusia</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alam</a:t>
            </a:r>
            <a:r>
              <a:rPr lang="en-US" dirty="0">
                <a:latin typeface="Aparajita" pitchFamily="34" charset="0"/>
                <a:cs typeface="Aparajita" pitchFamily="34" charset="0"/>
              </a:rPr>
              <a:t> </a:t>
            </a:r>
            <a:r>
              <a:rPr lang="en-US" dirty="0" err="1">
                <a:latin typeface="Aparajita" pitchFamily="34" charset="0"/>
                <a:cs typeface="Aparajita" pitchFamily="34" charset="0"/>
              </a:rPr>
              <a:t>kubur</a:t>
            </a:r>
            <a:r>
              <a:rPr lang="en-US" dirty="0">
                <a:latin typeface="Aparajita" pitchFamily="34" charset="0"/>
                <a:cs typeface="Aparajita" pitchFamily="34" charset="0"/>
              </a:rPr>
              <a:t> </a:t>
            </a:r>
            <a:r>
              <a:rPr lang="en-US" dirty="0" err="1">
                <a:latin typeface="Aparajita" pitchFamily="34" charset="0"/>
                <a:cs typeface="Aparajita" pitchFamily="34" charset="0"/>
              </a:rPr>
              <a:t>mulai</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manusia</a:t>
            </a:r>
            <a:r>
              <a:rPr lang="en-US" dirty="0">
                <a:latin typeface="Aparajita" pitchFamily="34" charset="0"/>
                <a:cs typeface="Aparajita" pitchFamily="34" charset="0"/>
              </a:rPr>
              <a:t> </a:t>
            </a:r>
            <a:r>
              <a:rPr lang="en-US" dirty="0" err="1">
                <a:latin typeface="Aparajita" pitchFamily="34" charset="0"/>
                <a:cs typeface="Aparajita" pitchFamily="34" charset="0"/>
              </a:rPr>
              <a:t>pertama</a:t>
            </a:r>
            <a:r>
              <a:rPr lang="en-US" dirty="0">
                <a:latin typeface="Aparajita" pitchFamily="34" charset="0"/>
                <a:cs typeface="Aparajita" pitchFamily="34" charset="0"/>
              </a:rPr>
              <a:t> </a:t>
            </a:r>
            <a:r>
              <a:rPr lang="en-US" dirty="0" err="1">
                <a:latin typeface="Aparajita" pitchFamily="34" charset="0"/>
                <a:cs typeface="Aparajita" pitchFamily="34" charset="0"/>
              </a:rPr>
              <a:t>sampai</a:t>
            </a:r>
            <a:r>
              <a:rPr lang="en-US" dirty="0">
                <a:latin typeface="Aparajita" pitchFamily="34" charset="0"/>
                <a:cs typeface="Aparajita" pitchFamily="34" charset="0"/>
              </a:rPr>
              <a:t> </a:t>
            </a:r>
            <a:r>
              <a:rPr lang="en-US" dirty="0" err="1">
                <a:latin typeface="Aparajita" pitchFamily="34" charset="0"/>
                <a:cs typeface="Aparajita" pitchFamily="34" charset="0"/>
              </a:rPr>
              <a:t>manusia</a:t>
            </a:r>
            <a:r>
              <a:rPr lang="en-US" dirty="0">
                <a:latin typeface="Aparajita" pitchFamily="34" charset="0"/>
                <a:cs typeface="Aparajita" pitchFamily="34" charset="0"/>
              </a:rPr>
              <a:t> </a:t>
            </a:r>
            <a:r>
              <a:rPr lang="en-US" dirty="0" err="1">
                <a:latin typeface="Aparajita" pitchFamily="34" charset="0"/>
                <a:cs typeface="Aparajita" pitchFamily="34" charset="0"/>
              </a:rPr>
              <a:t>terakhir</a:t>
            </a:r>
            <a:r>
              <a:rPr lang="en-US" dirty="0">
                <a:latin typeface="Aparajita" pitchFamily="34" charset="0"/>
                <a:cs typeface="Aparajita" pitchFamily="34" charset="0"/>
              </a:rPr>
              <a:t> </a:t>
            </a:r>
            <a:endParaRPr lang="en-US" dirty="0" smtClean="0">
              <a:latin typeface="Aparajita" pitchFamily="34" charset="0"/>
              <a:cs typeface="Aparajita" pitchFamily="34" charset="0"/>
            </a:endParaRPr>
          </a:p>
          <a:p>
            <a:r>
              <a:rPr lang="en-US" b="1" dirty="0" err="1" smtClean="0">
                <a:latin typeface="Aparajita" pitchFamily="34" charset="0"/>
                <a:cs typeface="Aparajita" pitchFamily="34" charset="0"/>
              </a:rPr>
              <a:t>Yaumul</a:t>
            </a:r>
            <a:r>
              <a:rPr lang="en-US" b="1" dirty="0" smtClean="0">
                <a:latin typeface="Aparajita" pitchFamily="34" charset="0"/>
                <a:cs typeface="Aparajita" pitchFamily="34" charset="0"/>
              </a:rPr>
              <a:t> </a:t>
            </a:r>
            <a:r>
              <a:rPr lang="en-US" b="1" dirty="0" err="1">
                <a:latin typeface="Aparajita" pitchFamily="34" charset="0"/>
                <a:cs typeface="Aparajita" pitchFamily="34" charset="0"/>
              </a:rPr>
              <a:t>Mahsyar</a:t>
            </a:r>
            <a:r>
              <a:rPr lang="en-US" dirty="0">
                <a:latin typeface="Aparajita" pitchFamily="34" charset="0"/>
                <a:cs typeface="Aparajita" pitchFamily="34" charset="0"/>
              </a:rPr>
              <a:t> </a:t>
            </a:r>
            <a:r>
              <a:rPr lang="en-US" dirty="0" err="1">
                <a:latin typeface="Aparajita" pitchFamily="34" charset="0"/>
                <a:cs typeface="Aparajita" pitchFamily="34" charset="0"/>
              </a:rPr>
              <a:t>yaitu</a:t>
            </a:r>
            <a:r>
              <a:rPr lang="en-US" dirty="0">
                <a:latin typeface="Aparajita" pitchFamily="34" charset="0"/>
                <a:cs typeface="Aparajita" pitchFamily="34" charset="0"/>
              </a:rPr>
              <a:t> masa </a:t>
            </a:r>
            <a:r>
              <a:rPr lang="en-US" dirty="0" err="1">
                <a:latin typeface="Aparajita" pitchFamily="34" charset="0"/>
                <a:cs typeface="Aparajita" pitchFamily="34" charset="0"/>
              </a:rPr>
              <a:t>dikumpulkannya</a:t>
            </a:r>
            <a:r>
              <a:rPr lang="en-US" dirty="0">
                <a:latin typeface="Aparajita" pitchFamily="34" charset="0"/>
                <a:cs typeface="Aparajita" pitchFamily="34" charset="0"/>
              </a:rPr>
              <a:t> </a:t>
            </a:r>
            <a:r>
              <a:rPr lang="en-US" dirty="0" err="1">
                <a:latin typeface="Aparajita" pitchFamily="34" charset="0"/>
                <a:cs typeface="Aparajita" pitchFamily="34" charset="0"/>
              </a:rPr>
              <a:t>manusia</a:t>
            </a:r>
            <a:r>
              <a:rPr lang="en-US" dirty="0">
                <a:latin typeface="Aparajita" pitchFamily="34" charset="0"/>
                <a:cs typeface="Aparajita" pitchFamily="34" charset="0"/>
              </a:rPr>
              <a:t> </a:t>
            </a:r>
            <a:r>
              <a:rPr lang="en-US" dirty="0" err="1">
                <a:latin typeface="Aparajita" pitchFamily="34" charset="0"/>
                <a:cs typeface="Aparajita" pitchFamily="34" charset="0"/>
              </a:rPr>
              <a:t>dipadang</a:t>
            </a:r>
            <a:r>
              <a:rPr lang="en-US" dirty="0">
                <a:latin typeface="Aparajita" pitchFamily="34" charset="0"/>
                <a:cs typeface="Aparajita" pitchFamily="34" charset="0"/>
              </a:rPr>
              <a:t> </a:t>
            </a:r>
            <a:r>
              <a:rPr lang="en-US" dirty="0" err="1">
                <a:latin typeface="Aparajita" pitchFamily="34" charset="0"/>
                <a:cs typeface="Aparajita" pitchFamily="34" charset="0"/>
              </a:rPr>
              <a:t>mahsyar</a:t>
            </a:r>
            <a:r>
              <a:rPr lang="en-US" dirty="0">
                <a:latin typeface="Aparajita" pitchFamily="34" charset="0"/>
                <a:cs typeface="Aparajita" pitchFamily="34" charset="0"/>
              </a:rPr>
              <a:t> </a:t>
            </a:r>
            <a:r>
              <a:rPr lang="en-US" dirty="0" err="1">
                <a:latin typeface="Aparajita" pitchFamily="34" charset="0"/>
                <a:cs typeface="Aparajita" pitchFamily="34" charset="0"/>
              </a:rPr>
              <a:t>untuk</a:t>
            </a:r>
            <a:r>
              <a:rPr lang="en-US" dirty="0">
                <a:latin typeface="Aparajita" pitchFamily="34" charset="0"/>
                <a:cs typeface="Aparajita" pitchFamily="34" charset="0"/>
              </a:rPr>
              <a:t> </a:t>
            </a:r>
            <a:r>
              <a:rPr lang="en-US" dirty="0" err="1">
                <a:latin typeface="Aparajita" pitchFamily="34" charset="0"/>
                <a:cs typeface="Aparajita" pitchFamily="34" charset="0"/>
              </a:rPr>
              <a:t>dihisab</a:t>
            </a:r>
            <a:r>
              <a:rPr lang="en-US" dirty="0">
                <a:latin typeface="Aparajita" pitchFamily="34" charset="0"/>
                <a:cs typeface="Aparajita" pitchFamily="34" charset="0"/>
              </a:rPr>
              <a:t> / </a:t>
            </a:r>
            <a:r>
              <a:rPr lang="en-US" dirty="0" err="1">
                <a:latin typeface="Aparajita" pitchFamily="34" charset="0"/>
                <a:cs typeface="Aparajita" pitchFamily="34" charset="0"/>
              </a:rPr>
              <a:t>diperhitungkan</a:t>
            </a:r>
            <a:r>
              <a:rPr lang="en-US" dirty="0">
                <a:latin typeface="Aparajita" pitchFamily="34" charset="0"/>
                <a:cs typeface="Aparajita" pitchFamily="34" charset="0"/>
              </a:rPr>
              <a:t> </a:t>
            </a:r>
            <a:r>
              <a:rPr lang="en-US" dirty="0" err="1">
                <a:latin typeface="Aparajita" pitchFamily="34" charset="0"/>
                <a:cs typeface="Aparajita" pitchFamily="34" charset="0"/>
              </a:rPr>
              <a:t>amal</a:t>
            </a:r>
            <a:r>
              <a:rPr lang="en-US" dirty="0">
                <a:latin typeface="Aparajita" pitchFamily="34" charset="0"/>
                <a:cs typeface="Aparajita" pitchFamily="34" charset="0"/>
              </a:rPr>
              <a:t> </a:t>
            </a:r>
            <a:r>
              <a:rPr lang="en-US" dirty="0" err="1">
                <a:latin typeface="Aparajita" pitchFamily="34" charset="0"/>
                <a:cs typeface="Aparajita" pitchFamily="34" charset="0"/>
              </a:rPr>
              <a:t>kebaikan</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keburukanya</a:t>
            </a:r>
            <a:r>
              <a:rPr lang="en-US" dirty="0">
                <a:latin typeface="Aparajita" pitchFamily="34" charset="0"/>
                <a:cs typeface="Aparajita" pitchFamily="34" charset="0"/>
              </a:rPr>
              <a:t>. </a:t>
            </a:r>
            <a:endParaRPr lang="en-US" dirty="0" smtClean="0">
              <a:latin typeface="Aparajita" pitchFamily="34" charset="0"/>
              <a:cs typeface="Aparajita" pitchFamily="34" charset="0"/>
            </a:endParaRPr>
          </a:p>
          <a:p>
            <a:r>
              <a:rPr lang="en-US" b="1" dirty="0" err="1" smtClean="0">
                <a:latin typeface="Aparajita" pitchFamily="34" charset="0"/>
                <a:cs typeface="Aparajita" pitchFamily="34" charset="0"/>
              </a:rPr>
              <a:t>Yaumul</a:t>
            </a:r>
            <a:r>
              <a:rPr lang="en-US" b="1" dirty="0" smtClean="0">
                <a:latin typeface="Aparajita" pitchFamily="34" charset="0"/>
                <a:cs typeface="Aparajita" pitchFamily="34" charset="0"/>
              </a:rPr>
              <a:t> </a:t>
            </a:r>
            <a:r>
              <a:rPr lang="en-US" b="1" dirty="0" err="1">
                <a:latin typeface="Aparajita" pitchFamily="34" charset="0"/>
                <a:cs typeface="Aparajita" pitchFamily="34" charset="0"/>
              </a:rPr>
              <a:t>Hisab</a:t>
            </a:r>
            <a:r>
              <a:rPr lang="en-US" b="1" dirty="0">
                <a:latin typeface="Aparajita" pitchFamily="34" charset="0"/>
                <a:cs typeface="Aparajita" pitchFamily="34" charset="0"/>
              </a:rPr>
              <a:t>/ </a:t>
            </a:r>
            <a:r>
              <a:rPr lang="en-US" b="1" dirty="0" err="1">
                <a:latin typeface="Aparajita" pitchFamily="34" charset="0"/>
                <a:cs typeface="Aparajita" pitchFamily="34" charset="0"/>
              </a:rPr>
              <a:t>Mizan</a:t>
            </a:r>
            <a:r>
              <a:rPr lang="en-US" dirty="0">
                <a:latin typeface="Aparajita" pitchFamily="34" charset="0"/>
                <a:cs typeface="Aparajita" pitchFamily="34" charset="0"/>
              </a:rPr>
              <a:t> </a:t>
            </a:r>
            <a:r>
              <a:rPr lang="en-US" dirty="0" err="1">
                <a:latin typeface="Aparajita" pitchFamily="34" charset="0"/>
                <a:cs typeface="Aparajita" pitchFamily="34" charset="0"/>
              </a:rPr>
              <a:t>yaitu</a:t>
            </a:r>
            <a:r>
              <a:rPr lang="en-US" dirty="0">
                <a:latin typeface="Aparajita" pitchFamily="34" charset="0"/>
                <a:cs typeface="Aparajita" pitchFamily="34" charset="0"/>
              </a:rPr>
              <a:t> Masa </a:t>
            </a:r>
            <a:r>
              <a:rPr lang="en-US" dirty="0" err="1">
                <a:latin typeface="Aparajita" pitchFamily="34" charset="0"/>
                <a:cs typeface="Aparajita" pitchFamily="34" charset="0"/>
              </a:rPr>
              <a:t>diperhitungkan</a:t>
            </a:r>
            <a:r>
              <a:rPr lang="en-US" dirty="0">
                <a:latin typeface="Aparajita" pitchFamily="34" charset="0"/>
                <a:cs typeface="Aparajita" pitchFamily="34" charset="0"/>
              </a:rPr>
              <a:t> / </a:t>
            </a:r>
            <a:r>
              <a:rPr lang="en-US" dirty="0" err="1">
                <a:latin typeface="Aparajita" pitchFamily="34" charset="0"/>
                <a:cs typeface="Aparajita" pitchFamily="34" charset="0"/>
              </a:rPr>
              <a:t>ditimbang</a:t>
            </a:r>
            <a:r>
              <a:rPr lang="en-US" dirty="0">
                <a:latin typeface="Aparajita" pitchFamily="34" charset="0"/>
                <a:cs typeface="Aparajita" pitchFamily="34" charset="0"/>
              </a:rPr>
              <a:t> </a:t>
            </a:r>
            <a:r>
              <a:rPr lang="en-US" dirty="0" err="1">
                <a:latin typeface="Aparajita" pitchFamily="34" charset="0"/>
                <a:cs typeface="Aparajita" pitchFamily="34" charset="0"/>
              </a:rPr>
              <a:t>amal</a:t>
            </a:r>
            <a:r>
              <a:rPr lang="en-US" dirty="0">
                <a:latin typeface="Aparajita" pitchFamily="34" charset="0"/>
                <a:cs typeface="Aparajita" pitchFamily="34" charset="0"/>
              </a:rPr>
              <a:t> </a:t>
            </a:r>
            <a:r>
              <a:rPr lang="en-US" dirty="0" err="1">
                <a:latin typeface="Aparajita" pitchFamily="34" charset="0"/>
                <a:cs typeface="Aparajita" pitchFamily="34" charset="0"/>
              </a:rPr>
              <a:t>kebaikan</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keburukan</a:t>
            </a:r>
            <a:r>
              <a:rPr lang="en-US" dirty="0">
                <a:latin typeface="Aparajita" pitchFamily="34" charset="0"/>
                <a:cs typeface="Aparajita" pitchFamily="34" charset="0"/>
              </a:rPr>
              <a:t> </a:t>
            </a:r>
            <a:r>
              <a:rPr lang="en-US" dirty="0" err="1" smtClean="0">
                <a:latin typeface="Aparajita" pitchFamily="34" charset="0"/>
                <a:cs typeface="Aparajita" pitchFamily="34" charset="0"/>
              </a:rPr>
              <a:t>manusia</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3716662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te-powerpoint-templates-ba-shower-powerpoint-template-65486403-2017.jpg"/>
          <p:cNvPicPr>
            <a:picLocks noChangeAspect="1"/>
          </p:cNvPicPr>
          <p:nvPr/>
        </p:nvPicPr>
        <p:blipFill>
          <a:blip r:embed="rId2"/>
          <a:stretch>
            <a:fillRect/>
          </a:stretch>
        </p:blipFill>
        <p:spPr>
          <a:xfrm>
            <a:off x="-13063" y="9768"/>
            <a:ext cx="9157063" cy="6848231"/>
          </a:xfrm>
          <a:prstGeom prst="rect">
            <a:avLst/>
          </a:prstGeom>
        </p:spPr>
      </p:pic>
      <p:sp>
        <p:nvSpPr>
          <p:cNvPr id="3" name="Content Placeholder 2"/>
          <p:cNvSpPr>
            <a:spLocks noGrp="1"/>
          </p:cNvSpPr>
          <p:nvPr>
            <p:ph idx="1"/>
          </p:nvPr>
        </p:nvSpPr>
        <p:spPr>
          <a:xfrm>
            <a:off x="457200" y="428604"/>
            <a:ext cx="8329642" cy="5697559"/>
          </a:xfrm>
        </p:spPr>
        <p:txBody>
          <a:bodyPr>
            <a:normAutofit fontScale="62500" lnSpcReduction="20000"/>
          </a:bodyPr>
          <a:lstStyle/>
          <a:p>
            <a:pPr marL="0" indent="0">
              <a:buNone/>
            </a:pPr>
            <a:r>
              <a:rPr lang="en-US" b="1" dirty="0">
                <a:latin typeface="Aparajita" pitchFamily="34" charset="0"/>
                <a:cs typeface="Aparajita" pitchFamily="34" charset="0"/>
              </a:rPr>
              <a:t>Nama-</a:t>
            </a:r>
            <a:r>
              <a:rPr lang="en-US" b="1" dirty="0" err="1">
                <a:latin typeface="Aparajita" pitchFamily="34" charset="0"/>
                <a:cs typeface="Aparajita" pitchFamily="34" charset="0"/>
              </a:rPr>
              <a:t>nama</a:t>
            </a:r>
            <a:r>
              <a:rPr lang="en-US" b="1" dirty="0">
                <a:latin typeface="Aparajita" pitchFamily="34" charset="0"/>
                <a:cs typeface="Aparajita" pitchFamily="34" charset="0"/>
              </a:rPr>
              <a:t> </a:t>
            </a:r>
            <a:r>
              <a:rPr lang="en-US" b="1" dirty="0" err="1">
                <a:latin typeface="Aparajita" pitchFamily="34" charset="0"/>
                <a:cs typeface="Aparajita" pitchFamily="34" charset="0"/>
              </a:rPr>
              <a:t>Surga</a:t>
            </a:r>
            <a:r>
              <a:rPr lang="en-US" b="1" dirty="0">
                <a:latin typeface="Aparajita" pitchFamily="34" charset="0"/>
                <a:cs typeface="Aparajita" pitchFamily="34" charset="0"/>
              </a:rPr>
              <a:t> </a:t>
            </a:r>
            <a:r>
              <a:rPr lang="en-US" b="1" dirty="0" err="1">
                <a:latin typeface="Aparajita" pitchFamily="34" charset="0"/>
                <a:cs typeface="Aparajita" pitchFamily="34" charset="0"/>
              </a:rPr>
              <a:t>dan</a:t>
            </a:r>
            <a:r>
              <a:rPr lang="en-US" b="1" dirty="0">
                <a:latin typeface="Aparajita" pitchFamily="34" charset="0"/>
                <a:cs typeface="Aparajita" pitchFamily="34" charset="0"/>
              </a:rPr>
              <a:t> </a:t>
            </a:r>
            <a:r>
              <a:rPr lang="en-US" b="1" dirty="0" err="1">
                <a:latin typeface="Aparajita" pitchFamily="34" charset="0"/>
                <a:cs typeface="Aparajita" pitchFamily="34" charset="0"/>
              </a:rPr>
              <a:t>Calon</a:t>
            </a:r>
            <a:r>
              <a:rPr lang="en-US" b="1" dirty="0">
                <a:latin typeface="Aparajita" pitchFamily="34" charset="0"/>
                <a:cs typeface="Aparajita" pitchFamily="34" charset="0"/>
              </a:rPr>
              <a:t> </a:t>
            </a:r>
            <a:r>
              <a:rPr lang="en-US" b="1" dirty="0" err="1">
                <a:latin typeface="Aparajita" pitchFamily="34" charset="0"/>
                <a:cs typeface="Aparajita" pitchFamily="34" charset="0"/>
              </a:rPr>
              <a:t>Penghuninya</a:t>
            </a:r>
            <a:endParaRPr lang="en-US" b="1" dirty="0">
              <a:latin typeface="Aparajita" pitchFamily="34" charset="0"/>
              <a:cs typeface="Aparajita" pitchFamily="34" charset="0"/>
            </a:endParaRP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1.       </a:t>
            </a:r>
            <a:r>
              <a:rPr lang="en-US" dirty="0" err="1">
                <a:latin typeface="Aparajita" pitchFamily="34" charset="0"/>
                <a:cs typeface="Aparajita" pitchFamily="34" charset="0"/>
              </a:rPr>
              <a:t>Surga</a:t>
            </a:r>
            <a:r>
              <a:rPr lang="en-US" dirty="0">
                <a:latin typeface="Aparajita" pitchFamily="34" charset="0"/>
                <a:cs typeface="Aparajita" pitchFamily="34" charset="0"/>
              </a:rPr>
              <a:t> </a:t>
            </a:r>
            <a:r>
              <a:rPr lang="en-US" dirty="0" err="1">
                <a:latin typeface="Aparajita" pitchFamily="34" charset="0"/>
                <a:cs typeface="Aparajita" pitchFamily="34" charset="0"/>
              </a:rPr>
              <a:t>Firdaus,diciptakan</a:t>
            </a:r>
            <a:r>
              <a:rPr lang="en-US" dirty="0">
                <a:latin typeface="Aparajita" pitchFamily="34" charset="0"/>
                <a:cs typeface="Aparajita" pitchFamily="34" charset="0"/>
              </a:rPr>
              <a:t> </a:t>
            </a:r>
            <a:r>
              <a:rPr lang="en-US" dirty="0" err="1">
                <a:latin typeface="Aparajita" pitchFamily="34" charset="0"/>
                <a:cs typeface="Aparajita" pitchFamily="34" charset="0"/>
              </a:rPr>
              <a:t>oleh</a:t>
            </a:r>
            <a:r>
              <a:rPr lang="en-US" dirty="0">
                <a:latin typeface="Aparajita" pitchFamily="34" charset="0"/>
                <a:cs typeface="Aparajita" pitchFamily="34" charset="0"/>
              </a:rPr>
              <a:t> </a:t>
            </a:r>
            <a:r>
              <a:rPr lang="en-US" dirty="0" err="1">
                <a:latin typeface="Aparajita" pitchFamily="34" charset="0"/>
                <a:cs typeface="Aparajita" pitchFamily="34" charset="0"/>
              </a:rPr>
              <a:t>allah</a:t>
            </a:r>
            <a:r>
              <a:rPr lang="en-US" dirty="0">
                <a:latin typeface="Aparajita" pitchFamily="34" charset="0"/>
                <a:cs typeface="Aparajita" pitchFamily="34" charset="0"/>
              </a:rPr>
              <a:t> </a:t>
            </a:r>
            <a:r>
              <a:rPr lang="en-US" dirty="0" err="1">
                <a:latin typeface="Aparajita" pitchFamily="34" charset="0"/>
                <a:cs typeface="Aparajita" pitchFamily="34" charset="0"/>
              </a:rPr>
              <a:t>SWT,dari</a:t>
            </a:r>
            <a:r>
              <a:rPr lang="en-US" dirty="0">
                <a:latin typeface="Aparajita" pitchFamily="34" charset="0"/>
                <a:cs typeface="Aparajita" pitchFamily="34" charset="0"/>
              </a:rPr>
              <a:t> </a:t>
            </a:r>
            <a:r>
              <a:rPr lang="en-US" dirty="0" err="1">
                <a:latin typeface="Aparajita" pitchFamily="34" charset="0"/>
                <a:cs typeface="Aparajita" pitchFamily="34" charset="0"/>
              </a:rPr>
              <a:t>emas,penghuninya</a:t>
            </a:r>
            <a:r>
              <a:rPr lang="en-US" dirty="0">
                <a:latin typeface="Aparajita" pitchFamily="34" charset="0"/>
                <a:cs typeface="Aparajita" pitchFamily="34" charset="0"/>
              </a:rPr>
              <a:t>:</a:t>
            </a: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memelihara</a:t>
            </a:r>
            <a:r>
              <a:rPr lang="en-US" dirty="0">
                <a:latin typeface="Aparajita" pitchFamily="34" charset="0"/>
                <a:cs typeface="Aparajita" pitchFamily="34" charset="0"/>
              </a:rPr>
              <a:t> </a:t>
            </a:r>
            <a:r>
              <a:rPr lang="en-US" dirty="0" err="1">
                <a:latin typeface="Aparajita" pitchFamily="34" charset="0"/>
                <a:cs typeface="Aparajita" pitchFamily="34" charset="0"/>
              </a:rPr>
              <a:t>sholat</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senantiasa</a:t>
            </a:r>
            <a:r>
              <a:rPr lang="en-US" dirty="0">
                <a:latin typeface="Aparajita" pitchFamily="34" charset="0"/>
                <a:cs typeface="Aparajita" pitchFamily="34" charset="0"/>
              </a:rPr>
              <a:t> </a:t>
            </a:r>
            <a:r>
              <a:rPr lang="en-US" dirty="0" err="1">
                <a:latin typeface="Aparajita" pitchFamily="34" charset="0"/>
                <a:cs typeface="Aparajita" pitchFamily="34" charset="0"/>
              </a:rPr>
              <a:t>khusyuk</a:t>
            </a:r>
            <a:r>
              <a:rPr lang="en-US" dirty="0">
                <a:latin typeface="Aparajita" pitchFamily="34" charset="0"/>
                <a:cs typeface="Aparajita" pitchFamily="34" charset="0"/>
              </a:rPr>
              <a:t>,</a:t>
            </a:r>
          </a:p>
          <a:p>
            <a:pPr marL="0" indent="0">
              <a:buNone/>
            </a:pPr>
            <a:r>
              <a:rPr lang="en-US" dirty="0">
                <a:latin typeface="Aparajita" pitchFamily="34" charset="0"/>
                <a:cs typeface="Aparajita" pitchFamily="34" charset="0"/>
              </a:rPr>
              <a:t>b.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meninggalkan</a:t>
            </a:r>
            <a:r>
              <a:rPr lang="en-US" dirty="0">
                <a:latin typeface="Aparajita" pitchFamily="34" charset="0"/>
                <a:cs typeface="Aparajita" pitchFamily="34" charset="0"/>
              </a:rPr>
              <a:t> </a:t>
            </a:r>
            <a:r>
              <a:rPr lang="en-US" dirty="0" err="1">
                <a:latin typeface="Aparajita" pitchFamily="34" charset="0"/>
                <a:cs typeface="Aparajita" pitchFamily="34" charset="0"/>
              </a:rPr>
              <a:t>pekerjaan</a:t>
            </a:r>
            <a:r>
              <a:rPr lang="en-US" dirty="0">
                <a:latin typeface="Aparajita" pitchFamily="34" charset="0"/>
                <a:cs typeface="Aparajita" pitchFamily="34" charset="0"/>
              </a:rPr>
              <a:t>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sia-sia</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c.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membayar</a:t>
            </a:r>
            <a:r>
              <a:rPr lang="en-US" dirty="0">
                <a:latin typeface="Aparajita" pitchFamily="34" charset="0"/>
                <a:cs typeface="Aparajita" pitchFamily="34" charset="0"/>
              </a:rPr>
              <a:t> zakat</a:t>
            </a:r>
          </a:p>
          <a:p>
            <a:pPr marL="0" indent="0">
              <a:buNone/>
            </a:pPr>
            <a:r>
              <a:rPr lang="en-US" dirty="0">
                <a:latin typeface="Aparajita" pitchFamily="34" charset="0"/>
                <a:cs typeface="Aparajita" pitchFamily="34" charset="0"/>
              </a:rPr>
              <a:t>d.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menjaga</a:t>
            </a:r>
            <a:r>
              <a:rPr lang="en-US" dirty="0">
                <a:latin typeface="Aparajita" pitchFamily="34" charset="0"/>
                <a:cs typeface="Aparajita" pitchFamily="34" charset="0"/>
              </a:rPr>
              <a:t> </a:t>
            </a:r>
            <a:r>
              <a:rPr lang="en-US" dirty="0" err="1">
                <a:latin typeface="Aparajita" pitchFamily="34" charset="0"/>
                <a:cs typeface="Aparajita" pitchFamily="34" charset="0"/>
              </a:rPr>
              <a:t>kemaluannya,kecuali</a:t>
            </a:r>
            <a:r>
              <a:rPr lang="en-US" dirty="0">
                <a:latin typeface="Aparajita" pitchFamily="34" charset="0"/>
                <a:cs typeface="Aparajita" pitchFamily="34" charset="0"/>
              </a:rPr>
              <a:t> </a:t>
            </a:r>
            <a:r>
              <a:rPr lang="en-US" dirty="0" err="1">
                <a:latin typeface="Aparajita" pitchFamily="34" charset="0"/>
                <a:cs typeface="Aparajita" pitchFamily="34" charset="0"/>
              </a:rPr>
              <a:t>terhadap</a:t>
            </a:r>
            <a:r>
              <a:rPr lang="en-US" dirty="0">
                <a:latin typeface="Aparajita" pitchFamily="34" charset="0"/>
                <a:cs typeface="Aparajita" pitchFamily="34" charset="0"/>
              </a:rPr>
              <a:t> </a:t>
            </a:r>
            <a:r>
              <a:rPr lang="en-US" dirty="0" err="1">
                <a:latin typeface="Aparajita" pitchFamily="34" charset="0"/>
                <a:cs typeface="Aparajita" pitchFamily="34" charset="0"/>
              </a:rPr>
              <a:t>istrinya,Dan</a:t>
            </a:r>
            <a:r>
              <a:rPr lang="en-US" dirty="0">
                <a:latin typeface="Aparajita" pitchFamily="34" charset="0"/>
                <a:cs typeface="Aparajita" pitchFamily="34" charset="0"/>
              </a:rPr>
              <a:t>,</a:t>
            </a:r>
          </a:p>
          <a:p>
            <a:pPr marL="0" indent="0">
              <a:buNone/>
            </a:pPr>
            <a:r>
              <a:rPr lang="en-US" dirty="0">
                <a:latin typeface="Aparajita" pitchFamily="34" charset="0"/>
                <a:cs typeface="Aparajita" pitchFamily="34" charset="0"/>
              </a:rPr>
              <a:t>e.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memlihara</a:t>
            </a:r>
            <a:r>
              <a:rPr lang="en-US" dirty="0">
                <a:latin typeface="Aparajita" pitchFamily="34" charset="0"/>
                <a:cs typeface="Aparajita" pitchFamily="34" charset="0"/>
              </a:rPr>
              <a:t> </a:t>
            </a:r>
            <a:r>
              <a:rPr lang="en-US" dirty="0" err="1">
                <a:latin typeface="Aparajita" pitchFamily="34" charset="0"/>
                <a:cs typeface="Aparajita" pitchFamily="34" charset="0"/>
              </a:rPr>
              <a:t>amanta</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menepati</a:t>
            </a:r>
            <a:r>
              <a:rPr lang="en-US" dirty="0">
                <a:latin typeface="Aparajita" pitchFamily="34" charset="0"/>
                <a:cs typeface="Aparajita" pitchFamily="34" charset="0"/>
              </a:rPr>
              <a:t> </a:t>
            </a:r>
            <a:r>
              <a:rPr lang="en-US" dirty="0" err="1">
                <a:latin typeface="Aparajita" pitchFamily="34" charset="0"/>
                <a:cs typeface="Aparajita" pitchFamily="34" charset="0"/>
              </a:rPr>
              <a:t>janj</a:t>
            </a:r>
            <a:endParaRPr lang="en-US" dirty="0">
              <a:latin typeface="Aparajita" pitchFamily="34" charset="0"/>
              <a:cs typeface="Aparajita" pitchFamily="34" charset="0"/>
            </a:endParaRP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2.      </a:t>
            </a:r>
            <a:r>
              <a:rPr lang="en-US" dirty="0" err="1">
                <a:latin typeface="Aparajita" pitchFamily="34" charset="0"/>
                <a:cs typeface="Aparajita" pitchFamily="34" charset="0"/>
              </a:rPr>
              <a:t>Surga</a:t>
            </a:r>
            <a:r>
              <a:rPr lang="en-US" dirty="0">
                <a:latin typeface="Aparajita" pitchFamily="34" charset="0"/>
                <a:cs typeface="Aparajita" pitchFamily="34" charset="0"/>
              </a:rPr>
              <a:t> </a:t>
            </a:r>
            <a:r>
              <a:rPr lang="en-US" dirty="0" err="1">
                <a:latin typeface="Aparajita" pitchFamily="34" charset="0"/>
                <a:cs typeface="Aparajita" pitchFamily="34" charset="0"/>
              </a:rPr>
              <a:t>Adn,Diciptakan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intan</a:t>
            </a:r>
            <a:r>
              <a:rPr lang="en-US" dirty="0">
                <a:latin typeface="Aparajita" pitchFamily="34" charset="0"/>
                <a:cs typeface="Aparajita" pitchFamily="34" charset="0"/>
              </a:rPr>
              <a:t> </a:t>
            </a:r>
            <a:r>
              <a:rPr lang="en-US" dirty="0" err="1">
                <a:latin typeface="Aparajita" pitchFamily="34" charset="0"/>
                <a:cs typeface="Aparajita" pitchFamily="34" charset="0"/>
              </a:rPr>
              <a:t>putih,penghuninya</a:t>
            </a:r>
            <a:r>
              <a:rPr lang="en-US" dirty="0">
                <a:latin typeface="Aparajita" pitchFamily="34" charset="0"/>
                <a:cs typeface="Aparajita" pitchFamily="34" charset="0"/>
              </a:rPr>
              <a:t> :</a:t>
            </a: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mengerjakan</a:t>
            </a:r>
            <a:r>
              <a:rPr lang="en-US" dirty="0">
                <a:latin typeface="Aparajita" pitchFamily="34" charset="0"/>
                <a:cs typeface="Aparajita" pitchFamily="34" charset="0"/>
              </a:rPr>
              <a:t> </a:t>
            </a:r>
            <a:r>
              <a:rPr lang="en-US" dirty="0" err="1">
                <a:latin typeface="Aparajita" pitchFamily="34" charset="0"/>
                <a:cs typeface="Aparajita" pitchFamily="34" charset="0"/>
              </a:rPr>
              <a:t>kebaikan</a:t>
            </a:r>
            <a:r>
              <a:rPr lang="en-US" dirty="0">
                <a:latin typeface="Aparajita" pitchFamily="34" charset="0"/>
                <a:cs typeface="Aparajita" pitchFamily="34" charset="0"/>
              </a:rPr>
              <a:t> </a:t>
            </a:r>
            <a:r>
              <a:rPr lang="en-US" dirty="0" err="1">
                <a:latin typeface="Aparajita" pitchFamily="34" charset="0"/>
                <a:cs typeface="Aparajita" pitchFamily="34" charset="0"/>
              </a:rPr>
              <a:t>karena</a:t>
            </a:r>
            <a:r>
              <a:rPr lang="en-US" dirty="0">
                <a:latin typeface="Aparajita" pitchFamily="34" charset="0"/>
                <a:cs typeface="Aparajita" pitchFamily="34" charset="0"/>
              </a:rPr>
              <a:t> Allah </a:t>
            </a:r>
            <a:r>
              <a:rPr lang="en-US" dirty="0" err="1">
                <a:latin typeface="Aparajita" pitchFamily="34" charset="0"/>
                <a:cs typeface="Aparajita" pitchFamily="34" charset="0"/>
              </a:rPr>
              <a:t>ta'ala</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b.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benar-benar,beriman</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beramal</a:t>
            </a:r>
            <a:r>
              <a:rPr lang="en-US" dirty="0">
                <a:latin typeface="Aparajita" pitchFamily="34" charset="0"/>
                <a:cs typeface="Aparajita" pitchFamily="34" charset="0"/>
              </a:rPr>
              <a:t> </a:t>
            </a:r>
            <a:r>
              <a:rPr lang="en-US" dirty="0" err="1">
                <a:latin typeface="Aparajita" pitchFamily="34" charset="0"/>
                <a:cs typeface="Aparajita" pitchFamily="34" charset="0"/>
              </a:rPr>
              <a:t>sholeh</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c.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banyak</a:t>
            </a:r>
            <a:r>
              <a:rPr lang="en-US" dirty="0">
                <a:latin typeface="Aparajita" pitchFamily="34" charset="0"/>
                <a:cs typeface="Aparajita" pitchFamily="34" charset="0"/>
              </a:rPr>
              <a:t> </a:t>
            </a:r>
            <a:r>
              <a:rPr lang="en-US" dirty="0" err="1">
                <a:latin typeface="Aparajita" pitchFamily="34" charset="0"/>
                <a:cs typeface="Aparajita" pitchFamily="34" charset="0"/>
              </a:rPr>
              <a:t>berbuat</a:t>
            </a:r>
            <a:r>
              <a:rPr lang="en-US" dirty="0">
                <a:latin typeface="Aparajita" pitchFamily="34" charset="0"/>
                <a:cs typeface="Aparajita" pitchFamily="34" charset="0"/>
              </a:rPr>
              <a:t> </a:t>
            </a:r>
            <a:r>
              <a:rPr lang="en-US" dirty="0" err="1">
                <a:latin typeface="Aparajita" pitchFamily="34" charset="0"/>
                <a:cs typeface="Aparajita" pitchFamily="34" charset="0"/>
              </a:rPr>
              <a:t>baik</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d.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sabar</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senantiasa</a:t>
            </a:r>
            <a:r>
              <a:rPr lang="en-US" dirty="0">
                <a:latin typeface="Aparajita" pitchFamily="34" charset="0"/>
                <a:cs typeface="Aparajita" pitchFamily="34" charset="0"/>
              </a:rPr>
              <a:t> </a:t>
            </a:r>
            <a:r>
              <a:rPr lang="en-US" dirty="0" err="1">
                <a:latin typeface="Aparajita" pitchFamily="34" charset="0"/>
                <a:cs typeface="Aparajita" pitchFamily="34" charset="0"/>
              </a:rPr>
              <a:t>menginfakkan</a:t>
            </a:r>
            <a:r>
              <a:rPr lang="en-US" dirty="0">
                <a:latin typeface="Aparajita" pitchFamily="34" charset="0"/>
                <a:cs typeface="Aparajita" pitchFamily="34" charset="0"/>
              </a:rPr>
              <a:t> </a:t>
            </a:r>
            <a:r>
              <a:rPr lang="en-US" dirty="0" err="1">
                <a:latin typeface="Aparajita" pitchFamily="34" charset="0"/>
                <a:cs typeface="Aparajita" pitchFamily="34" charset="0"/>
              </a:rPr>
              <a:t>hartanya</a:t>
            </a:r>
            <a:r>
              <a:rPr lang="en-US" dirty="0">
                <a:latin typeface="Aparajita" pitchFamily="34" charset="0"/>
                <a:cs typeface="Aparajita" pitchFamily="34" charset="0"/>
              </a:rPr>
              <a:t>,</a:t>
            </a: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3.      </a:t>
            </a:r>
            <a:r>
              <a:rPr lang="en-US" dirty="0" err="1">
                <a:latin typeface="Aparajita" pitchFamily="34" charset="0"/>
                <a:cs typeface="Aparajita" pitchFamily="34" charset="0"/>
              </a:rPr>
              <a:t>Surga</a:t>
            </a:r>
            <a:r>
              <a:rPr lang="en-US" dirty="0">
                <a:latin typeface="Aparajita" pitchFamily="34" charset="0"/>
                <a:cs typeface="Aparajita" pitchFamily="34" charset="0"/>
              </a:rPr>
              <a:t> </a:t>
            </a:r>
            <a:r>
              <a:rPr lang="en-US" dirty="0" err="1">
                <a:latin typeface="Aparajita" pitchFamily="34" charset="0"/>
                <a:cs typeface="Aparajita" pitchFamily="34" charset="0"/>
              </a:rPr>
              <a:t>Na'im,diciptakan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perak</a:t>
            </a:r>
            <a:r>
              <a:rPr lang="en-US" dirty="0">
                <a:latin typeface="Aparajita" pitchFamily="34" charset="0"/>
                <a:cs typeface="Aparajita" pitchFamily="34" charset="0"/>
              </a:rPr>
              <a:t> </a:t>
            </a:r>
            <a:r>
              <a:rPr lang="en-US" dirty="0" err="1">
                <a:latin typeface="Aparajita" pitchFamily="34" charset="0"/>
                <a:cs typeface="Aparajita" pitchFamily="34" charset="0"/>
              </a:rPr>
              <a:t>putih</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a:t>
            </a: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beriman</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beramal</a:t>
            </a:r>
            <a:r>
              <a:rPr lang="en-US" dirty="0">
                <a:latin typeface="Aparajita" pitchFamily="34" charset="0"/>
                <a:cs typeface="Aparajita" pitchFamily="34" charset="0"/>
              </a:rPr>
              <a:t> </a:t>
            </a:r>
            <a:r>
              <a:rPr lang="en-US" dirty="0" err="1">
                <a:latin typeface="Aparajita" pitchFamily="34" charset="0"/>
                <a:cs typeface="Aparajita" pitchFamily="34" charset="0"/>
              </a:rPr>
              <a:t>sholeh</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b.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bertaqwa</a:t>
            </a:r>
            <a:endParaRPr lang="en-US" dirty="0">
              <a:latin typeface="Aparajita" pitchFamily="34" charset="0"/>
              <a:cs typeface="Aparajita" pitchFamily="34" charset="0"/>
            </a:endParaRPr>
          </a:p>
          <a:p>
            <a:pPr marL="0" indent="0">
              <a:buNone/>
            </a:pP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422573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4.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US" dirty="0">
                <a:latin typeface="Aparajita" pitchFamily="34" charset="0"/>
                <a:cs typeface="Aparajita" pitchFamily="34" charset="0"/>
              </a:rPr>
              <a:t>4.      </a:t>
            </a:r>
            <a:r>
              <a:rPr lang="en-US" dirty="0" err="1">
                <a:latin typeface="Aparajita" pitchFamily="34" charset="0"/>
                <a:cs typeface="Aparajita" pitchFamily="34" charset="0"/>
              </a:rPr>
              <a:t>Surga</a:t>
            </a:r>
            <a:r>
              <a:rPr lang="en-US" dirty="0">
                <a:latin typeface="Aparajita" pitchFamily="34" charset="0"/>
                <a:cs typeface="Aparajita" pitchFamily="34" charset="0"/>
              </a:rPr>
              <a:t> </a:t>
            </a:r>
            <a:r>
              <a:rPr lang="en-US" dirty="0" err="1">
                <a:latin typeface="Aparajita" pitchFamily="34" charset="0"/>
                <a:cs typeface="Aparajita" pitchFamily="34" charset="0"/>
              </a:rPr>
              <a:t>Ma'wa,diciptakan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Zamrut</a:t>
            </a:r>
            <a:r>
              <a:rPr lang="en-US" dirty="0">
                <a:latin typeface="Aparajita" pitchFamily="34" charset="0"/>
                <a:cs typeface="Aparajita" pitchFamily="34" charset="0"/>
              </a:rPr>
              <a:t> </a:t>
            </a:r>
            <a:r>
              <a:rPr lang="en-US" dirty="0" err="1">
                <a:latin typeface="Aparajita" pitchFamily="34" charset="0"/>
                <a:cs typeface="Aparajita" pitchFamily="34" charset="0"/>
              </a:rPr>
              <a:t>hijau</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a:t>
            </a: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bertaqwa</a:t>
            </a:r>
            <a:r>
              <a:rPr lang="en-US" dirty="0">
                <a:latin typeface="Aparajita" pitchFamily="34" charset="0"/>
                <a:cs typeface="Aparajita" pitchFamily="34" charset="0"/>
              </a:rPr>
              <a:t> </a:t>
            </a:r>
            <a:r>
              <a:rPr lang="en-US" dirty="0" err="1">
                <a:latin typeface="Aparajita" pitchFamily="34" charset="0"/>
                <a:cs typeface="Aparajita" pitchFamily="34" charset="0"/>
              </a:rPr>
              <a:t>Kepada</a:t>
            </a:r>
            <a:r>
              <a:rPr lang="en-US" dirty="0">
                <a:latin typeface="Aparajita" pitchFamily="34" charset="0"/>
                <a:cs typeface="Aparajita" pitchFamily="34" charset="0"/>
              </a:rPr>
              <a:t> </a:t>
            </a:r>
            <a:r>
              <a:rPr lang="en-US" dirty="0" err="1">
                <a:latin typeface="Aparajita" pitchFamily="34" charset="0"/>
                <a:cs typeface="Aparajita" pitchFamily="34" charset="0"/>
              </a:rPr>
              <a:t>allah</a:t>
            </a:r>
            <a:r>
              <a:rPr lang="en-US" dirty="0">
                <a:latin typeface="Aparajita" pitchFamily="34" charset="0"/>
                <a:cs typeface="Aparajita" pitchFamily="34" charset="0"/>
              </a:rPr>
              <a:t> </a:t>
            </a:r>
            <a:r>
              <a:rPr lang="en-US" dirty="0" err="1">
                <a:latin typeface="Aparajita" pitchFamily="34" charset="0"/>
                <a:cs typeface="Aparajita" pitchFamily="34" charset="0"/>
              </a:rPr>
              <a:t>Swt</a:t>
            </a:r>
            <a:r>
              <a:rPr lang="en-US" dirty="0">
                <a:latin typeface="Aparajita" pitchFamily="34" charset="0"/>
                <a:cs typeface="Aparajita" pitchFamily="34" charset="0"/>
              </a:rPr>
              <a:t>,</a:t>
            </a:r>
          </a:p>
          <a:p>
            <a:pPr marL="0" indent="0">
              <a:buNone/>
            </a:pPr>
            <a:r>
              <a:rPr lang="en-US" dirty="0">
                <a:latin typeface="Aparajita" pitchFamily="34" charset="0"/>
                <a:cs typeface="Aparajita" pitchFamily="34" charset="0"/>
              </a:rPr>
              <a:t>b.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benar-benar</a:t>
            </a:r>
            <a:r>
              <a:rPr lang="en-US" dirty="0">
                <a:latin typeface="Aparajita" pitchFamily="34" charset="0"/>
                <a:cs typeface="Aparajita" pitchFamily="34" charset="0"/>
              </a:rPr>
              <a:t> </a:t>
            </a:r>
            <a:r>
              <a:rPr lang="en-US" dirty="0" err="1">
                <a:latin typeface="Aparajita" pitchFamily="34" charset="0"/>
                <a:cs typeface="Aparajita" pitchFamily="34" charset="0"/>
              </a:rPr>
              <a:t>beriman</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beramal</a:t>
            </a:r>
            <a:r>
              <a:rPr lang="en-US" dirty="0">
                <a:latin typeface="Aparajita" pitchFamily="34" charset="0"/>
                <a:cs typeface="Aparajita" pitchFamily="34" charset="0"/>
              </a:rPr>
              <a:t> </a:t>
            </a:r>
            <a:r>
              <a:rPr lang="en-US" dirty="0" err="1">
                <a:latin typeface="Aparajita" pitchFamily="34" charset="0"/>
                <a:cs typeface="Aparajita" pitchFamily="34" charset="0"/>
              </a:rPr>
              <a:t>sholeh</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c.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takut</a:t>
            </a:r>
            <a:r>
              <a:rPr lang="en-US" dirty="0">
                <a:latin typeface="Aparajita" pitchFamily="34" charset="0"/>
                <a:cs typeface="Aparajita" pitchFamily="34" charset="0"/>
              </a:rPr>
              <a:t> </a:t>
            </a:r>
            <a:r>
              <a:rPr lang="en-US" dirty="0" err="1">
                <a:latin typeface="Aparajita" pitchFamily="34" charset="0"/>
                <a:cs typeface="Aparajita" pitchFamily="34" charset="0"/>
              </a:rPr>
              <a:t>dengan</a:t>
            </a:r>
            <a:r>
              <a:rPr lang="en-US" dirty="0">
                <a:latin typeface="Aparajita" pitchFamily="34" charset="0"/>
                <a:cs typeface="Aparajita" pitchFamily="34" charset="0"/>
              </a:rPr>
              <a:t> </a:t>
            </a:r>
            <a:r>
              <a:rPr lang="en-US" dirty="0" err="1">
                <a:latin typeface="Aparajita" pitchFamily="34" charset="0"/>
                <a:cs typeface="Aparajita" pitchFamily="34" charset="0"/>
              </a:rPr>
              <a:t>kebesaran</a:t>
            </a:r>
            <a:r>
              <a:rPr lang="en-US" dirty="0">
                <a:latin typeface="Aparajita" pitchFamily="34" charset="0"/>
                <a:cs typeface="Aparajita" pitchFamily="34" charset="0"/>
              </a:rPr>
              <a:t> Allah </a:t>
            </a:r>
            <a:r>
              <a:rPr lang="en-US" dirty="0" err="1">
                <a:latin typeface="Aparajita" pitchFamily="34" charset="0"/>
                <a:cs typeface="Aparajita" pitchFamily="34" charset="0"/>
              </a:rPr>
              <a:t>Swt,dan</a:t>
            </a:r>
            <a:r>
              <a:rPr lang="en-US" dirty="0">
                <a:latin typeface="Aparajita" pitchFamily="34" charset="0"/>
                <a:cs typeface="Aparajita" pitchFamily="34" charset="0"/>
              </a:rPr>
              <a:t> </a:t>
            </a:r>
            <a:r>
              <a:rPr lang="en-US" dirty="0" err="1">
                <a:latin typeface="Aparajita" pitchFamily="34" charset="0"/>
                <a:cs typeface="Aparajita" pitchFamily="34" charset="0"/>
              </a:rPr>
              <a:t>menjaga</a:t>
            </a:r>
            <a:r>
              <a:rPr lang="en-US" dirty="0">
                <a:latin typeface="Aparajita" pitchFamily="34" charset="0"/>
                <a:cs typeface="Aparajita" pitchFamily="34" charset="0"/>
              </a:rPr>
              <a:t> </a:t>
            </a:r>
            <a:r>
              <a:rPr lang="en-US" dirty="0" err="1">
                <a:latin typeface="Aparajita" pitchFamily="34" charset="0"/>
                <a:cs typeface="Aparajita" pitchFamily="34" charset="0"/>
              </a:rPr>
              <a:t>hawa</a:t>
            </a:r>
            <a:r>
              <a:rPr lang="en-US" dirty="0">
                <a:latin typeface="Aparajita" pitchFamily="34" charset="0"/>
                <a:cs typeface="Aparajita" pitchFamily="34" charset="0"/>
              </a:rPr>
              <a:t> </a:t>
            </a:r>
            <a:r>
              <a:rPr lang="en-US" dirty="0" err="1">
                <a:latin typeface="Aparajita" pitchFamily="34" charset="0"/>
                <a:cs typeface="Aparajita" pitchFamily="34" charset="0"/>
              </a:rPr>
              <a:t>Nafsu</a:t>
            </a:r>
            <a:r>
              <a:rPr lang="en-US" dirty="0">
                <a:latin typeface="Aparajita" pitchFamily="34" charset="0"/>
                <a:cs typeface="Aparajita" pitchFamily="34" charset="0"/>
              </a:rPr>
              <a:t> </a:t>
            </a:r>
            <a:r>
              <a:rPr lang="en-US" dirty="0" err="1">
                <a:latin typeface="Aparajita" pitchFamily="34" charset="0"/>
                <a:cs typeface="Aparajita" pitchFamily="34" charset="0"/>
              </a:rPr>
              <a:t>buruk</a:t>
            </a:r>
            <a:r>
              <a:rPr lang="en-US" dirty="0">
                <a:latin typeface="Aparajita" pitchFamily="34" charset="0"/>
                <a:cs typeface="Aparajita" pitchFamily="34" charset="0"/>
              </a:rPr>
              <a:t>,</a:t>
            </a: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5.      </a:t>
            </a:r>
            <a:r>
              <a:rPr lang="en-US" dirty="0" err="1">
                <a:latin typeface="Aparajita" pitchFamily="34" charset="0"/>
                <a:cs typeface="Aparajita" pitchFamily="34" charset="0"/>
              </a:rPr>
              <a:t>Surga</a:t>
            </a:r>
            <a:r>
              <a:rPr lang="en-US" dirty="0">
                <a:latin typeface="Aparajita" pitchFamily="34" charset="0"/>
                <a:cs typeface="Aparajita" pitchFamily="34" charset="0"/>
              </a:rPr>
              <a:t> </a:t>
            </a:r>
            <a:r>
              <a:rPr lang="en-US" dirty="0" err="1">
                <a:latin typeface="Aparajita" pitchFamily="34" charset="0"/>
                <a:cs typeface="Aparajita" pitchFamily="34" charset="0"/>
              </a:rPr>
              <a:t>Darussalam,diciptakan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yakut</a:t>
            </a:r>
            <a:r>
              <a:rPr lang="en-US" dirty="0">
                <a:latin typeface="Aparajita" pitchFamily="34" charset="0"/>
                <a:cs typeface="Aparajita" pitchFamily="34" charset="0"/>
              </a:rPr>
              <a:t> </a:t>
            </a:r>
            <a:r>
              <a:rPr lang="en-US" dirty="0" err="1">
                <a:latin typeface="Aparajita" pitchFamily="34" charset="0"/>
                <a:cs typeface="Aparajita" pitchFamily="34" charset="0"/>
              </a:rPr>
              <a:t>Merah,calonnya</a:t>
            </a:r>
            <a:r>
              <a:rPr lang="en-US" dirty="0">
                <a:latin typeface="Aparajita" pitchFamily="34" charset="0"/>
                <a:cs typeface="Aparajita" pitchFamily="34" charset="0"/>
              </a:rPr>
              <a:t>:</a:t>
            </a: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kuat</a:t>
            </a:r>
            <a:r>
              <a:rPr lang="en-US" dirty="0">
                <a:latin typeface="Aparajita" pitchFamily="34" charset="0"/>
                <a:cs typeface="Aparajita" pitchFamily="34" charset="0"/>
              </a:rPr>
              <a:t> </a:t>
            </a:r>
            <a:r>
              <a:rPr lang="en-US" dirty="0" err="1">
                <a:latin typeface="Aparajita" pitchFamily="34" charset="0"/>
                <a:cs typeface="Aparajita" pitchFamily="34" charset="0"/>
              </a:rPr>
              <a:t>iman</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islam</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b.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mengamalkan</a:t>
            </a:r>
            <a:r>
              <a:rPr lang="en-US" dirty="0">
                <a:latin typeface="Aparajita" pitchFamily="34" charset="0"/>
                <a:cs typeface="Aparajita" pitchFamily="34" charset="0"/>
              </a:rPr>
              <a:t> </a:t>
            </a:r>
            <a:r>
              <a:rPr lang="en-US" dirty="0" err="1">
                <a:latin typeface="Aparajita" pitchFamily="34" charset="0"/>
                <a:cs typeface="Aparajita" pitchFamily="34" charset="0"/>
              </a:rPr>
              <a:t>ayat-ayat</a:t>
            </a:r>
            <a:r>
              <a:rPr lang="en-US" dirty="0">
                <a:latin typeface="Aparajita" pitchFamily="34" charset="0"/>
                <a:cs typeface="Aparajita" pitchFamily="34" charset="0"/>
              </a:rPr>
              <a:t> al </a:t>
            </a:r>
            <a:r>
              <a:rPr lang="en-US" dirty="0" err="1">
                <a:latin typeface="Aparajita" pitchFamily="34" charset="0"/>
                <a:cs typeface="Aparajita" pitchFamily="34" charset="0"/>
              </a:rPr>
              <a:t>quran,dalam</a:t>
            </a:r>
            <a:r>
              <a:rPr lang="en-US" dirty="0">
                <a:latin typeface="Aparajita" pitchFamily="34" charset="0"/>
                <a:cs typeface="Aparajita" pitchFamily="34" charset="0"/>
              </a:rPr>
              <a:t> </a:t>
            </a:r>
            <a:r>
              <a:rPr lang="en-US" dirty="0" err="1">
                <a:latin typeface="Aparajita" pitchFamily="34" charset="0"/>
                <a:cs typeface="Aparajita" pitchFamily="34" charset="0"/>
              </a:rPr>
              <a:t>kehidupn</a:t>
            </a:r>
            <a:r>
              <a:rPr lang="en-US" dirty="0">
                <a:latin typeface="Aparajita" pitchFamily="34" charset="0"/>
                <a:cs typeface="Aparajita" pitchFamily="34" charset="0"/>
              </a:rPr>
              <a:t> </a:t>
            </a:r>
            <a:r>
              <a:rPr lang="en-US" dirty="0" err="1">
                <a:latin typeface="Aparajita" pitchFamily="34" charset="0"/>
                <a:cs typeface="Aparajita" pitchFamily="34" charset="0"/>
              </a:rPr>
              <a:t>sehari-hari</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6.      </a:t>
            </a:r>
            <a:r>
              <a:rPr lang="en-US" dirty="0" err="1">
                <a:latin typeface="Aparajita" pitchFamily="34" charset="0"/>
                <a:cs typeface="Aparajita" pitchFamily="34" charset="0"/>
              </a:rPr>
              <a:t>Surga</a:t>
            </a:r>
            <a:r>
              <a:rPr lang="en-US" dirty="0">
                <a:latin typeface="Aparajita" pitchFamily="34" charset="0"/>
                <a:cs typeface="Aparajita" pitchFamily="34" charset="0"/>
              </a:rPr>
              <a:t> </a:t>
            </a:r>
            <a:r>
              <a:rPr lang="en-US" dirty="0" err="1">
                <a:latin typeface="Aparajita" pitchFamily="34" charset="0"/>
                <a:cs typeface="Aparajita" pitchFamily="34" charset="0"/>
              </a:rPr>
              <a:t>Darul</a:t>
            </a:r>
            <a:r>
              <a:rPr lang="en-US" dirty="0">
                <a:latin typeface="Aparajita" pitchFamily="34" charset="0"/>
                <a:cs typeface="Aparajita" pitchFamily="34" charset="0"/>
              </a:rPr>
              <a:t> </a:t>
            </a:r>
            <a:r>
              <a:rPr lang="en-US" dirty="0" err="1">
                <a:latin typeface="Aparajita" pitchFamily="34" charset="0"/>
                <a:cs typeface="Aparajita" pitchFamily="34" charset="0"/>
              </a:rPr>
              <a:t>Muqomah,diciptakan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permata</a:t>
            </a:r>
            <a:r>
              <a:rPr lang="en-US" dirty="0">
                <a:latin typeface="Aparajita" pitchFamily="34" charset="0"/>
                <a:cs typeface="Aparajita" pitchFamily="34" charset="0"/>
              </a:rPr>
              <a:t> </a:t>
            </a:r>
            <a:r>
              <a:rPr lang="en-US" dirty="0" err="1">
                <a:latin typeface="Aparajita" pitchFamily="34" charset="0"/>
                <a:cs typeface="Aparajita" pitchFamily="34" charset="0"/>
              </a:rPr>
              <a:t>Putih,calonnya</a:t>
            </a:r>
            <a:r>
              <a:rPr lang="en-US" dirty="0">
                <a:latin typeface="Aparajita" pitchFamily="34" charset="0"/>
                <a:cs typeface="Aparajita" pitchFamily="34" charset="0"/>
              </a:rPr>
              <a:t> :</a:t>
            </a: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kebaikannya</a:t>
            </a:r>
            <a:r>
              <a:rPr lang="en-US" dirty="0">
                <a:latin typeface="Aparajita" pitchFamily="34" charset="0"/>
                <a:cs typeface="Aparajita" pitchFamily="34" charset="0"/>
              </a:rPr>
              <a:t> </a:t>
            </a:r>
            <a:r>
              <a:rPr lang="en-US" dirty="0" err="1">
                <a:latin typeface="Aparajita" pitchFamily="34" charset="0"/>
                <a:cs typeface="Aparajita" pitchFamily="34" charset="0"/>
              </a:rPr>
              <a:t>lebih</a:t>
            </a:r>
            <a:r>
              <a:rPr lang="en-US" dirty="0">
                <a:latin typeface="Aparajita" pitchFamily="34" charset="0"/>
                <a:cs typeface="Aparajita" pitchFamily="34" charset="0"/>
              </a:rPr>
              <a:t> </a:t>
            </a:r>
            <a:r>
              <a:rPr lang="en-US" dirty="0" err="1">
                <a:latin typeface="Aparajita" pitchFamily="34" charset="0"/>
                <a:cs typeface="Aparajita" pitchFamily="34" charset="0"/>
              </a:rPr>
              <a:t>banyak</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pada</a:t>
            </a:r>
            <a:r>
              <a:rPr lang="en-US" dirty="0">
                <a:latin typeface="Aparajita" pitchFamily="34" charset="0"/>
                <a:cs typeface="Aparajita" pitchFamily="34" charset="0"/>
              </a:rPr>
              <a:t> </a:t>
            </a:r>
            <a:r>
              <a:rPr lang="en-US" dirty="0" err="1">
                <a:latin typeface="Aparajita" pitchFamily="34" charset="0"/>
                <a:cs typeface="Aparajita" pitchFamily="34" charset="0"/>
              </a:rPr>
              <a:t>Kejahatannya</a:t>
            </a:r>
            <a:endParaRPr lang="en-US" dirty="0">
              <a:latin typeface="Aparajita" pitchFamily="34" charset="0"/>
              <a:cs typeface="Aparajita" pitchFamily="34" charset="0"/>
            </a:endParaRP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7.      </a:t>
            </a:r>
            <a:r>
              <a:rPr lang="en-US" dirty="0" err="1">
                <a:latin typeface="Aparajita" pitchFamily="34" charset="0"/>
                <a:cs typeface="Aparajita" pitchFamily="34" charset="0"/>
              </a:rPr>
              <a:t>Surga</a:t>
            </a:r>
            <a:r>
              <a:rPr lang="en-US" dirty="0">
                <a:latin typeface="Aparajita" pitchFamily="34" charset="0"/>
                <a:cs typeface="Aparajita" pitchFamily="34" charset="0"/>
              </a:rPr>
              <a:t> Al </a:t>
            </a:r>
            <a:r>
              <a:rPr lang="en-US" dirty="0" err="1">
                <a:latin typeface="Aparajita" pitchFamily="34" charset="0"/>
                <a:cs typeface="Aparajita" pitchFamily="34" charset="0"/>
              </a:rPr>
              <a:t>Maqoomul</a:t>
            </a:r>
            <a:r>
              <a:rPr lang="en-US" dirty="0">
                <a:latin typeface="Aparajita" pitchFamily="34" charset="0"/>
                <a:cs typeface="Aparajita" pitchFamily="34" charset="0"/>
              </a:rPr>
              <a:t> </a:t>
            </a:r>
            <a:r>
              <a:rPr lang="en-US" dirty="0" err="1">
                <a:latin typeface="Aparajita" pitchFamily="34" charset="0"/>
                <a:cs typeface="Aparajita" pitchFamily="34" charset="0"/>
              </a:rPr>
              <a:t>Amiin,diciptakan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emas,calonnya</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benar-benar</a:t>
            </a:r>
            <a:r>
              <a:rPr lang="en-US" dirty="0">
                <a:latin typeface="Aparajita" pitchFamily="34" charset="0"/>
                <a:cs typeface="Aparajita" pitchFamily="34" charset="0"/>
              </a:rPr>
              <a:t> </a:t>
            </a:r>
            <a:r>
              <a:rPr lang="en-US" dirty="0" err="1">
                <a:latin typeface="Aparajita" pitchFamily="34" charset="0"/>
                <a:cs typeface="Aparajita" pitchFamily="34" charset="0"/>
              </a:rPr>
              <a:t>bertaqwa</a:t>
            </a:r>
            <a:r>
              <a:rPr lang="en-US" dirty="0">
                <a:latin typeface="Aparajita" pitchFamily="34" charset="0"/>
                <a:cs typeface="Aparajita" pitchFamily="34" charset="0"/>
              </a:rPr>
              <a:t> </a:t>
            </a:r>
            <a:r>
              <a:rPr lang="en-US" dirty="0" err="1">
                <a:latin typeface="Aparajita" pitchFamily="34" charset="0"/>
                <a:cs typeface="Aparajita" pitchFamily="34" charset="0"/>
              </a:rPr>
              <a:t>kepada</a:t>
            </a:r>
            <a:r>
              <a:rPr lang="en-US" dirty="0">
                <a:latin typeface="Aparajita" pitchFamily="34" charset="0"/>
                <a:cs typeface="Aparajita" pitchFamily="34" charset="0"/>
              </a:rPr>
              <a:t> Allah </a:t>
            </a:r>
            <a:r>
              <a:rPr lang="en-US" dirty="0" err="1">
                <a:latin typeface="Aparajita" pitchFamily="34" charset="0"/>
                <a:cs typeface="Aparajita" pitchFamily="34" charset="0"/>
              </a:rPr>
              <a:t>Swt</a:t>
            </a:r>
            <a:r>
              <a:rPr lang="en-US" dirty="0">
                <a:latin typeface="Aparajita" pitchFamily="34" charset="0"/>
                <a:cs typeface="Aparajita" pitchFamily="34" charset="0"/>
              </a:rPr>
              <a:t>,</a:t>
            </a: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8.      </a:t>
            </a:r>
            <a:r>
              <a:rPr lang="en-US" dirty="0" err="1">
                <a:latin typeface="Aparajita" pitchFamily="34" charset="0"/>
                <a:cs typeface="Aparajita" pitchFamily="34" charset="0"/>
              </a:rPr>
              <a:t>Surga</a:t>
            </a:r>
            <a:r>
              <a:rPr lang="en-US" dirty="0">
                <a:latin typeface="Aparajita" pitchFamily="34" charset="0"/>
                <a:cs typeface="Aparajita" pitchFamily="34" charset="0"/>
              </a:rPr>
              <a:t> </a:t>
            </a:r>
            <a:r>
              <a:rPr lang="en-US" dirty="0" err="1">
                <a:latin typeface="Aparajita" pitchFamily="34" charset="0"/>
                <a:cs typeface="Aparajita" pitchFamily="34" charset="0"/>
              </a:rPr>
              <a:t>khuldi.diciptakan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marjan</a:t>
            </a:r>
            <a:r>
              <a:rPr lang="en-US" dirty="0">
                <a:latin typeface="Aparajita" pitchFamily="34" charset="0"/>
                <a:cs typeface="Aparajita" pitchFamily="34" charset="0"/>
              </a:rPr>
              <a:t> </a:t>
            </a:r>
            <a:r>
              <a:rPr lang="en-US" dirty="0" err="1">
                <a:latin typeface="Aparajita" pitchFamily="34" charset="0"/>
                <a:cs typeface="Aparajita" pitchFamily="34" charset="0"/>
              </a:rPr>
              <a:t>merah</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kuning,calonnya</a:t>
            </a:r>
            <a:r>
              <a:rPr lang="en-US" dirty="0">
                <a:latin typeface="Aparajita" pitchFamily="34" charset="0"/>
                <a:cs typeface="Aparajita" pitchFamily="34" charset="0"/>
              </a:rPr>
              <a:t> :</a:t>
            </a:r>
          </a:p>
          <a:p>
            <a:pPr marL="0" indent="0">
              <a:buNone/>
            </a:pPr>
            <a:r>
              <a:rPr lang="en-US" dirty="0">
                <a:latin typeface="Aparajita" pitchFamily="34" charset="0"/>
                <a:cs typeface="Aparajita" pitchFamily="34" charset="0"/>
              </a:rPr>
              <a:t>a.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menaati</a:t>
            </a:r>
            <a:r>
              <a:rPr lang="en-US" dirty="0">
                <a:latin typeface="Aparajita" pitchFamily="34" charset="0"/>
                <a:cs typeface="Aparajita" pitchFamily="34" charset="0"/>
              </a:rPr>
              <a:t> </a:t>
            </a:r>
            <a:r>
              <a:rPr lang="en-US" dirty="0" err="1">
                <a:latin typeface="Aparajita" pitchFamily="34" charset="0"/>
                <a:cs typeface="Aparajita" pitchFamily="34" charset="0"/>
              </a:rPr>
              <a:t>perintahNya,dan</a:t>
            </a:r>
            <a:r>
              <a:rPr lang="en-US" dirty="0">
                <a:latin typeface="Aparajita" pitchFamily="34" charset="0"/>
                <a:cs typeface="Aparajita" pitchFamily="34" charset="0"/>
              </a:rPr>
              <a:t> </a:t>
            </a:r>
            <a:r>
              <a:rPr lang="en-US" dirty="0" err="1">
                <a:latin typeface="Aparajita" pitchFamily="34" charset="0"/>
                <a:cs typeface="Aparajita" pitchFamily="34" charset="0"/>
              </a:rPr>
              <a:t>menjauhi</a:t>
            </a:r>
            <a:r>
              <a:rPr lang="en-US" dirty="0">
                <a:latin typeface="Aparajita" pitchFamily="34" charset="0"/>
                <a:cs typeface="Aparajita" pitchFamily="34" charset="0"/>
              </a:rPr>
              <a:t> </a:t>
            </a:r>
            <a:r>
              <a:rPr lang="en-US" dirty="0" err="1">
                <a:latin typeface="Aparajita" pitchFamily="34" charset="0"/>
                <a:cs typeface="Aparajita" pitchFamily="34" charset="0"/>
              </a:rPr>
              <a:t>larangannya</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4107153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4.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404664"/>
            <a:ext cx="8229600" cy="6120680"/>
          </a:xfrm>
        </p:spPr>
        <p:txBody>
          <a:bodyPr>
            <a:normAutofit fontScale="62500" lnSpcReduction="20000"/>
          </a:bodyPr>
          <a:lstStyle/>
          <a:p>
            <a:pPr marL="0" indent="0">
              <a:buNone/>
            </a:pPr>
            <a:r>
              <a:rPr lang="en-US" sz="4500" b="1" dirty="0">
                <a:latin typeface="Aparajita" pitchFamily="34" charset="0"/>
                <a:cs typeface="Aparajita" pitchFamily="34" charset="0"/>
              </a:rPr>
              <a:t>Nama-</a:t>
            </a:r>
            <a:r>
              <a:rPr lang="en-US" sz="4500" b="1" dirty="0" err="1">
                <a:latin typeface="Aparajita" pitchFamily="34" charset="0"/>
                <a:cs typeface="Aparajita" pitchFamily="34" charset="0"/>
              </a:rPr>
              <a:t>nama</a:t>
            </a:r>
            <a:r>
              <a:rPr lang="en-US" sz="4500" b="1" dirty="0">
                <a:latin typeface="Aparajita" pitchFamily="34" charset="0"/>
                <a:cs typeface="Aparajita" pitchFamily="34" charset="0"/>
              </a:rPr>
              <a:t> </a:t>
            </a:r>
            <a:r>
              <a:rPr lang="en-US" sz="4500" b="1" dirty="0" err="1">
                <a:latin typeface="Aparajita" pitchFamily="34" charset="0"/>
                <a:cs typeface="Aparajita" pitchFamily="34" charset="0"/>
              </a:rPr>
              <a:t>Neraka</a:t>
            </a:r>
            <a:r>
              <a:rPr lang="en-US" sz="4500" b="1" dirty="0">
                <a:latin typeface="Aparajita" pitchFamily="34" charset="0"/>
                <a:cs typeface="Aparajita" pitchFamily="34" charset="0"/>
              </a:rPr>
              <a:t> </a:t>
            </a:r>
            <a:r>
              <a:rPr lang="en-US" sz="4500" b="1" dirty="0" err="1">
                <a:latin typeface="Aparajita" pitchFamily="34" charset="0"/>
                <a:cs typeface="Aparajita" pitchFamily="34" charset="0"/>
              </a:rPr>
              <a:t>dan</a:t>
            </a:r>
            <a:r>
              <a:rPr lang="en-US" sz="4500" b="1" dirty="0">
                <a:latin typeface="Aparajita" pitchFamily="34" charset="0"/>
                <a:cs typeface="Aparajita" pitchFamily="34" charset="0"/>
              </a:rPr>
              <a:t> </a:t>
            </a:r>
            <a:r>
              <a:rPr lang="en-US" sz="4500" b="1" dirty="0" err="1">
                <a:latin typeface="Aparajita" pitchFamily="34" charset="0"/>
                <a:cs typeface="Aparajita" pitchFamily="34" charset="0"/>
              </a:rPr>
              <a:t>Calon</a:t>
            </a:r>
            <a:r>
              <a:rPr lang="en-US" sz="4500" b="1" dirty="0">
                <a:latin typeface="Aparajita" pitchFamily="34" charset="0"/>
                <a:cs typeface="Aparajita" pitchFamily="34" charset="0"/>
              </a:rPr>
              <a:t> </a:t>
            </a:r>
            <a:r>
              <a:rPr lang="en-US" sz="4500" b="1" dirty="0" err="1">
                <a:latin typeface="Aparajita" pitchFamily="34" charset="0"/>
                <a:cs typeface="Aparajita" pitchFamily="34" charset="0"/>
              </a:rPr>
              <a:t>Penghuninya</a:t>
            </a:r>
            <a:endParaRPr lang="en-US" sz="4500" b="1" dirty="0">
              <a:latin typeface="Aparajita" pitchFamily="34" charset="0"/>
              <a:cs typeface="Aparajita" pitchFamily="34" charset="0"/>
            </a:endParaRPr>
          </a:p>
          <a:p>
            <a:pPr marL="0" indent="0">
              <a:buNone/>
            </a:pPr>
            <a:endParaRPr lang="en-US" sz="3800" dirty="0">
              <a:latin typeface="Aparajita" pitchFamily="34" charset="0"/>
              <a:cs typeface="Aparajita" pitchFamily="34" charset="0"/>
            </a:endParaRPr>
          </a:p>
          <a:p>
            <a:pPr marL="0" indent="0">
              <a:buNone/>
            </a:pPr>
            <a:r>
              <a:rPr lang="en-US" dirty="0">
                <a:latin typeface="Aparajita" pitchFamily="34" charset="0"/>
                <a:cs typeface="Aparajita" pitchFamily="34" charset="0"/>
              </a:rPr>
              <a:t>1.       </a:t>
            </a:r>
            <a:r>
              <a:rPr lang="en-US" dirty="0" err="1">
                <a:latin typeface="Aparajita" pitchFamily="34" charset="0"/>
                <a:cs typeface="Aparajita" pitchFamily="34" charset="0"/>
              </a:rPr>
              <a:t>Neraka</a:t>
            </a:r>
            <a:r>
              <a:rPr lang="en-US" dirty="0">
                <a:latin typeface="Aparajita" pitchFamily="34" charset="0"/>
                <a:cs typeface="Aparajita" pitchFamily="34" charset="0"/>
              </a:rPr>
              <a:t> </a:t>
            </a:r>
            <a:r>
              <a:rPr lang="en-US" dirty="0" err="1">
                <a:latin typeface="Aparajita" pitchFamily="34" charset="0"/>
                <a:cs typeface="Aparajita" pitchFamily="34" charset="0"/>
              </a:rPr>
              <a:t>Jahanam,calon</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 </a:t>
            </a:r>
          </a:p>
          <a:p>
            <a:pPr marL="0" indent="0">
              <a:buNone/>
            </a:pPr>
            <a:r>
              <a:rPr lang="en-US" dirty="0">
                <a:latin typeface="Aparajita" pitchFamily="34" charset="0"/>
                <a:cs typeface="Aparajita" pitchFamily="34" charset="0"/>
              </a:rPr>
              <a:t>-     Orang-orang </a:t>
            </a:r>
            <a:r>
              <a:rPr lang="en-US" dirty="0" err="1">
                <a:latin typeface="Aparajita" pitchFamily="34" charset="0"/>
                <a:cs typeface="Aparajita" pitchFamily="34" charset="0"/>
              </a:rPr>
              <a:t>munafik</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Kafir</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durhaka</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mengikuti</a:t>
            </a:r>
            <a:r>
              <a:rPr lang="en-US" dirty="0">
                <a:latin typeface="Aparajita" pitchFamily="34" charset="0"/>
                <a:cs typeface="Aparajita" pitchFamily="34" charset="0"/>
              </a:rPr>
              <a:t> </a:t>
            </a:r>
            <a:r>
              <a:rPr lang="en-US" dirty="0" err="1">
                <a:latin typeface="Aparajita" pitchFamily="34" charset="0"/>
                <a:cs typeface="Aparajita" pitchFamily="34" charset="0"/>
              </a:rPr>
              <a:t>ajaran</a:t>
            </a:r>
            <a:r>
              <a:rPr lang="en-US" dirty="0">
                <a:latin typeface="Aparajita" pitchFamily="34" charset="0"/>
                <a:cs typeface="Aparajita" pitchFamily="34" charset="0"/>
              </a:rPr>
              <a:t> </a:t>
            </a:r>
            <a:r>
              <a:rPr lang="en-US" dirty="0" err="1">
                <a:latin typeface="Aparajita" pitchFamily="34" charset="0"/>
                <a:cs typeface="Aparajita" pitchFamily="34" charset="0"/>
              </a:rPr>
              <a:t>setan</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menghadap</a:t>
            </a:r>
            <a:r>
              <a:rPr lang="en-US" dirty="0">
                <a:latin typeface="Aparajita" pitchFamily="34" charset="0"/>
                <a:cs typeface="Aparajita" pitchFamily="34" charset="0"/>
              </a:rPr>
              <a:t> </a:t>
            </a:r>
            <a:r>
              <a:rPr lang="en-US" dirty="0" err="1">
                <a:latin typeface="Aparajita" pitchFamily="34" charset="0"/>
                <a:cs typeface="Aparajita" pitchFamily="34" charset="0"/>
              </a:rPr>
              <a:t>tuhan,dalam</a:t>
            </a:r>
            <a:r>
              <a:rPr lang="en-US" dirty="0">
                <a:latin typeface="Aparajita" pitchFamily="34" charset="0"/>
                <a:cs typeface="Aparajita" pitchFamily="34" charset="0"/>
              </a:rPr>
              <a:t>        </a:t>
            </a:r>
            <a:r>
              <a:rPr lang="en-US" dirty="0" err="1">
                <a:latin typeface="Aparajita" pitchFamily="34" charset="0"/>
                <a:cs typeface="Aparajita" pitchFamily="34" charset="0"/>
              </a:rPr>
              <a:t>keadaan</a:t>
            </a:r>
            <a:r>
              <a:rPr lang="en-US" dirty="0">
                <a:latin typeface="Aparajita" pitchFamily="34" charset="0"/>
                <a:cs typeface="Aparajita" pitchFamily="34" charset="0"/>
              </a:rPr>
              <a:t> </a:t>
            </a:r>
            <a:r>
              <a:rPr lang="en-US" dirty="0" err="1">
                <a:latin typeface="Aparajita" pitchFamily="34" charset="0"/>
                <a:cs typeface="Aparajita" pitchFamily="34" charset="0"/>
              </a:rPr>
              <a:t>berdosa</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enggan</a:t>
            </a:r>
            <a:r>
              <a:rPr lang="en-US" dirty="0">
                <a:latin typeface="Aparajita" pitchFamily="34" charset="0"/>
                <a:cs typeface="Aparajita" pitchFamily="34" charset="0"/>
              </a:rPr>
              <a:t> </a:t>
            </a:r>
            <a:r>
              <a:rPr lang="en-US" dirty="0" err="1">
                <a:latin typeface="Aparajita" pitchFamily="34" charset="0"/>
                <a:cs typeface="Aparajita" pitchFamily="34" charset="0"/>
              </a:rPr>
              <a:t>mengeluarkan</a:t>
            </a:r>
            <a:r>
              <a:rPr lang="en-US" dirty="0">
                <a:latin typeface="Aparajita" pitchFamily="34" charset="0"/>
                <a:cs typeface="Aparajita" pitchFamily="34" charset="0"/>
              </a:rPr>
              <a:t> Zakat</a:t>
            </a:r>
          </a:p>
          <a:p>
            <a:pPr marL="0" indent="0">
              <a:buNone/>
            </a:pPr>
            <a:r>
              <a:rPr lang="en-US" dirty="0">
                <a:latin typeface="Aparajita" pitchFamily="34" charset="0"/>
                <a:cs typeface="Aparajita" pitchFamily="34" charset="0"/>
              </a:rPr>
              <a:t>2.      </a:t>
            </a:r>
            <a:r>
              <a:rPr lang="en-US" dirty="0" err="1">
                <a:latin typeface="Aparajita" pitchFamily="34" charset="0"/>
                <a:cs typeface="Aparajita" pitchFamily="34" charset="0"/>
              </a:rPr>
              <a:t>Neraka</a:t>
            </a:r>
            <a:r>
              <a:rPr lang="en-US" dirty="0">
                <a:latin typeface="Aparajita" pitchFamily="34" charset="0"/>
                <a:cs typeface="Aparajita" pitchFamily="34" charset="0"/>
              </a:rPr>
              <a:t> </a:t>
            </a:r>
            <a:r>
              <a:rPr lang="en-US" dirty="0" err="1">
                <a:latin typeface="Aparajita" pitchFamily="34" charset="0"/>
                <a:cs typeface="Aparajita" pitchFamily="34" charset="0"/>
              </a:rPr>
              <a:t>Jahiim,calon</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 </a:t>
            </a: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mendustakan</a:t>
            </a:r>
            <a:r>
              <a:rPr lang="en-US" dirty="0">
                <a:latin typeface="Aparajita" pitchFamily="34" charset="0"/>
                <a:cs typeface="Aparajita" pitchFamily="34" charset="0"/>
              </a:rPr>
              <a:t> </a:t>
            </a:r>
            <a:r>
              <a:rPr lang="en-US" dirty="0" err="1">
                <a:latin typeface="Aparajita" pitchFamily="34" charset="0"/>
                <a:cs typeface="Aparajita" pitchFamily="34" charset="0"/>
              </a:rPr>
              <a:t>ayat</a:t>
            </a:r>
            <a:r>
              <a:rPr lang="en-US" dirty="0">
                <a:latin typeface="Aparajita" pitchFamily="34" charset="0"/>
                <a:cs typeface="Aparajita" pitchFamily="34" charset="0"/>
              </a:rPr>
              <a:t> ALLAH SWT</a:t>
            </a:r>
          </a:p>
          <a:p>
            <a:pPr marL="0" indent="0">
              <a:buNone/>
            </a:pPr>
            <a:r>
              <a:rPr lang="en-US" dirty="0">
                <a:latin typeface="Aparajita" pitchFamily="34" charset="0"/>
                <a:cs typeface="Aparajita" pitchFamily="34" charset="0"/>
              </a:rPr>
              <a:t>-     </a:t>
            </a:r>
            <a:r>
              <a:rPr lang="en-US" dirty="0" err="1">
                <a:latin typeface="Aparajita" pitchFamily="34" charset="0"/>
                <a:cs typeface="Aparajita" pitchFamily="34" charset="0"/>
              </a:rPr>
              <a:t>pendurhaka</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berusaha</a:t>
            </a:r>
            <a:r>
              <a:rPr lang="en-US" dirty="0">
                <a:latin typeface="Aparajita" pitchFamily="34" charset="0"/>
                <a:cs typeface="Aparajita" pitchFamily="34" charset="0"/>
              </a:rPr>
              <a:t> </a:t>
            </a:r>
            <a:r>
              <a:rPr lang="en-US" dirty="0" err="1">
                <a:latin typeface="Aparajita" pitchFamily="34" charset="0"/>
                <a:cs typeface="Aparajita" pitchFamily="34" charset="0"/>
              </a:rPr>
              <a:t>menentang</a:t>
            </a:r>
            <a:r>
              <a:rPr lang="en-US" dirty="0">
                <a:latin typeface="Aparajita" pitchFamily="34" charset="0"/>
                <a:cs typeface="Aparajita" pitchFamily="34" charset="0"/>
              </a:rPr>
              <a:t> </a:t>
            </a:r>
            <a:r>
              <a:rPr lang="en-US" dirty="0" err="1">
                <a:latin typeface="Aparajita" pitchFamily="34" charset="0"/>
                <a:cs typeface="Aparajita" pitchFamily="34" charset="0"/>
              </a:rPr>
              <a:t>Ayat</a:t>
            </a:r>
            <a:r>
              <a:rPr lang="en-US" dirty="0">
                <a:latin typeface="Aparajita" pitchFamily="34" charset="0"/>
                <a:cs typeface="Aparajita" pitchFamily="34" charset="0"/>
              </a:rPr>
              <a:t> ALLAH SWT</a:t>
            </a:r>
          </a:p>
          <a:p>
            <a:pPr marL="0" indent="0">
              <a:buNone/>
            </a:pPr>
            <a:r>
              <a:rPr lang="en-US" dirty="0">
                <a:latin typeface="Aparajita" pitchFamily="34" charset="0"/>
                <a:cs typeface="Aparajita" pitchFamily="34" charset="0"/>
              </a:rPr>
              <a:t>3.            </a:t>
            </a:r>
            <a:r>
              <a:rPr lang="en-US" dirty="0" err="1">
                <a:latin typeface="Aparajita" pitchFamily="34" charset="0"/>
                <a:cs typeface="Aparajita" pitchFamily="34" charset="0"/>
              </a:rPr>
              <a:t>neraka</a:t>
            </a:r>
            <a:r>
              <a:rPr lang="en-US" dirty="0">
                <a:latin typeface="Aparajita" pitchFamily="34" charset="0"/>
                <a:cs typeface="Aparajita" pitchFamily="34" charset="0"/>
              </a:rPr>
              <a:t> </a:t>
            </a:r>
            <a:r>
              <a:rPr lang="en-US" dirty="0" err="1">
                <a:latin typeface="Aparajita" pitchFamily="34" charset="0"/>
                <a:cs typeface="Aparajita" pitchFamily="34" charset="0"/>
              </a:rPr>
              <a:t>Hawiyah,calon</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a:t>
            </a: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lebih</a:t>
            </a:r>
            <a:r>
              <a:rPr lang="en-US" dirty="0">
                <a:latin typeface="Aparajita" pitchFamily="34" charset="0"/>
                <a:cs typeface="Aparajita" pitchFamily="34" charset="0"/>
              </a:rPr>
              <a:t> </a:t>
            </a:r>
            <a:r>
              <a:rPr lang="en-US" dirty="0" err="1">
                <a:latin typeface="Aparajita" pitchFamily="34" charset="0"/>
                <a:cs typeface="Aparajita" pitchFamily="34" charset="0"/>
              </a:rPr>
              <a:t>banyak</a:t>
            </a:r>
            <a:r>
              <a:rPr lang="en-US" dirty="0">
                <a:latin typeface="Aparajita" pitchFamily="34" charset="0"/>
                <a:cs typeface="Aparajita" pitchFamily="34" charset="0"/>
              </a:rPr>
              <a:t> </a:t>
            </a:r>
            <a:r>
              <a:rPr lang="en-US" dirty="0" err="1">
                <a:latin typeface="Aparajita" pitchFamily="34" charset="0"/>
                <a:cs typeface="Aparajita" pitchFamily="34" charset="0"/>
              </a:rPr>
              <a:t>dosanya</a:t>
            </a:r>
            <a:r>
              <a:rPr lang="en-US" dirty="0">
                <a:latin typeface="Aparajita" pitchFamily="34" charset="0"/>
                <a:cs typeface="Aparajita" pitchFamily="34" charset="0"/>
              </a:rPr>
              <a:t> </a:t>
            </a:r>
            <a:r>
              <a:rPr lang="en-US" dirty="0" err="1">
                <a:latin typeface="Aparajita" pitchFamily="34" charset="0"/>
                <a:cs typeface="Aparajita" pitchFamily="34" charset="0"/>
              </a:rPr>
              <a:t>dibanding</a:t>
            </a:r>
            <a:r>
              <a:rPr lang="en-US" dirty="0">
                <a:latin typeface="Aparajita" pitchFamily="34" charset="0"/>
                <a:cs typeface="Aparajita" pitchFamily="34" charset="0"/>
              </a:rPr>
              <a:t> </a:t>
            </a:r>
            <a:r>
              <a:rPr lang="en-US" dirty="0" err="1">
                <a:latin typeface="Aparajita" pitchFamily="34" charset="0"/>
                <a:cs typeface="Aparajita" pitchFamily="34" charset="0"/>
              </a:rPr>
              <a:t>kebaikannya</a:t>
            </a:r>
            <a:endParaRPr lang="en-US" dirty="0">
              <a:latin typeface="Aparajita" pitchFamily="34" charset="0"/>
              <a:cs typeface="Aparajita" pitchFamily="34" charset="0"/>
            </a:endParaRP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4.      </a:t>
            </a:r>
            <a:r>
              <a:rPr lang="en-US" dirty="0" err="1">
                <a:latin typeface="Aparajita" pitchFamily="34" charset="0"/>
                <a:cs typeface="Aparajita" pitchFamily="34" charset="0"/>
              </a:rPr>
              <a:t>Neraka</a:t>
            </a:r>
            <a:r>
              <a:rPr lang="en-US" dirty="0">
                <a:latin typeface="Aparajita" pitchFamily="34" charset="0"/>
                <a:cs typeface="Aparajita" pitchFamily="34" charset="0"/>
              </a:rPr>
              <a:t> </a:t>
            </a:r>
            <a:r>
              <a:rPr lang="en-US" dirty="0" err="1">
                <a:latin typeface="Aparajita" pitchFamily="34" charset="0"/>
                <a:cs typeface="Aparajita" pitchFamily="34" charset="0"/>
              </a:rPr>
              <a:t>Wail,calon</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menerima</a:t>
            </a:r>
            <a:r>
              <a:rPr lang="en-US" dirty="0">
                <a:latin typeface="Aparajita" pitchFamily="34" charset="0"/>
                <a:cs typeface="Aparajita" pitchFamily="34" charset="0"/>
              </a:rPr>
              <a:t> </a:t>
            </a:r>
            <a:r>
              <a:rPr lang="en-US" dirty="0" err="1">
                <a:latin typeface="Aparajita" pitchFamily="34" charset="0"/>
                <a:cs typeface="Aparajita" pitchFamily="34" charset="0"/>
              </a:rPr>
              <a:t>timbangan</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orang lain </a:t>
            </a:r>
            <a:r>
              <a:rPr lang="en-US" dirty="0" err="1">
                <a:latin typeface="Aparajita" pitchFamily="34" charset="0"/>
                <a:cs typeface="Aparajita" pitchFamily="34" charset="0"/>
              </a:rPr>
              <a:t>meminta</a:t>
            </a:r>
            <a:r>
              <a:rPr lang="en-US" dirty="0">
                <a:latin typeface="Aparajita" pitchFamily="34" charset="0"/>
                <a:cs typeface="Aparajita" pitchFamily="34" charset="0"/>
              </a:rPr>
              <a:t> </a:t>
            </a:r>
            <a:r>
              <a:rPr lang="en-US" dirty="0" err="1">
                <a:latin typeface="Aparajita" pitchFamily="34" charset="0"/>
                <a:cs typeface="Aparajita" pitchFamily="34" charset="0"/>
              </a:rPr>
              <a:t>dipenuhi,namun</a:t>
            </a:r>
            <a:r>
              <a:rPr lang="en-US" dirty="0">
                <a:latin typeface="Aparajita" pitchFamily="34" charset="0"/>
                <a:cs typeface="Aparajita" pitchFamily="34" charset="0"/>
              </a:rPr>
              <a:t> </a:t>
            </a:r>
            <a:r>
              <a:rPr lang="en-US" dirty="0" err="1">
                <a:latin typeface="Aparajita" pitchFamily="34" charset="0"/>
                <a:cs typeface="Aparajita" pitchFamily="34" charset="0"/>
              </a:rPr>
              <a:t>menimbang</a:t>
            </a:r>
            <a:r>
              <a:rPr lang="en-US" dirty="0">
                <a:latin typeface="Aparajita" pitchFamily="34" charset="0"/>
                <a:cs typeface="Aparajita" pitchFamily="34" charset="0"/>
              </a:rPr>
              <a:t> </a:t>
            </a:r>
            <a:r>
              <a:rPr lang="en-US" dirty="0" err="1">
                <a:latin typeface="Aparajita" pitchFamily="34" charset="0"/>
                <a:cs typeface="Aparajita" pitchFamily="34" charset="0"/>
              </a:rPr>
              <a:t>untuk</a:t>
            </a:r>
            <a:r>
              <a:rPr lang="en-US" dirty="0">
                <a:latin typeface="Aparajita" pitchFamily="34" charset="0"/>
                <a:cs typeface="Aparajita" pitchFamily="34" charset="0"/>
              </a:rPr>
              <a:t> orang </a:t>
            </a:r>
            <a:r>
              <a:rPr lang="en-US" dirty="0" err="1">
                <a:latin typeface="Aparajita" pitchFamily="34" charset="0"/>
                <a:cs typeface="Aparajita" pitchFamily="34" charset="0"/>
              </a:rPr>
              <a:t>lain,mereka</a:t>
            </a:r>
            <a:r>
              <a:rPr lang="en-US" dirty="0">
                <a:latin typeface="Aparajita" pitchFamily="34" charset="0"/>
                <a:cs typeface="Aparajita" pitchFamily="34" charset="0"/>
              </a:rPr>
              <a:t> </a:t>
            </a:r>
            <a:r>
              <a:rPr lang="en-US" dirty="0" err="1">
                <a:latin typeface="Aparajita" pitchFamily="34" charset="0"/>
                <a:cs typeface="Aparajita" pitchFamily="34" charset="0"/>
              </a:rPr>
              <a:t>mengurangi</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1934618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4.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US" dirty="0">
                <a:latin typeface="Aparajita" pitchFamily="34" charset="0"/>
                <a:cs typeface="Aparajita" pitchFamily="34" charset="0"/>
              </a:rPr>
              <a:t>5.      </a:t>
            </a:r>
            <a:r>
              <a:rPr lang="en-US" dirty="0" err="1">
                <a:latin typeface="Aparajita" pitchFamily="34" charset="0"/>
                <a:cs typeface="Aparajita" pitchFamily="34" charset="0"/>
              </a:rPr>
              <a:t>Neraka</a:t>
            </a:r>
            <a:r>
              <a:rPr lang="en-US" dirty="0">
                <a:latin typeface="Aparajita" pitchFamily="34" charset="0"/>
                <a:cs typeface="Aparajita" pitchFamily="34" charset="0"/>
              </a:rPr>
              <a:t> </a:t>
            </a:r>
            <a:r>
              <a:rPr lang="en-US" dirty="0" err="1">
                <a:latin typeface="Aparajita" pitchFamily="34" charset="0"/>
                <a:cs typeface="Aparajita" pitchFamily="34" charset="0"/>
              </a:rPr>
              <a:t>Sair</a:t>
            </a:r>
            <a:r>
              <a:rPr lang="en-US" dirty="0">
                <a:latin typeface="Aparajita" pitchFamily="34" charset="0"/>
                <a:cs typeface="Aparajita" pitchFamily="34" charset="0"/>
              </a:rPr>
              <a:t> ,</a:t>
            </a:r>
            <a:r>
              <a:rPr lang="en-US" dirty="0" err="1">
                <a:latin typeface="Aparajita" pitchFamily="34" charset="0"/>
                <a:cs typeface="Aparajita" pitchFamily="34" charset="0"/>
              </a:rPr>
              <a:t>calon</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 </a:t>
            </a: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memakan</a:t>
            </a:r>
            <a:r>
              <a:rPr lang="en-US" dirty="0">
                <a:latin typeface="Aparajita" pitchFamily="34" charset="0"/>
                <a:cs typeface="Aparajita" pitchFamily="34" charset="0"/>
              </a:rPr>
              <a:t> </a:t>
            </a:r>
            <a:r>
              <a:rPr lang="en-US" dirty="0" err="1">
                <a:latin typeface="Aparajita" pitchFamily="34" charset="0"/>
                <a:cs typeface="Aparajita" pitchFamily="34" charset="0"/>
              </a:rPr>
              <a:t>harta</a:t>
            </a:r>
            <a:r>
              <a:rPr lang="en-US" dirty="0">
                <a:latin typeface="Aparajita" pitchFamily="34" charset="0"/>
                <a:cs typeface="Aparajita" pitchFamily="34" charset="0"/>
              </a:rPr>
              <a:t> </a:t>
            </a:r>
            <a:r>
              <a:rPr lang="en-US" dirty="0" err="1">
                <a:latin typeface="Aparajita" pitchFamily="34" charset="0"/>
                <a:cs typeface="Aparajita" pitchFamily="34" charset="0"/>
              </a:rPr>
              <a:t>anak</a:t>
            </a:r>
            <a:r>
              <a:rPr lang="en-US" dirty="0">
                <a:latin typeface="Aparajita" pitchFamily="34" charset="0"/>
                <a:cs typeface="Aparajita" pitchFamily="34" charset="0"/>
              </a:rPr>
              <a:t> </a:t>
            </a:r>
            <a:r>
              <a:rPr lang="en-US" dirty="0" err="1">
                <a:latin typeface="Aparajita" pitchFamily="34" charset="0"/>
                <a:cs typeface="Aparajita" pitchFamily="34" charset="0"/>
              </a:rPr>
              <a:t>yatim</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tidak</a:t>
            </a:r>
            <a:r>
              <a:rPr lang="en-US" dirty="0">
                <a:latin typeface="Aparajita" pitchFamily="34" charset="0"/>
                <a:cs typeface="Aparajita" pitchFamily="34" charset="0"/>
              </a:rPr>
              <a:t> </a:t>
            </a:r>
            <a:r>
              <a:rPr lang="en-US" dirty="0" err="1">
                <a:latin typeface="Aparajita" pitchFamily="34" charset="0"/>
                <a:cs typeface="Aparajita" pitchFamily="34" charset="0"/>
              </a:rPr>
              <a:t>mengikuti</a:t>
            </a:r>
            <a:r>
              <a:rPr lang="en-US" dirty="0">
                <a:latin typeface="Aparajita" pitchFamily="34" charset="0"/>
                <a:cs typeface="Aparajita" pitchFamily="34" charset="0"/>
              </a:rPr>
              <a:t> </a:t>
            </a:r>
            <a:r>
              <a:rPr lang="en-US" dirty="0" err="1">
                <a:latin typeface="Aparajita" pitchFamily="34" charset="0"/>
                <a:cs typeface="Aparajita" pitchFamily="34" charset="0"/>
              </a:rPr>
              <a:t>petunjuk</a:t>
            </a:r>
            <a:r>
              <a:rPr lang="en-US" dirty="0">
                <a:latin typeface="Aparajita" pitchFamily="34" charset="0"/>
                <a:cs typeface="Aparajita" pitchFamily="34" charset="0"/>
              </a:rPr>
              <a:t> ALLAH SWT</a:t>
            </a: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kafir</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terpedaya</a:t>
            </a:r>
            <a:r>
              <a:rPr lang="en-US" dirty="0">
                <a:latin typeface="Aparajita" pitchFamily="34" charset="0"/>
                <a:cs typeface="Aparajita" pitchFamily="34" charset="0"/>
              </a:rPr>
              <a:t> </a:t>
            </a:r>
            <a:r>
              <a:rPr lang="en-US" dirty="0" err="1">
                <a:latin typeface="Aparajita" pitchFamily="34" charset="0"/>
                <a:cs typeface="Aparajita" pitchFamily="34" charset="0"/>
              </a:rPr>
              <a:t>oleh</a:t>
            </a:r>
            <a:r>
              <a:rPr lang="en-US" dirty="0">
                <a:latin typeface="Aparajita" pitchFamily="34" charset="0"/>
                <a:cs typeface="Aparajita" pitchFamily="34" charset="0"/>
              </a:rPr>
              <a:t> </a:t>
            </a:r>
            <a:r>
              <a:rPr lang="en-US" dirty="0" err="1">
                <a:latin typeface="Aparajita" pitchFamily="34" charset="0"/>
                <a:cs typeface="Aparajita" pitchFamily="34" charset="0"/>
              </a:rPr>
              <a:t>setan</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menyimpang</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perintah</a:t>
            </a:r>
            <a:r>
              <a:rPr lang="en-US" dirty="0">
                <a:latin typeface="Aparajita" pitchFamily="34" charset="0"/>
                <a:cs typeface="Aparajita" pitchFamily="34" charset="0"/>
              </a:rPr>
              <a:t> ALLAH SWT</a:t>
            </a:r>
          </a:p>
          <a:p>
            <a:pPr marL="0" indent="0">
              <a:buNone/>
            </a:pPr>
            <a:r>
              <a:rPr lang="en-US" dirty="0">
                <a:latin typeface="Aparajita" pitchFamily="34" charset="0"/>
                <a:cs typeface="Aparajita" pitchFamily="34" charset="0"/>
              </a:rPr>
              <a:t>-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tidak</a:t>
            </a:r>
            <a:r>
              <a:rPr lang="en-US" dirty="0">
                <a:latin typeface="Aparajita" pitchFamily="34" charset="0"/>
                <a:cs typeface="Aparajita" pitchFamily="34" charset="0"/>
              </a:rPr>
              <a:t> </a:t>
            </a:r>
            <a:r>
              <a:rPr lang="en-US" dirty="0" err="1">
                <a:latin typeface="Aparajita" pitchFamily="34" charset="0"/>
                <a:cs typeface="Aparajita" pitchFamily="34" charset="0"/>
              </a:rPr>
              <a:t>beriman</a:t>
            </a:r>
            <a:r>
              <a:rPr lang="en-US" dirty="0">
                <a:latin typeface="Aparajita" pitchFamily="34" charset="0"/>
                <a:cs typeface="Aparajita" pitchFamily="34" charset="0"/>
              </a:rPr>
              <a:t> </a:t>
            </a:r>
            <a:r>
              <a:rPr lang="en-US" dirty="0" err="1">
                <a:latin typeface="Aparajita" pitchFamily="34" charset="0"/>
                <a:cs typeface="Aparajita" pitchFamily="34" charset="0"/>
              </a:rPr>
              <a:t>kepada</a:t>
            </a:r>
            <a:r>
              <a:rPr lang="en-US" dirty="0">
                <a:latin typeface="Aparajita" pitchFamily="34" charset="0"/>
                <a:cs typeface="Aparajita" pitchFamily="34" charset="0"/>
              </a:rPr>
              <a:t> ALLAH </a:t>
            </a:r>
            <a:r>
              <a:rPr lang="en-US" dirty="0" err="1">
                <a:latin typeface="Aparajita" pitchFamily="34" charset="0"/>
                <a:cs typeface="Aparajita" pitchFamily="34" charset="0"/>
              </a:rPr>
              <a:t>SWT,dan</a:t>
            </a:r>
            <a:r>
              <a:rPr lang="en-US" dirty="0">
                <a:latin typeface="Aparajita" pitchFamily="34" charset="0"/>
                <a:cs typeface="Aparajita" pitchFamily="34" charset="0"/>
              </a:rPr>
              <a:t> </a:t>
            </a:r>
            <a:r>
              <a:rPr lang="en-US" dirty="0" err="1">
                <a:latin typeface="Aparajita" pitchFamily="34" charset="0"/>
                <a:cs typeface="Aparajita" pitchFamily="34" charset="0"/>
              </a:rPr>
              <a:t>Rasul</a:t>
            </a:r>
            <a:r>
              <a:rPr lang="en-US" dirty="0">
                <a:latin typeface="Aparajita" pitchFamily="34" charset="0"/>
                <a:cs typeface="Aparajita" pitchFamily="34" charset="0"/>
              </a:rPr>
              <a:t>-NYA</a:t>
            </a: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6.      </a:t>
            </a:r>
            <a:r>
              <a:rPr lang="id-ID" dirty="0" err="1" smtClean="0">
                <a:latin typeface="Aparajita" pitchFamily="34" charset="0"/>
                <a:cs typeface="Aparajita" pitchFamily="34" charset="0"/>
              </a:rPr>
              <a:t>N</a:t>
            </a:r>
            <a:r>
              <a:rPr lang="en-US" dirty="0" err="1" smtClean="0">
                <a:latin typeface="Aparajita" pitchFamily="34" charset="0"/>
                <a:cs typeface="Aparajita" pitchFamily="34" charset="0"/>
              </a:rPr>
              <a:t>eraka</a:t>
            </a:r>
            <a:r>
              <a:rPr lang="en-US" dirty="0" smtClean="0">
                <a:latin typeface="Aparajita" pitchFamily="34" charset="0"/>
                <a:cs typeface="Aparajita" pitchFamily="34" charset="0"/>
              </a:rPr>
              <a:t> </a:t>
            </a:r>
            <a:r>
              <a:rPr lang="en-US" dirty="0" err="1">
                <a:latin typeface="Aparajita" pitchFamily="34" charset="0"/>
                <a:cs typeface="Aparajita" pitchFamily="34" charset="0"/>
              </a:rPr>
              <a:t>Ladho</a:t>
            </a:r>
            <a:r>
              <a:rPr lang="en-US" dirty="0">
                <a:latin typeface="Aparajita" pitchFamily="34" charset="0"/>
                <a:cs typeface="Aparajita" pitchFamily="34" charset="0"/>
              </a:rPr>
              <a:t> ,</a:t>
            </a:r>
            <a:r>
              <a:rPr lang="en-US" dirty="0" err="1">
                <a:latin typeface="Aparajita" pitchFamily="34" charset="0"/>
                <a:cs typeface="Aparajita" pitchFamily="34" charset="0"/>
              </a:rPr>
              <a:t>calon</a:t>
            </a:r>
            <a:r>
              <a:rPr lang="en-US" dirty="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berpaling</a:t>
            </a:r>
            <a:r>
              <a:rPr lang="en-US" dirty="0">
                <a:latin typeface="Aparajita" pitchFamily="34" charset="0"/>
                <a:cs typeface="Aparajita" pitchFamily="34" charset="0"/>
              </a:rPr>
              <a:t> </a:t>
            </a:r>
            <a:r>
              <a:rPr lang="en-US" dirty="0" err="1">
                <a:latin typeface="Aparajita" pitchFamily="34" charset="0"/>
                <a:cs typeface="Aparajita" pitchFamily="34" charset="0"/>
              </a:rPr>
              <a:t>dari</a:t>
            </a:r>
            <a:r>
              <a:rPr lang="en-US" dirty="0">
                <a:latin typeface="Aparajita" pitchFamily="34" charset="0"/>
                <a:cs typeface="Aparajita" pitchFamily="34" charset="0"/>
              </a:rPr>
              <a:t> </a:t>
            </a:r>
            <a:r>
              <a:rPr lang="en-US" dirty="0" err="1">
                <a:latin typeface="Aparajita" pitchFamily="34" charset="0"/>
                <a:cs typeface="Aparajita" pitchFamily="34" charset="0"/>
              </a:rPr>
              <a:t>agama,dan</a:t>
            </a:r>
            <a:r>
              <a:rPr lang="en-US" dirty="0">
                <a:latin typeface="Aparajita" pitchFamily="34" charset="0"/>
                <a:cs typeface="Aparajita" pitchFamily="34" charset="0"/>
              </a:rPr>
              <a:t> </a:t>
            </a:r>
            <a:r>
              <a:rPr lang="en-US" dirty="0" err="1">
                <a:latin typeface="Aparajita" pitchFamily="34" charset="0"/>
                <a:cs typeface="Aparajita" pitchFamily="34" charset="0"/>
              </a:rPr>
              <a:t>menimbun</a:t>
            </a:r>
            <a:r>
              <a:rPr lang="en-US" dirty="0">
                <a:latin typeface="Aparajita" pitchFamily="34" charset="0"/>
                <a:cs typeface="Aparajita" pitchFamily="34" charset="0"/>
              </a:rPr>
              <a:t> </a:t>
            </a:r>
            <a:r>
              <a:rPr lang="en-US" dirty="0" err="1">
                <a:latin typeface="Aparajita" pitchFamily="34" charset="0"/>
                <a:cs typeface="Aparajita" pitchFamily="34" charset="0"/>
              </a:rPr>
              <a:t>kekayaan</a:t>
            </a:r>
            <a:r>
              <a:rPr lang="en-US" dirty="0">
                <a:latin typeface="Aparajita" pitchFamily="34" charset="0"/>
                <a:cs typeface="Aparajita" pitchFamily="34" charset="0"/>
              </a:rPr>
              <a:t> </a:t>
            </a:r>
            <a:r>
              <a:rPr lang="en-US" dirty="0" err="1">
                <a:latin typeface="Aparajita" pitchFamily="34" charset="0"/>
                <a:cs typeface="Aparajita" pitchFamily="34" charset="0"/>
              </a:rPr>
              <a:t>tanpa</a:t>
            </a:r>
            <a:r>
              <a:rPr lang="en-US" dirty="0">
                <a:latin typeface="Aparajita" pitchFamily="34" charset="0"/>
                <a:cs typeface="Aparajita" pitchFamily="34" charset="0"/>
              </a:rPr>
              <a:t> </a:t>
            </a:r>
            <a:r>
              <a:rPr lang="en-US" dirty="0" err="1">
                <a:latin typeface="Aparajita" pitchFamily="34" charset="0"/>
                <a:cs typeface="Aparajita" pitchFamily="34" charset="0"/>
              </a:rPr>
              <a:t>Mengeluarkan</a:t>
            </a:r>
            <a:r>
              <a:rPr lang="en-US" dirty="0">
                <a:latin typeface="Aparajita" pitchFamily="34" charset="0"/>
                <a:cs typeface="Aparajita" pitchFamily="34" charset="0"/>
              </a:rPr>
              <a:t> zakat </a:t>
            </a:r>
          </a:p>
          <a:p>
            <a:pPr marL="0" indent="0">
              <a:buNone/>
            </a:pPr>
            <a:r>
              <a:rPr lang="en-US" dirty="0">
                <a:latin typeface="Aparajita" pitchFamily="34" charset="0"/>
                <a:cs typeface="Aparajita" pitchFamily="34" charset="0"/>
              </a:rPr>
              <a:t>7       </a:t>
            </a:r>
            <a:r>
              <a:rPr lang="en-US" dirty="0" err="1" smtClean="0">
                <a:latin typeface="Aparajita" pitchFamily="34" charset="0"/>
                <a:cs typeface="Aparajita" pitchFamily="34" charset="0"/>
              </a:rPr>
              <a:t>Neraka</a:t>
            </a:r>
            <a:r>
              <a:rPr lang="en-US" dirty="0" smtClean="0">
                <a:latin typeface="Aparajita" pitchFamily="34" charset="0"/>
                <a:cs typeface="Aparajita" pitchFamily="34" charset="0"/>
              </a:rPr>
              <a:t> </a:t>
            </a:r>
            <a:r>
              <a:rPr lang="en-US" dirty="0" err="1">
                <a:latin typeface="Aparajita" pitchFamily="34" charset="0"/>
                <a:cs typeface="Aparajita" pitchFamily="34" charset="0"/>
              </a:rPr>
              <a:t>Saqor</a:t>
            </a:r>
            <a:r>
              <a:rPr lang="en-US" dirty="0">
                <a:latin typeface="Aparajita" pitchFamily="34" charset="0"/>
                <a:cs typeface="Aparajita" pitchFamily="34" charset="0"/>
              </a:rPr>
              <a:t> </a:t>
            </a:r>
            <a:r>
              <a:rPr lang="en-US" dirty="0" smtClean="0">
                <a:latin typeface="Aparajita" pitchFamily="34" charset="0"/>
                <a:cs typeface="Aparajita" pitchFamily="34" charset="0"/>
              </a:rPr>
              <a:t>,</a:t>
            </a:r>
            <a:r>
              <a:rPr lang="id-ID" dirty="0" smtClean="0">
                <a:latin typeface="Aparajita" pitchFamily="34" charset="0"/>
                <a:cs typeface="Aparajita" pitchFamily="34" charset="0"/>
              </a:rPr>
              <a:t> </a:t>
            </a:r>
            <a:r>
              <a:rPr lang="en-US" dirty="0" err="1" smtClean="0">
                <a:latin typeface="Aparajita" pitchFamily="34" charset="0"/>
                <a:cs typeface="Aparajita" pitchFamily="34" charset="0"/>
              </a:rPr>
              <a:t>calon</a:t>
            </a:r>
            <a:r>
              <a:rPr lang="en-US" dirty="0" smtClean="0">
                <a:latin typeface="Aparajita" pitchFamily="34" charset="0"/>
                <a:cs typeface="Aparajita" pitchFamily="34" charset="0"/>
              </a:rPr>
              <a:t> </a:t>
            </a:r>
            <a:r>
              <a:rPr lang="en-US" dirty="0" err="1">
                <a:latin typeface="Aparajita" pitchFamily="34" charset="0"/>
                <a:cs typeface="Aparajita" pitchFamily="34" charset="0"/>
              </a:rPr>
              <a:t>penghuninya</a:t>
            </a:r>
            <a:r>
              <a:rPr lang="en-US" dirty="0">
                <a:latin typeface="Aparajita" pitchFamily="34" charset="0"/>
                <a:cs typeface="Aparajita" pitchFamily="34" charset="0"/>
              </a:rPr>
              <a:t> : 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semasa</a:t>
            </a:r>
            <a:r>
              <a:rPr lang="en-US" dirty="0">
                <a:latin typeface="Aparajita" pitchFamily="34" charset="0"/>
                <a:cs typeface="Aparajita" pitchFamily="34" charset="0"/>
              </a:rPr>
              <a:t> </a:t>
            </a:r>
            <a:r>
              <a:rPr lang="en-US" dirty="0" err="1">
                <a:latin typeface="Aparajita" pitchFamily="34" charset="0"/>
                <a:cs typeface="Aparajita" pitchFamily="34" charset="0"/>
              </a:rPr>
              <a:t>hidupnya</a:t>
            </a:r>
            <a:r>
              <a:rPr lang="en-US" dirty="0">
                <a:latin typeface="Aparajita" pitchFamily="34" charset="0"/>
                <a:cs typeface="Aparajita" pitchFamily="34" charset="0"/>
              </a:rPr>
              <a:t> ,</a:t>
            </a:r>
            <a:r>
              <a:rPr lang="en-US" dirty="0" err="1">
                <a:latin typeface="Aparajita" pitchFamily="34" charset="0"/>
                <a:cs typeface="Aparajita" pitchFamily="34" charset="0"/>
              </a:rPr>
              <a:t>tidak</a:t>
            </a:r>
            <a:r>
              <a:rPr lang="en-US" dirty="0">
                <a:latin typeface="Aparajita" pitchFamily="34" charset="0"/>
                <a:cs typeface="Aparajita" pitchFamily="34" charset="0"/>
              </a:rPr>
              <a:t> </a:t>
            </a:r>
            <a:r>
              <a:rPr lang="en-US" dirty="0" err="1">
                <a:latin typeface="Aparajita" pitchFamily="34" charset="0"/>
                <a:cs typeface="Aparajita" pitchFamily="34" charset="0"/>
              </a:rPr>
              <a:t>pernah</a:t>
            </a:r>
            <a:r>
              <a:rPr lang="en-US" dirty="0">
                <a:latin typeface="Aparajita" pitchFamily="34" charset="0"/>
                <a:cs typeface="Aparajita" pitchFamily="34" charset="0"/>
              </a:rPr>
              <a:t> </a:t>
            </a:r>
            <a:r>
              <a:rPr lang="en-US" dirty="0" err="1">
                <a:latin typeface="Aparajita" pitchFamily="34" charset="0"/>
                <a:cs typeface="Aparajita" pitchFamily="34" charset="0"/>
              </a:rPr>
              <a:t>sholat,tidak</a:t>
            </a:r>
            <a:r>
              <a:rPr lang="en-US" dirty="0">
                <a:latin typeface="Aparajita" pitchFamily="34" charset="0"/>
                <a:cs typeface="Aparajita" pitchFamily="34" charset="0"/>
              </a:rPr>
              <a:t> </a:t>
            </a:r>
            <a:r>
              <a:rPr lang="en-US" dirty="0" err="1">
                <a:latin typeface="Aparajita" pitchFamily="34" charset="0"/>
                <a:cs typeface="Aparajita" pitchFamily="34" charset="0"/>
              </a:rPr>
              <a:t>pernah</a:t>
            </a:r>
            <a:r>
              <a:rPr lang="en-US" dirty="0">
                <a:latin typeface="Aparajita" pitchFamily="34" charset="0"/>
                <a:cs typeface="Aparajita" pitchFamily="34" charset="0"/>
              </a:rPr>
              <a:t> </a:t>
            </a:r>
            <a:r>
              <a:rPr lang="en-US" dirty="0" err="1">
                <a:latin typeface="Aparajita" pitchFamily="34" charset="0"/>
                <a:cs typeface="Aparajita" pitchFamily="34" charset="0"/>
              </a:rPr>
              <a:t>memberi</a:t>
            </a:r>
            <a:r>
              <a:rPr lang="en-US" dirty="0">
                <a:latin typeface="Aparajita" pitchFamily="34" charset="0"/>
                <a:cs typeface="Aparajita" pitchFamily="34" charset="0"/>
              </a:rPr>
              <a:t> </a:t>
            </a:r>
            <a:r>
              <a:rPr lang="en-US" dirty="0" err="1">
                <a:latin typeface="Aparajita" pitchFamily="34" charset="0"/>
                <a:cs typeface="Aparajita" pitchFamily="34" charset="0"/>
              </a:rPr>
              <a:t>makan</a:t>
            </a:r>
            <a:r>
              <a:rPr lang="en-US" dirty="0">
                <a:latin typeface="Aparajita" pitchFamily="34" charset="0"/>
                <a:cs typeface="Aparajita" pitchFamily="34" charset="0"/>
              </a:rPr>
              <a:t> orang </a:t>
            </a:r>
            <a:r>
              <a:rPr lang="en-US" dirty="0" err="1">
                <a:latin typeface="Aparajita" pitchFamily="34" charset="0"/>
                <a:cs typeface="Aparajita" pitchFamily="34" charset="0"/>
              </a:rPr>
              <a:t>miskin,suka</a:t>
            </a:r>
            <a:r>
              <a:rPr lang="en-US" dirty="0">
                <a:latin typeface="Aparajita" pitchFamily="34" charset="0"/>
                <a:cs typeface="Aparajita" pitchFamily="34" charset="0"/>
              </a:rPr>
              <a:t> </a:t>
            </a:r>
            <a:r>
              <a:rPr lang="en-US" dirty="0" err="1">
                <a:latin typeface="Aparajita" pitchFamily="34" charset="0"/>
                <a:cs typeface="Aparajita" pitchFamily="34" charset="0"/>
              </a:rPr>
              <a:t>membicarakan</a:t>
            </a:r>
            <a:r>
              <a:rPr lang="en-US" dirty="0">
                <a:latin typeface="Aparajita" pitchFamily="34" charset="0"/>
                <a:cs typeface="Aparajita" pitchFamily="34" charset="0"/>
              </a:rPr>
              <a:t> </a:t>
            </a:r>
            <a:r>
              <a:rPr lang="en-US" dirty="0" err="1">
                <a:latin typeface="Aparajita" pitchFamily="34" charset="0"/>
                <a:cs typeface="Aparajita" pitchFamily="34" charset="0"/>
              </a:rPr>
              <a:t>kebathilan,dan</a:t>
            </a:r>
            <a:r>
              <a:rPr lang="en-US" dirty="0">
                <a:latin typeface="Aparajita" pitchFamily="34" charset="0"/>
                <a:cs typeface="Aparajita" pitchFamily="34" charset="0"/>
              </a:rPr>
              <a:t> </a:t>
            </a:r>
            <a:r>
              <a:rPr lang="en-US" dirty="0" err="1">
                <a:latin typeface="Aparajita" pitchFamily="34" charset="0"/>
                <a:cs typeface="Aparajita" pitchFamily="34" charset="0"/>
              </a:rPr>
              <a:t>mendustakan</a:t>
            </a:r>
            <a:r>
              <a:rPr lang="en-US" dirty="0">
                <a:latin typeface="Aparajita" pitchFamily="34" charset="0"/>
                <a:cs typeface="Aparajita" pitchFamily="34" charset="0"/>
              </a:rPr>
              <a:t> Hari </a:t>
            </a:r>
            <a:r>
              <a:rPr lang="en-US" dirty="0" err="1">
                <a:latin typeface="Aparajita" pitchFamily="34" charset="0"/>
                <a:cs typeface="Aparajita" pitchFamily="34" charset="0"/>
              </a:rPr>
              <a:t>pembalasan</a:t>
            </a:r>
            <a:endParaRPr lang="en-US" dirty="0">
              <a:latin typeface="Aparajita" pitchFamily="34" charset="0"/>
              <a:cs typeface="Aparajita" pitchFamily="34" charset="0"/>
            </a:endParaRPr>
          </a:p>
          <a:p>
            <a:pPr marL="0" indent="0">
              <a:buNone/>
            </a:pP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8.      </a:t>
            </a:r>
            <a:r>
              <a:rPr lang="en-US" dirty="0" err="1">
                <a:latin typeface="Aparajita" pitchFamily="34" charset="0"/>
                <a:cs typeface="Aparajita" pitchFamily="34" charset="0"/>
              </a:rPr>
              <a:t>Neraka</a:t>
            </a:r>
            <a:r>
              <a:rPr lang="en-US" dirty="0">
                <a:latin typeface="Aparajita" pitchFamily="34" charset="0"/>
                <a:cs typeface="Aparajita" pitchFamily="34" charset="0"/>
              </a:rPr>
              <a:t> </a:t>
            </a:r>
            <a:r>
              <a:rPr lang="en-US" dirty="0" err="1">
                <a:latin typeface="Aparajita" pitchFamily="34" charset="0"/>
                <a:cs typeface="Aparajita" pitchFamily="34" charset="0"/>
              </a:rPr>
              <a:t>huthomah</a:t>
            </a:r>
            <a:r>
              <a:rPr lang="en-US" dirty="0" smtClean="0">
                <a:latin typeface="Aparajita" pitchFamily="34" charset="0"/>
                <a:cs typeface="Aparajita" pitchFamily="34" charset="0"/>
              </a:rPr>
              <a:t>,</a:t>
            </a:r>
            <a:r>
              <a:rPr lang="id-ID" dirty="0" smtClean="0">
                <a:latin typeface="Aparajita" pitchFamily="34" charset="0"/>
                <a:cs typeface="Aparajita" pitchFamily="34" charset="0"/>
              </a:rPr>
              <a:t> </a:t>
            </a:r>
            <a:r>
              <a:rPr lang="en-US" dirty="0" err="1" smtClean="0">
                <a:latin typeface="Aparajita" pitchFamily="34" charset="0"/>
                <a:cs typeface="Aparajita" pitchFamily="34" charset="0"/>
              </a:rPr>
              <a:t>calonnya</a:t>
            </a:r>
            <a:r>
              <a:rPr lang="en-US" dirty="0" smtClean="0">
                <a:latin typeface="Aparajita" pitchFamily="34" charset="0"/>
                <a:cs typeface="Aparajita" pitchFamily="34" charset="0"/>
              </a:rPr>
              <a:t> </a:t>
            </a:r>
            <a:r>
              <a:rPr lang="en-US" dirty="0">
                <a:latin typeface="Aparajita" pitchFamily="34" charset="0"/>
                <a:cs typeface="Aparajita" pitchFamily="34" charset="0"/>
              </a:rPr>
              <a:t>:</a:t>
            </a:r>
          </a:p>
          <a:p>
            <a:pPr marL="0" indent="0">
              <a:buNone/>
            </a:pPr>
            <a:r>
              <a:rPr lang="en-US" dirty="0">
                <a:latin typeface="Aparajita" pitchFamily="34" charset="0"/>
                <a:cs typeface="Aparajita" pitchFamily="34" charset="0"/>
              </a:rPr>
              <a:t>orang </a:t>
            </a:r>
            <a:r>
              <a:rPr lang="en-US" dirty="0" err="1">
                <a:latin typeface="Aparajita" pitchFamily="34" charset="0"/>
                <a:cs typeface="Aparajita" pitchFamily="34" charset="0"/>
              </a:rPr>
              <a:t>yg</a:t>
            </a:r>
            <a:r>
              <a:rPr lang="en-US" dirty="0">
                <a:latin typeface="Aparajita" pitchFamily="34" charset="0"/>
                <a:cs typeface="Aparajita" pitchFamily="34" charset="0"/>
              </a:rPr>
              <a:t> </a:t>
            </a:r>
            <a:r>
              <a:rPr lang="en-US" dirty="0" err="1">
                <a:latin typeface="Aparajita" pitchFamily="34" charset="0"/>
                <a:cs typeface="Aparajita" pitchFamily="34" charset="0"/>
              </a:rPr>
              <a:t>suka</a:t>
            </a:r>
            <a:r>
              <a:rPr lang="en-US" dirty="0">
                <a:latin typeface="Aparajita" pitchFamily="34" charset="0"/>
                <a:cs typeface="Aparajita" pitchFamily="34" charset="0"/>
              </a:rPr>
              <a:t> </a:t>
            </a:r>
            <a:r>
              <a:rPr lang="en-US" dirty="0" err="1">
                <a:latin typeface="Aparajita" pitchFamily="34" charset="0"/>
                <a:cs typeface="Aparajita" pitchFamily="34" charset="0"/>
              </a:rPr>
              <a:t>mengumpat,mencela,dan</a:t>
            </a:r>
            <a:r>
              <a:rPr lang="en-US" dirty="0">
                <a:latin typeface="Aparajita" pitchFamily="34" charset="0"/>
                <a:cs typeface="Aparajita" pitchFamily="34" charset="0"/>
              </a:rPr>
              <a:t> </a:t>
            </a:r>
            <a:r>
              <a:rPr lang="en-US" dirty="0" err="1">
                <a:latin typeface="Aparajita" pitchFamily="34" charset="0"/>
                <a:cs typeface="Aparajita" pitchFamily="34" charset="0"/>
              </a:rPr>
              <a:t>berprasangka</a:t>
            </a:r>
            <a:r>
              <a:rPr lang="en-US" dirty="0">
                <a:latin typeface="Aparajita" pitchFamily="34" charset="0"/>
                <a:cs typeface="Aparajita" pitchFamily="34" charset="0"/>
              </a:rPr>
              <a:t> </a:t>
            </a:r>
            <a:r>
              <a:rPr lang="en-US" dirty="0" err="1">
                <a:latin typeface="Aparajita" pitchFamily="34" charset="0"/>
                <a:cs typeface="Aparajita" pitchFamily="34" charset="0"/>
              </a:rPr>
              <a:t>buruk</a:t>
            </a:r>
            <a:r>
              <a:rPr lang="en-US" dirty="0">
                <a:latin typeface="Aparajita" pitchFamily="34" charset="0"/>
                <a:cs typeface="Aparajita" pitchFamily="34" charset="0"/>
              </a:rPr>
              <a:t>,</a:t>
            </a:r>
          </a:p>
          <a:p>
            <a:pPr marL="0" indent="0">
              <a:buNone/>
            </a:pP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1024481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a-miladiyah-power-point-background-2-573285.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357166"/>
            <a:ext cx="8115328" cy="5768997"/>
          </a:xfrm>
        </p:spPr>
        <p:txBody>
          <a:bodyPr>
            <a:normAutofit fontScale="85000" lnSpcReduction="20000"/>
          </a:bodyPr>
          <a:lstStyle/>
          <a:p>
            <a:pPr marL="0" indent="0">
              <a:buNone/>
            </a:pPr>
            <a:r>
              <a:rPr lang="en-US" b="1" dirty="0" err="1">
                <a:latin typeface="Browallia New" pitchFamily="34" charset="-34"/>
                <a:cs typeface="Browallia New" pitchFamily="34" charset="-34"/>
              </a:rPr>
              <a:t>Fungsi</a:t>
            </a:r>
            <a:r>
              <a:rPr lang="en-US" b="1" dirty="0">
                <a:latin typeface="Browallia New" pitchFamily="34" charset="-34"/>
                <a:cs typeface="Browallia New" pitchFamily="34" charset="-34"/>
              </a:rPr>
              <a:t> </a:t>
            </a:r>
            <a:r>
              <a:rPr lang="en-US" b="1" dirty="0" err="1">
                <a:latin typeface="Browallia New" pitchFamily="34" charset="-34"/>
                <a:cs typeface="Browallia New" pitchFamily="34" charset="-34"/>
              </a:rPr>
              <a:t>Iman</a:t>
            </a:r>
            <a:r>
              <a:rPr lang="en-US" b="1" dirty="0">
                <a:latin typeface="Browallia New" pitchFamily="34" charset="-34"/>
                <a:cs typeface="Browallia New" pitchFamily="34" charset="-34"/>
              </a:rPr>
              <a:t> </a:t>
            </a:r>
            <a:r>
              <a:rPr lang="en-US" b="1" dirty="0" err="1">
                <a:latin typeface="Browallia New" pitchFamily="34" charset="-34"/>
                <a:cs typeface="Browallia New" pitchFamily="34" charset="-34"/>
              </a:rPr>
              <a:t>Kepada</a:t>
            </a:r>
            <a:r>
              <a:rPr lang="en-US" b="1" dirty="0">
                <a:latin typeface="Browallia New" pitchFamily="34" charset="-34"/>
                <a:cs typeface="Browallia New" pitchFamily="34" charset="-34"/>
              </a:rPr>
              <a:t> Hari </a:t>
            </a:r>
            <a:r>
              <a:rPr lang="en-US" b="1" dirty="0" err="1">
                <a:latin typeface="Browallia New" pitchFamily="34" charset="-34"/>
                <a:cs typeface="Browallia New" pitchFamily="34" charset="-34"/>
              </a:rPr>
              <a:t>Kiamat</a:t>
            </a:r>
            <a:endParaRPr lang="en-US" b="1" dirty="0">
              <a:latin typeface="Browallia New" pitchFamily="34" charset="-34"/>
              <a:cs typeface="Browallia New" pitchFamily="34" charset="-34"/>
            </a:endParaRPr>
          </a:p>
          <a:p>
            <a:pPr marL="0" indent="0">
              <a:buNone/>
            </a:pPr>
            <a:r>
              <a:rPr lang="en-US" dirty="0">
                <a:latin typeface="Browallia New" pitchFamily="34" charset="-34"/>
                <a:cs typeface="Browallia New" pitchFamily="34" charset="-34"/>
              </a:rPr>
              <a:t>1.	</a:t>
            </a:r>
            <a:r>
              <a:rPr lang="en-US" dirty="0" err="1">
                <a:latin typeface="Browallia New" pitchFamily="34" charset="-34"/>
                <a:cs typeface="Browallia New" pitchFamily="34" charset="-34"/>
              </a:rPr>
              <a:t>Membuat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manusia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senantiasa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bersikap</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hati-hati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sehingga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selalu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taat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kepada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petunjuk</a:t>
            </a:r>
            <a:r>
              <a:rPr lang="en-US" dirty="0">
                <a:latin typeface="Browallia New" pitchFamily="34" charset="-34"/>
                <a:cs typeface="Browallia New" pitchFamily="34" charset="-34"/>
              </a:rPr>
              <a:t> agama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sadar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batas</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kesenangan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hidup</a:t>
            </a:r>
            <a:r>
              <a:rPr lang="en-US" dirty="0">
                <a:latin typeface="Browallia New" pitchFamily="34" charset="-34"/>
                <a:cs typeface="Browallia New" pitchFamily="34" charset="-34"/>
              </a:rPr>
              <a:t> di </a:t>
            </a:r>
            <a:r>
              <a:rPr lang="en-US" dirty="0" err="1">
                <a:latin typeface="Browallia New" pitchFamily="34" charset="-34"/>
                <a:cs typeface="Browallia New" pitchFamily="34" charset="-34"/>
              </a:rPr>
              <a:t>dunia</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2.	Terus </a:t>
            </a:r>
            <a:r>
              <a:rPr lang="en-US" dirty="0" err="1">
                <a:latin typeface="Browallia New" pitchFamily="34" charset="-34"/>
                <a:cs typeface="Browallia New" pitchFamily="34" charset="-34"/>
              </a:rPr>
              <a:t>memperbaiki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kualitas</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kebaikan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yaitu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berbakti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kepada</a:t>
            </a:r>
            <a:r>
              <a:rPr lang="en-US" dirty="0">
                <a:latin typeface="Browallia New" pitchFamily="34" charset="-34"/>
                <a:cs typeface="Browallia New" pitchFamily="34" charset="-34"/>
              </a:rPr>
              <a:t> Allah, orang </a:t>
            </a:r>
            <a:r>
              <a:rPr lang="en-US" dirty="0" err="1">
                <a:latin typeface="Browallia New" pitchFamily="34" charset="-34"/>
                <a:cs typeface="Browallia New" pitchFamily="34" charset="-34"/>
              </a:rPr>
              <a:t>tua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sesama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manusia</a:t>
            </a:r>
            <a:r>
              <a:rPr lang="en-US" dirty="0">
                <a:latin typeface="Browallia New" pitchFamily="34" charset="-34"/>
                <a:cs typeface="Browallia New" pitchFamily="34" charset="-34"/>
              </a:rPr>
              <a:t> lain.</a:t>
            </a:r>
          </a:p>
          <a:p>
            <a:pPr marL="0" indent="0">
              <a:buNone/>
            </a:pPr>
            <a:r>
              <a:rPr lang="en-US" dirty="0">
                <a:latin typeface="Browallia New" pitchFamily="34" charset="-34"/>
                <a:cs typeface="Browallia New" pitchFamily="34" charset="-34"/>
              </a:rPr>
              <a:t>3.	</a:t>
            </a:r>
            <a:r>
              <a:rPr lang="en-US" dirty="0" err="1">
                <a:latin typeface="Browallia New" pitchFamily="34" charset="-34"/>
                <a:cs typeface="Browallia New" pitchFamily="34" charset="-34"/>
              </a:rPr>
              <a:t>Membuat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manusia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sadar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bahwa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kehidupan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setelah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kehidupan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dunia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merupakan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tujuan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manusia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hidup</a:t>
            </a:r>
            <a:r>
              <a:rPr lang="en-US" dirty="0">
                <a:latin typeface="Browallia New" pitchFamily="34" charset="-34"/>
                <a:cs typeface="Browallia New" pitchFamily="34" charset="-34"/>
              </a:rPr>
              <a:t> di </a:t>
            </a:r>
            <a:r>
              <a:rPr lang="en-US" dirty="0" err="1">
                <a:latin typeface="Browallia New" pitchFamily="34" charset="-34"/>
                <a:cs typeface="Browallia New" pitchFamily="34" charset="-34"/>
              </a:rPr>
              <a:t>dunia</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4.	</a:t>
            </a:r>
            <a:r>
              <a:rPr lang="en-US" dirty="0" err="1">
                <a:latin typeface="Browallia New" pitchFamily="34" charset="-34"/>
                <a:cs typeface="Browallia New" pitchFamily="34" charset="-34"/>
              </a:rPr>
              <a:t>Mendorong</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manusia</a:t>
            </a:r>
            <a:r>
              <a:rPr lang="en-US" dirty="0">
                <a:latin typeface="Browallia New" pitchFamily="34" charset="-34"/>
                <a:cs typeface="Browallia New" pitchFamily="34" charset="-34"/>
              </a:rPr>
              <a:t> agar </a:t>
            </a:r>
            <a:r>
              <a:rPr lang="en-US" dirty="0" err="1">
                <a:latin typeface="Browallia New" pitchFamily="34" charset="-34"/>
                <a:cs typeface="Browallia New" pitchFamily="34" charset="-34"/>
              </a:rPr>
              <a:t>menambah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perbuatan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baik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amal</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soleh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meninggalkan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larangan</a:t>
            </a:r>
            <a:r>
              <a:rPr lang="en-US" dirty="0">
                <a:latin typeface="Browallia New" pitchFamily="34" charset="-34"/>
                <a:cs typeface="Browallia New" pitchFamily="34" charset="-34"/>
              </a:rPr>
              <a:t> Allah.</a:t>
            </a:r>
          </a:p>
          <a:p>
            <a:pPr marL="0" indent="0">
              <a:buNone/>
            </a:pPr>
            <a:r>
              <a:rPr lang="en-US" dirty="0">
                <a:latin typeface="Browallia New" pitchFamily="34" charset="-34"/>
                <a:cs typeface="Browallia New" pitchFamily="34" charset="-34"/>
              </a:rPr>
              <a:t>5.	</a:t>
            </a:r>
            <a:r>
              <a:rPr lang="en-US" dirty="0" err="1">
                <a:latin typeface="Browallia New" pitchFamily="34" charset="-34"/>
                <a:cs typeface="Browallia New" pitchFamily="34" charset="-34"/>
              </a:rPr>
              <a:t>Mengingatkan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bahwa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kehidupan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dunia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adalah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ladang</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kehidupan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akhirat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jembatan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untuk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menuju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akhirat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sehingga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menghindarkan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manusia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dari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sifat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rakus</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kikir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tamak</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6.	</a:t>
            </a:r>
            <a:r>
              <a:rPr lang="en-US" dirty="0" err="1">
                <a:latin typeface="Browallia New" pitchFamily="34" charset="-34"/>
                <a:cs typeface="Browallia New" pitchFamily="34" charset="-34"/>
              </a:rPr>
              <a:t>Tidak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iri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terhadap</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kenikmatan</a:t>
            </a:r>
            <a:r>
              <a:rPr lang="en-US" dirty="0">
                <a:latin typeface="Browallia New" pitchFamily="34" charset="-34"/>
                <a:cs typeface="Browallia New" pitchFamily="34" charset="-34"/>
              </a:rPr>
              <a:t> yang </a:t>
            </a:r>
            <a:r>
              <a:rPr lang="en-US" dirty="0" err="1">
                <a:latin typeface="Browallia New" pitchFamily="34" charset="-34"/>
                <a:cs typeface="Browallia New" pitchFamily="34" charset="-34"/>
              </a:rPr>
              <a:t>didapat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oleh</a:t>
            </a:r>
            <a:r>
              <a:rPr lang="en-US" dirty="0">
                <a:latin typeface="Browallia New" pitchFamily="34" charset="-34"/>
                <a:cs typeface="Browallia New" pitchFamily="34" charset="-34"/>
              </a:rPr>
              <a:t> orang lain.</a:t>
            </a:r>
          </a:p>
          <a:p>
            <a:pPr marL="0" indent="0">
              <a:buNone/>
            </a:pPr>
            <a:r>
              <a:rPr lang="en-US" dirty="0">
                <a:latin typeface="Browallia New" pitchFamily="34" charset="-34"/>
                <a:cs typeface="Browallia New" pitchFamily="34" charset="-34"/>
              </a:rPr>
              <a:t>7.	</a:t>
            </a:r>
            <a:r>
              <a:rPr lang="en-US" dirty="0" err="1">
                <a:latin typeface="Browallia New" pitchFamily="34" charset="-34"/>
                <a:cs typeface="Browallia New" pitchFamily="34" charset="-34"/>
              </a:rPr>
              <a:t>Membuat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jiwa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tenteram</a:t>
            </a:r>
            <a:r>
              <a:rPr lang="en-US" dirty="0">
                <a:latin typeface="Browallia New" pitchFamily="34" charset="-34"/>
                <a:cs typeface="Browallia New" pitchFamily="34" charset="-34"/>
              </a:rPr>
              <a:t>.</a:t>
            </a:r>
          </a:p>
          <a:p>
            <a:pPr marL="0" indent="0">
              <a:buNone/>
            </a:pPr>
            <a:endParaRPr lang="en-US" dirty="0">
              <a:latin typeface="Browallia New" pitchFamily="34" charset="-34"/>
              <a:cs typeface="Browallia New" pitchFamily="34" charset="-34"/>
            </a:endParaRPr>
          </a:p>
        </p:txBody>
      </p:sp>
    </p:spTree>
    <p:extLst>
      <p:ext uri="{BB962C8B-B14F-4D97-AF65-F5344CB8AC3E}">
        <p14:creationId xmlns:p14="http://schemas.microsoft.com/office/powerpoint/2010/main" val="1903818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4e28403b9f87f4f4d0518cba5777a31.jpg"/>
          <p:cNvPicPr>
            <a:picLocks noChangeAspect="1"/>
          </p:cNvPicPr>
          <p:nvPr/>
        </p:nvPicPr>
        <p:blipFill>
          <a:blip r:embed="rId2"/>
          <a:stretch>
            <a:fillRect/>
          </a:stretch>
        </p:blipFill>
        <p:spPr>
          <a:xfrm>
            <a:off x="101575" y="0"/>
            <a:ext cx="8940850" cy="6858000"/>
          </a:xfrm>
          <a:prstGeom prst="rect">
            <a:avLst/>
          </a:prstGeom>
        </p:spPr>
      </p:pic>
      <p:sp>
        <p:nvSpPr>
          <p:cNvPr id="2" name="Title 1"/>
          <p:cNvSpPr>
            <a:spLocks noGrp="1"/>
          </p:cNvSpPr>
          <p:nvPr>
            <p:ph type="title"/>
          </p:nvPr>
        </p:nvSpPr>
        <p:spPr/>
        <p:txBody>
          <a:bodyPr/>
          <a:lstStyle/>
          <a:p>
            <a:r>
              <a:rPr lang="id-ID" dirty="0" smtClean="0"/>
              <a:t>Q.S Al-Mu’min/40:59</a:t>
            </a:r>
            <a:endParaRPr lang="id-ID" dirty="0"/>
          </a:p>
        </p:txBody>
      </p:sp>
      <p:sp>
        <p:nvSpPr>
          <p:cNvPr id="3" name="Content Placeholder 2"/>
          <p:cNvSpPr>
            <a:spLocks noGrp="1"/>
          </p:cNvSpPr>
          <p:nvPr>
            <p:ph idx="1"/>
          </p:nvPr>
        </p:nvSpPr>
        <p:spPr/>
        <p:txBody>
          <a:bodyPr/>
          <a:lstStyle/>
          <a:p>
            <a:r>
              <a:rPr lang="ar-AE" dirty="0" smtClean="0"/>
              <a:t>إِنَّ السَّاعَةَ لَآتِيَةٌ لَا رَيْبَ فِيهَا وَلَٰكِنَّ أَكْثَرَ النَّاسِ لَا يُؤْمِنُونَ</a:t>
            </a:r>
          </a:p>
          <a:p>
            <a:pPr marL="0" indent="0">
              <a:buNone/>
            </a:pPr>
            <a:endParaRPr lang="id-ID" dirty="0"/>
          </a:p>
          <a:p>
            <a:pPr marL="0" indent="0">
              <a:buNone/>
            </a:pPr>
            <a:r>
              <a:rPr lang="id-ID" dirty="0" smtClean="0"/>
              <a:t>	</a:t>
            </a:r>
            <a:r>
              <a:rPr lang="id-ID" dirty="0" smtClean="0">
                <a:latin typeface="Aparajita" pitchFamily="34" charset="0"/>
                <a:cs typeface="Aparajita" pitchFamily="34" charset="0"/>
              </a:rPr>
              <a:t>Artinya: Sesungguhnya hari kiamat pasti akan datang, tidak ada keraguan tentangnya, akan tetapi kebanyakan manusia tiada beriman. </a:t>
            </a:r>
            <a:endParaRPr lang="id-ID" dirty="0">
              <a:latin typeface="Aparajita" pitchFamily="34" charset="0"/>
              <a:cs typeface="Aparajita" pitchFamily="34" charset="0"/>
            </a:endParaRPr>
          </a:p>
        </p:txBody>
      </p:sp>
    </p:spTree>
    <p:extLst>
      <p:ext uri="{BB962C8B-B14F-4D97-AF65-F5344CB8AC3E}">
        <p14:creationId xmlns:p14="http://schemas.microsoft.com/office/powerpoint/2010/main" val="869763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a-miladiyah-power-point-background-2-573285.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476672"/>
            <a:ext cx="8229600" cy="5649491"/>
          </a:xfrm>
        </p:spPr>
        <p:txBody>
          <a:bodyPr>
            <a:normAutofit fontScale="92500" lnSpcReduction="10000"/>
          </a:bodyPr>
          <a:lstStyle/>
          <a:p>
            <a:pPr marL="0" indent="0">
              <a:buNone/>
            </a:pPr>
            <a:r>
              <a:rPr lang="en-US" sz="3500" b="1" dirty="0" err="1">
                <a:latin typeface="Browallia New" pitchFamily="34" charset="-34"/>
                <a:cs typeface="Browallia New" pitchFamily="34" charset="-34"/>
              </a:rPr>
              <a:t>Hikmah</a:t>
            </a:r>
            <a:r>
              <a:rPr lang="en-US" sz="3500" b="1" dirty="0">
                <a:latin typeface="Browallia New" pitchFamily="34" charset="-34"/>
                <a:cs typeface="Browallia New" pitchFamily="34" charset="-34"/>
              </a:rPr>
              <a:t> </a:t>
            </a:r>
            <a:r>
              <a:rPr lang="en-US" sz="3500" b="1" dirty="0" err="1">
                <a:latin typeface="Browallia New" pitchFamily="34" charset="-34"/>
                <a:cs typeface="Browallia New" pitchFamily="34" charset="-34"/>
              </a:rPr>
              <a:t>Iman</a:t>
            </a:r>
            <a:r>
              <a:rPr lang="en-US" sz="3500" b="1" dirty="0">
                <a:latin typeface="Browallia New" pitchFamily="34" charset="-34"/>
                <a:cs typeface="Browallia New" pitchFamily="34" charset="-34"/>
              </a:rPr>
              <a:t> </a:t>
            </a:r>
            <a:r>
              <a:rPr lang="en-US" sz="3500" b="1" dirty="0" err="1">
                <a:latin typeface="Browallia New" pitchFamily="34" charset="-34"/>
                <a:cs typeface="Browallia New" pitchFamily="34" charset="-34"/>
              </a:rPr>
              <a:t>Kepada</a:t>
            </a:r>
            <a:r>
              <a:rPr lang="en-US" sz="3500" b="1" dirty="0">
                <a:latin typeface="Browallia New" pitchFamily="34" charset="-34"/>
                <a:cs typeface="Browallia New" pitchFamily="34" charset="-34"/>
              </a:rPr>
              <a:t> Hari </a:t>
            </a:r>
            <a:r>
              <a:rPr lang="en-US" sz="3500" b="1" dirty="0" err="1">
                <a:latin typeface="Browallia New" pitchFamily="34" charset="-34"/>
                <a:cs typeface="Browallia New" pitchFamily="34" charset="-34"/>
              </a:rPr>
              <a:t>Kiamat</a:t>
            </a:r>
            <a:endParaRPr lang="en-US" sz="3500" b="1" dirty="0">
              <a:latin typeface="Browallia New" pitchFamily="34" charset="-34"/>
              <a:cs typeface="Browallia New" pitchFamily="34" charset="-34"/>
            </a:endParaRPr>
          </a:p>
          <a:p>
            <a:pPr marL="0" indent="0">
              <a:buNone/>
            </a:pPr>
            <a:r>
              <a:rPr lang="en-US" dirty="0">
                <a:latin typeface="Browallia New" pitchFamily="34" charset="-34"/>
                <a:cs typeface="Browallia New" pitchFamily="34" charset="-34"/>
              </a:rPr>
              <a:t>1.	</a:t>
            </a:r>
            <a:r>
              <a:rPr lang="en-US" dirty="0" err="1">
                <a:latin typeface="Browallia New" pitchFamily="34" charset="-34"/>
                <a:cs typeface="Browallia New" pitchFamily="34" charset="-34"/>
              </a:rPr>
              <a:t>Tidak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meniru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pola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hidup</a:t>
            </a:r>
            <a:r>
              <a:rPr lang="en-US" dirty="0">
                <a:latin typeface="Browallia New" pitchFamily="34" charset="-34"/>
                <a:cs typeface="Browallia New" pitchFamily="34" charset="-34"/>
              </a:rPr>
              <a:t> orang </a:t>
            </a:r>
            <a:r>
              <a:rPr lang="en-US" dirty="0" err="1">
                <a:latin typeface="Browallia New" pitchFamily="34" charset="-34"/>
                <a:cs typeface="Browallia New" pitchFamily="34" charset="-34"/>
              </a:rPr>
              <a:t>kafir</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2.	</a:t>
            </a:r>
            <a:r>
              <a:rPr lang="en-US" dirty="0" err="1">
                <a:latin typeface="Browallia New" pitchFamily="34" charset="-34"/>
                <a:cs typeface="Browallia New" pitchFamily="34" charset="-34"/>
              </a:rPr>
              <a:t>Meningkatkan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ketakwaan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lebih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giat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beramal</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saleh</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3.	</a:t>
            </a:r>
            <a:r>
              <a:rPr lang="en-US" dirty="0" err="1">
                <a:latin typeface="Browallia New" pitchFamily="34" charset="-34"/>
                <a:cs typeface="Browallia New" pitchFamily="34" charset="-34"/>
              </a:rPr>
              <a:t>Selalu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berusaha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berbuat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benar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baik</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4.	</a:t>
            </a:r>
            <a:r>
              <a:rPr lang="en-US" dirty="0" err="1">
                <a:latin typeface="Browallia New" pitchFamily="34" charset="-34"/>
                <a:cs typeface="Browallia New" pitchFamily="34" charset="-34"/>
              </a:rPr>
              <a:t>Berjihad</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dijalan</a:t>
            </a:r>
            <a:r>
              <a:rPr lang="en-US" dirty="0">
                <a:latin typeface="Browallia New" pitchFamily="34" charset="-34"/>
                <a:cs typeface="Browallia New" pitchFamily="34" charset="-34"/>
              </a:rPr>
              <a:t> Allah </a:t>
            </a:r>
            <a:r>
              <a:rPr lang="en-US" dirty="0" err="1">
                <a:latin typeface="Browallia New" pitchFamily="34" charset="-34"/>
                <a:cs typeface="Browallia New" pitchFamily="34" charset="-34"/>
              </a:rPr>
              <a:t>dengan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harta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jiwa</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5.	</a:t>
            </a:r>
            <a:r>
              <a:rPr lang="en-US" dirty="0" err="1">
                <a:latin typeface="Browallia New" pitchFamily="34" charset="-34"/>
                <a:cs typeface="Browallia New" pitchFamily="34" charset="-34"/>
              </a:rPr>
              <a:t>Tidak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kikir</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memberi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infaq</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6.	</a:t>
            </a:r>
            <a:r>
              <a:rPr lang="en-US" dirty="0" err="1">
                <a:latin typeface="Browallia New" pitchFamily="34" charset="-34"/>
                <a:cs typeface="Browallia New" pitchFamily="34" charset="-34"/>
              </a:rPr>
              <a:t>Menanamkan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kesabaran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kebenaran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saat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tertimpa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musibah</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7.	</a:t>
            </a:r>
            <a:r>
              <a:rPr lang="en-US" dirty="0" err="1">
                <a:latin typeface="Browallia New" pitchFamily="34" charset="-34"/>
                <a:cs typeface="Browallia New" pitchFamily="34" charset="-34"/>
              </a:rPr>
              <a:t>Lebih</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berhati-hati</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dalam</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berbuat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sesuatu</a:t>
            </a:r>
            <a:r>
              <a:rPr lang="en-US" dirty="0">
                <a:latin typeface="Browallia New" pitchFamily="34" charset="-34"/>
                <a:cs typeface="Browallia New" pitchFamily="34" charset="-34"/>
              </a:rPr>
              <a:t>.</a:t>
            </a:r>
          </a:p>
          <a:p>
            <a:pPr marL="0" indent="0">
              <a:buNone/>
            </a:pPr>
            <a:r>
              <a:rPr lang="en-US" dirty="0">
                <a:latin typeface="Browallia New" pitchFamily="34" charset="-34"/>
                <a:cs typeface="Browallia New" pitchFamily="34" charset="-34"/>
              </a:rPr>
              <a:t>8.	</a:t>
            </a:r>
            <a:r>
              <a:rPr lang="en-US" dirty="0" err="1">
                <a:latin typeface="Browallia New" pitchFamily="34" charset="-34"/>
                <a:cs typeface="Browallia New" pitchFamily="34" charset="-34"/>
              </a:rPr>
              <a:t>Membuat</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manusia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selalu</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melaksanakan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kewajibannya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tidak</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terlena</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akan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kehidupan</a:t>
            </a:r>
            <a:r>
              <a:rPr lang="en-US" dirty="0">
                <a:latin typeface="Browallia New" pitchFamily="34" charset="-34"/>
                <a:cs typeface="Browallia New" pitchFamily="34" charset="-34"/>
              </a:rPr>
              <a:t> </a:t>
            </a:r>
            <a:r>
              <a:rPr lang="en-US" dirty="0" err="1">
                <a:latin typeface="Browallia New" pitchFamily="34" charset="-34"/>
                <a:cs typeface="Browallia New" pitchFamily="34" charset="-34"/>
              </a:rPr>
              <a:t>dunia</a:t>
            </a:r>
            <a:r>
              <a:rPr lang="en-US" dirty="0">
                <a:latin typeface="Browallia New" pitchFamily="34" charset="-34"/>
                <a:cs typeface="Browallia New" pitchFamily="34" charset="-34"/>
              </a:rPr>
              <a:t>.</a:t>
            </a:r>
          </a:p>
          <a:p>
            <a:pPr marL="0" indent="0">
              <a:buNone/>
            </a:pPr>
            <a:endParaRPr lang="en-US" dirty="0">
              <a:latin typeface="Browallia New" pitchFamily="34" charset="-34"/>
              <a:cs typeface="Browallia New" pitchFamily="34" charset="-34"/>
            </a:endParaRPr>
          </a:p>
        </p:txBody>
      </p:sp>
    </p:spTree>
    <p:extLst>
      <p:ext uri="{BB962C8B-B14F-4D97-AF65-F5344CB8AC3E}">
        <p14:creationId xmlns:p14="http://schemas.microsoft.com/office/powerpoint/2010/main" val="3066431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a-miladiyah-power-point-background-2-573285.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500034" y="2857496"/>
            <a:ext cx="8229600" cy="1143000"/>
          </a:xfrm>
        </p:spPr>
        <p:txBody>
          <a:bodyPr/>
          <a:lstStyle/>
          <a:p>
            <a:r>
              <a:rPr lang="id-ID" dirty="0" smtClean="0">
                <a:latin typeface="Baskerville Old Face" pitchFamily="18" charset="0"/>
              </a:rPr>
              <a:t>Terima Kasih </a:t>
            </a:r>
            <a:endParaRPr lang="id-ID" dirty="0">
              <a:latin typeface="Baskerville Old Fac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4e28403b9f87f4f4d0518cba5777a31.jpg"/>
          <p:cNvPicPr>
            <a:picLocks noChangeAspect="1"/>
          </p:cNvPicPr>
          <p:nvPr/>
        </p:nvPicPr>
        <p:blipFill>
          <a:blip r:embed="rId2"/>
          <a:stretch>
            <a:fillRect/>
          </a:stretch>
        </p:blipFill>
        <p:spPr>
          <a:xfrm>
            <a:off x="101575" y="0"/>
            <a:ext cx="8940850" cy="6858000"/>
          </a:xfrm>
          <a:prstGeom prst="rect">
            <a:avLst/>
          </a:prstGeom>
        </p:spPr>
      </p:pic>
      <p:sp>
        <p:nvSpPr>
          <p:cNvPr id="2" name="Title 1"/>
          <p:cNvSpPr>
            <a:spLocks noGrp="1"/>
          </p:cNvSpPr>
          <p:nvPr>
            <p:ph type="title"/>
          </p:nvPr>
        </p:nvSpPr>
        <p:spPr/>
        <p:txBody>
          <a:bodyPr/>
          <a:lstStyle/>
          <a:p>
            <a:r>
              <a:rPr lang="id-ID" dirty="0" smtClean="0"/>
              <a:t>Q.S Al-Haj/22:1-2</a:t>
            </a:r>
            <a:endParaRPr lang="id-ID"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01" y="1556792"/>
            <a:ext cx="9033535" cy="530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51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7156"/>
            <a:ext cx="6480720" cy="6808498"/>
          </a:xfrm>
        </p:spPr>
      </p:pic>
    </p:spTree>
    <p:extLst>
      <p:ext uri="{BB962C8B-B14F-4D97-AF65-F5344CB8AC3E}">
        <p14:creationId xmlns:p14="http://schemas.microsoft.com/office/powerpoint/2010/main" val="2323964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0"/>
            <a:ext cx="5909788" cy="6858000"/>
          </a:xfrm>
        </p:spPr>
      </p:pic>
    </p:spTree>
    <p:extLst>
      <p:ext uri="{BB962C8B-B14F-4D97-AF65-F5344CB8AC3E}">
        <p14:creationId xmlns:p14="http://schemas.microsoft.com/office/powerpoint/2010/main" val="3887145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0"/>
            <a:ext cx="5815325" cy="6858000"/>
          </a:xfrm>
        </p:spPr>
      </p:pic>
    </p:spTree>
    <p:extLst>
      <p:ext uri="{BB962C8B-B14F-4D97-AF65-F5344CB8AC3E}">
        <p14:creationId xmlns:p14="http://schemas.microsoft.com/office/powerpoint/2010/main" val="2051809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0636aaac90c012ce6114a4c26e6c2f4.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500034" y="500042"/>
            <a:ext cx="8186766" cy="5626121"/>
          </a:xfrm>
        </p:spPr>
        <p:txBody>
          <a:bodyPr>
            <a:normAutofit fontScale="92500"/>
          </a:bodyPr>
          <a:lstStyle/>
          <a:p>
            <a:r>
              <a:rPr lang="id-ID" dirty="0" smtClean="0">
                <a:latin typeface="Baskerville Old Face" pitchFamily="18" charset="0"/>
              </a:rPr>
              <a:t>Artinya: </a:t>
            </a:r>
            <a:r>
              <a:rPr lang="id-ID" i="1" dirty="0" smtClean="0">
                <a:latin typeface="Baskerville Old Face" pitchFamily="18" charset="0"/>
              </a:rPr>
              <a:t>“Dengan menyebut Nama Allah Yang Mahapemurah lagi Mahapenyayang.”</a:t>
            </a:r>
            <a:r>
              <a:rPr lang="id-ID" dirty="0" smtClean="0">
                <a:latin typeface="Baskerville Old Face" pitchFamily="18" charset="0"/>
              </a:rPr>
              <a:t/>
            </a:r>
            <a:br>
              <a:rPr lang="id-ID" dirty="0" smtClean="0">
                <a:latin typeface="Baskerville Old Face" pitchFamily="18" charset="0"/>
              </a:rPr>
            </a:br>
            <a:r>
              <a:rPr lang="id-ID" i="1" dirty="0" smtClean="0">
                <a:latin typeface="Baskerville Old Face" pitchFamily="18" charset="0"/>
              </a:rPr>
              <a:t>“1. Hai manusia, bertakwalah kepada Tuhanmu; Sesungguhnya kegoncangan hari kiamat itu adalah suatu kejadian yang sangat besar (dahsyat). 2. (ingatlah) pada hari (ketika) kamu melihat kegoncangan itu, lalailah semua wanita yang menyusui anaknya dari anak yang disusuinya dan gugurlah kandungan segala wanita yang hamil, dan kamu Lihat manusia dalam Keadaan mabuk, Padahal sebenarnya mereka tidak mabuk, akan tetapi azab Allah itu sangat kerasnya.”</a:t>
            </a:r>
            <a:r>
              <a:rPr lang="id-ID" dirty="0" smtClean="0">
                <a:latin typeface="Baskerville Old Face" pitchFamily="18" charset="0"/>
              </a:rPr>
              <a:t> (al-Hajj: 1-2)</a:t>
            </a:r>
            <a:endParaRPr lang="id-ID" dirty="0">
              <a:latin typeface="Baskerville Old Face" pitchFamily="18" charset="0"/>
            </a:endParaRPr>
          </a:p>
        </p:txBody>
      </p:sp>
    </p:spTree>
    <p:extLst>
      <p:ext uri="{BB962C8B-B14F-4D97-AF65-F5344CB8AC3E}">
        <p14:creationId xmlns:p14="http://schemas.microsoft.com/office/powerpoint/2010/main" val="3313688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0636aaac90c012ce6114a4c26e6c2f4.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476672"/>
            <a:ext cx="8229600" cy="5649491"/>
          </a:xfrm>
        </p:spPr>
        <p:txBody>
          <a:bodyPr>
            <a:normAutofit lnSpcReduction="10000"/>
          </a:bodyPr>
          <a:lstStyle/>
          <a:p>
            <a:pPr>
              <a:buNone/>
            </a:pPr>
            <a:r>
              <a:rPr lang="id-ID" dirty="0">
                <a:latin typeface="Baskerville Old Face" pitchFamily="18" charset="0"/>
              </a:rPr>
              <a:t>A. Pengertian Iman Kepada Hari Akhir</a:t>
            </a:r>
          </a:p>
          <a:p>
            <a:r>
              <a:rPr lang="id-ID" dirty="0">
                <a:latin typeface="Baskerville Old Face" pitchFamily="18" charset="0"/>
              </a:rPr>
              <a:t>Secara umum pengertian iman kepada hari kiamat yaitu percaya dan yakin bahwa seluruh alam semesta dan isinya akan hancur suatu saat nanti dan setelah itu akan ada kehidupan yang kekal (akhirat).</a:t>
            </a:r>
          </a:p>
          <a:p>
            <a:r>
              <a:rPr lang="id-ID" dirty="0">
                <a:latin typeface="Baskerville Old Face" pitchFamily="18" charset="0"/>
              </a:rPr>
              <a:t>Sedangkan menurut bahasa (etimologi) yaitu percaya akan datangnya hari kiamat (hari akhir). Menurut istilah (terminologi) yaitu percayai dan yakin akan adanya kehidupan akhirat yang kekal setelah kehidupan dunia ini.</a:t>
            </a:r>
          </a:p>
          <a:p>
            <a:endParaRPr lang="id-ID" dirty="0">
              <a:latin typeface="Baskerville Old Face" pitchFamily="18" charset="0"/>
            </a:endParaRPr>
          </a:p>
        </p:txBody>
      </p:sp>
    </p:spTree>
    <p:extLst>
      <p:ext uri="{BB962C8B-B14F-4D97-AF65-F5344CB8AC3E}">
        <p14:creationId xmlns:p14="http://schemas.microsoft.com/office/powerpoint/2010/main" val="369839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0636aaac90c012ce6114a4c26e6c2f4.jpg"/>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57200" y="404664"/>
            <a:ext cx="8229600" cy="6192688"/>
          </a:xfrm>
        </p:spPr>
        <p:txBody>
          <a:bodyPr>
            <a:normAutofit fontScale="85000" lnSpcReduction="20000"/>
          </a:bodyPr>
          <a:lstStyle/>
          <a:p>
            <a:pPr marL="0" indent="0">
              <a:buNone/>
            </a:pPr>
            <a:r>
              <a:rPr lang="en-US" dirty="0">
                <a:latin typeface="Aparajita" pitchFamily="34" charset="0"/>
                <a:cs typeface="Aparajita" pitchFamily="34" charset="0"/>
              </a:rPr>
              <a:t>B. </a:t>
            </a:r>
            <a:r>
              <a:rPr lang="en-US" dirty="0" err="1" smtClean="0">
                <a:latin typeface="Aparajita" pitchFamily="34" charset="0"/>
                <a:cs typeface="Aparajita" pitchFamily="34" charset="0"/>
              </a:rPr>
              <a:t>Kiamat</a:t>
            </a:r>
            <a:r>
              <a:rPr lang="en-US" dirty="0" smtClean="0">
                <a:latin typeface="Aparajita" pitchFamily="34" charset="0"/>
                <a:cs typeface="Aparajita" pitchFamily="34" charset="0"/>
              </a:rPr>
              <a:t> </a:t>
            </a:r>
            <a:r>
              <a:rPr lang="id-ID" dirty="0" smtClean="0">
                <a:latin typeface="Aparajita" pitchFamily="34" charset="0"/>
                <a:cs typeface="Aparajita" pitchFamily="34" charset="0"/>
              </a:rPr>
              <a:t>Sugra</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1. </a:t>
            </a:r>
            <a:r>
              <a:rPr lang="en-US" dirty="0" err="1">
                <a:latin typeface="Aparajita" pitchFamily="34" charset="0"/>
                <a:cs typeface="Aparajita" pitchFamily="34" charset="0"/>
              </a:rPr>
              <a:t>Kiamat</a:t>
            </a:r>
            <a:r>
              <a:rPr lang="en-US" dirty="0">
                <a:latin typeface="Aparajita" pitchFamily="34" charset="0"/>
                <a:cs typeface="Aparajita" pitchFamily="34" charset="0"/>
              </a:rPr>
              <a:t> </a:t>
            </a:r>
            <a:r>
              <a:rPr lang="en-US" dirty="0" err="1">
                <a:latin typeface="Aparajita" pitchFamily="34" charset="0"/>
                <a:cs typeface="Aparajita" pitchFamily="34" charset="0"/>
              </a:rPr>
              <a:t>Sugra</a:t>
            </a:r>
            <a:r>
              <a:rPr lang="en-US" dirty="0">
                <a:latin typeface="Aparajita" pitchFamily="34" charset="0"/>
                <a:cs typeface="Aparajita" pitchFamily="34" charset="0"/>
              </a:rPr>
              <a:t> (Kecil)</a:t>
            </a:r>
          </a:p>
          <a:p>
            <a:pPr marL="0" indent="0">
              <a:buNone/>
            </a:pPr>
            <a:r>
              <a:rPr lang="en-US" dirty="0" err="1">
                <a:latin typeface="Aparajita" pitchFamily="34" charset="0"/>
                <a:cs typeface="Aparajita" pitchFamily="34" charset="0"/>
              </a:rPr>
              <a:t>Kiamat</a:t>
            </a:r>
            <a:r>
              <a:rPr lang="en-US" dirty="0">
                <a:latin typeface="Aparajita" pitchFamily="34" charset="0"/>
                <a:cs typeface="Aparajita" pitchFamily="34" charset="0"/>
              </a:rPr>
              <a:t> </a:t>
            </a:r>
            <a:r>
              <a:rPr lang="en-US" dirty="0" err="1">
                <a:latin typeface="Aparajita" pitchFamily="34" charset="0"/>
                <a:cs typeface="Aparajita" pitchFamily="34" charset="0"/>
              </a:rPr>
              <a:t>Sugra</a:t>
            </a:r>
            <a:r>
              <a:rPr lang="en-US" dirty="0">
                <a:latin typeface="Aparajita" pitchFamily="34" charset="0"/>
                <a:cs typeface="Aparajita" pitchFamily="34" charset="0"/>
              </a:rPr>
              <a:t> </a:t>
            </a:r>
            <a:r>
              <a:rPr lang="en-US" dirty="0" err="1">
                <a:latin typeface="Aparajita" pitchFamily="34" charset="0"/>
                <a:cs typeface="Aparajita" pitchFamily="34" charset="0"/>
              </a:rPr>
              <a:t>adalah</a:t>
            </a:r>
            <a:r>
              <a:rPr lang="en-US" dirty="0">
                <a:latin typeface="Aparajita" pitchFamily="34" charset="0"/>
                <a:cs typeface="Aparajita" pitchFamily="34" charset="0"/>
              </a:rPr>
              <a:t> </a:t>
            </a:r>
            <a:r>
              <a:rPr lang="en-US" dirty="0" err="1">
                <a:latin typeface="Aparajita" pitchFamily="34" charset="0"/>
                <a:cs typeface="Aparajita" pitchFamily="34" charset="0"/>
              </a:rPr>
              <a:t>kiamat</a:t>
            </a:r>
            <a:r>
              <a:rPr lang="en-US" dirty="0">
                <a:latin typeface="Aparajita" pitchFamily="34" charset="0"/>
                <a:cs typeface="Aparajita" pitchFamily="34" charset="0"/>
              </a:rPr>
              <a:t> </a:t>
            </a:r>
            <a:r>
              <a:rPr lang="en-US" dirty="0" err="1">
                <a:latin typeface="Aparajita" pitchFamily="34" charset="0"/>
                <a:cs typeface="Aparajita" pitchFamily="34" charset="0"/>
              </a:rPr>
              <a:t>kecil</a:t>
            </a:r>
            <a:r>
              <a:rPr lang="en-US" dirty="0">
                <a:latin typeface="Aparajita" pitchFamily="34" charset="0"/>
                <a:cs typeface="Aparajita" pitchFamily="34" charset="0"/>
              </a:rPr>
              <a:t> yang </a:t>
            </a:r>
            <a:r>
              <a:rPr lang="en-US" dirty="0" err="1">
                <a:latin typeface="Aparajita" pitchFamily="34" charset="0"/>
                <a:cs typeface="Aparajita" pitchFamily="34" charset="0"/>
              </a:rPr>
              <a:t>berupa</a:t>
            </a:r>
            <a:r>
              <a:rPr lang="en-US" dirty="0">
                <a:latin typeface="Aparajita" pitchFamily="34" charset="0"/>
                <a:cs typeface="Aparajita" pitchFamily="34" charset="0"/>
              </a:rPr>
              <a:t> </a:t>
            </a:r>
            <a:r>
              <a:rPr lang="en-US" dirty="0" err="1">
                <a:latin typeface="Aparajita" pitchFamily="34" charset="0"/>
                <a:cs typeface="Aparajita" pitchFamily="34" charset="0"/>
              </a:rPr>
              <a:t>rusaknya</a:t>
            </a:r>
            <a:r>
              <a:rPr lang="en-US" dirty="0">
                <a:latin typeface="Aparajita" pitchFamily="34" charset="0"/>
                <a:cs typeface="Aparajita" pitchFamily="34" charset="0"/>
              </a:rPr>
              <a:t> </a:t>
            </a:r>
            <a:r>
              <a:rPr lang="en-US" dirty="0" err="1">
                <a:latin typeface="Aparajita" pitchFamily="34" charset="0"/>
                <a:cs typeface="Aparajita" pitchFamily="34" charset="0"/>
              </a:rPr>
              <a:t>sebagian</a:t>
            </a:r>
            <a:r>
              <a:rPr lang="en-US" dirty="0">
                <a:latin typeface="Aparajita" pitchFamily="34" charset="0"/>
                <a:cs typeface="Aparajita" pitchFamily="34" charset="0"/>
              </a:rPr>
              <a:t> </a:t>
            </a:r>
            <a:r>
              <a:rPr lang="en-US" dirty="0" err="1">
                <a:latin typeface="Aparajita" pitchFamily="34" charset="0"/>
                <a:cs typeface="Aparajita" pitchFamily="34" charset="0"/>
              </a:rPr>
              <a:t>makhluk</a:t>
            </a:r>
            <a:r>
              <a:rPr lang="en-US" dirty="0">
                <a:latin typeface="Aparajita" pitchFamily="34" charset="0"/>
                <a:cs typeface="Aparajita" pitchFamily="34" charset="0"/>
              </a:rPr>
              <a:t> </a:t>
            </a:r>
            <a:r>
              <a:rPr lang="en-US" dirty="0" err="1">
                <a:latin typeface="Aparajita" pitchFamily="34" charset="0"/>
                <a:cs typeface="Aparajita" pitchFamily="34" charset="0"/>
              </a:rPr>
              <a:t>hidup</a:t>
            </a:r>
            <a:r>
              <a:rPr lang="en-US" dirty="0">
                <a:latin typeface="Aparajita" pitchFamily="34" charset="0"/>
                <a:cs typeface="Aparajita" pitchFamily="34" charset="0"/>
              </a:rPr>
              <a:t> </a:t>
            </a:r>
            <a:r>
              <a:rPr lang="en-US" dirty="0" err="1">
                <a:latin typeface="Aparajita" pitchFamily="34" charset="0"/>
                <a:cs typeface="Aparajita" pitchFamily="34" charset="0"/>
              </a:rPr>
              <a:t>maupun</a:t>
            </a:r>
            <a:r>
              <a:rPr lang="en-US" dirty="0">
                <a:latin typeface="Aparajita" pitchFamily="34" charset="0"/>
                <a:cs typeface="Aparajita" pitchFamily="34" charset="0"/>
              </a:rPr>
              <a:t> </a:t>
            </a:r>
            <a:r>
              <a:rPr lang="en-US" dirty="0" err="1">
                <a:latin typeface="Aparajita" pitchFamily="34" charset="0"/>
                <a:cs typeface="Aparajita" pitchFamily="34" charset="0"/>
              </a:rPr>
              <a:t>lingkungan</a:t>
            </a:r>
            <a:r>
              <a:rPr lang="en-US" dirty="0">
                <a:latin typeface="Aparajita" pitchFamily="34" charset="0"/>
                <a:cs typeface="Aparajita" pitchFamily="34" charset="0"/>
              </a:rPr>
              <a:t>. </a:t>
            </a:r>
            <a:r>
              <a:rPr lang="en-US" dirty="0" err="1">
                <a:latin typeface="Aparajita" pitchFamily="34" charset="0"/>
                <a:cs typeface="Aparajita" pitchFamily="34" charset="0"/>
              </a:rPr>
              <a:t>Misalnya</a:t>
            </a:r>
            <a:r>
              <a:rPr lang="en-US" dirty="0">
                <a:latin typeface="Aparajita" pitchFamily="34" charset="0"/>
                <a:cs typeface="Aparajita" pitchFamily="34" charset="0"/>
              </a:rPr>
              <a:t> </a:t>
            </a:r>
            <a:r>
              <a:rPr lang="en-US" dirty="0" err="1">
                <a:latin typeface="Aparajita" pitchFamily="34" charset="0"/>
                <a:cs typeface="Aparajita" pitchFamily="34" charset="0"/>
              </a:rPr>
              <a:t>gempa</a:t>
            </a:r>
            <a:r>
              <a:rPr lang="en-US" dirty="0">
                <a:latin typeface="Aparajita" pitchFamily="34" charset="0"/>
                <a:cs typeface="Aparajita" pitchFamily="34" charset="0"/>
              </a:rPr>
              <a:t>, </a:t>
            </a:r>
            <a:r>
              <a:rPr lang="en-US" dirty="0" err="1">
                <a:latin typeface="Aparajita" pitchFamily="34" charset="0"/>
                <a:cs typeface="Aparajita" pitchFamily="34" charset="0"/>
              </a:rPr>
              <a:t>gunung</a:t>
            </a:r>
            <a:r>
              <a:rPr lang="en-US" dirty="0">
                <a:latin typeface="Aparajita" pitchFamily="34" charset="0"/>
                <a:cs typeface="Aparajita" pitchFamily="34" charset="0"/>
              </a:rPr>
              <a:t> </a:t>
            </a:r>
            <a:r>
              <a:rPr lang="en-US" dirty="0" err="1">
                <a:latin typeface="Aparajita" pitchFamily="34" charset="0"/>
                <a:cs typeface="Aparajita" pitchFamily="34" charset="0"/>
              </a:rPr>
              <a:t>meletus</a:t>
            </a:r>
            <a:r>
              <a:rPr lang="en-US" dirty="0">
                <a:latin typeface="Aparajita" pitchFamily="34" charset="0"/>
                <a:cs typeface="Aparajita" pitchFamily="34" charset="0"/>
              </a:rPr>
              <a:t>, </a:t>
            </a:r>
            <a:r>
              <a:rPr lang="en-US" dirty="0" err="1">
                <a:latin typeface="Aparajita" pitchFamily="34" charset="0"/>
                <a:cs typeface="Aparajita" pitchFamily="34" charset="0"/>
              </a:rPr>
              <a:t>dan</a:t>
            </a:r>
            <a:r>
              <a:rPr lang="en-US" dirty="0">
                <a:latin typeface="Aparajita" pitchFamily="34" charset="0"/>
                <a:cs typeface="Aparajita" pitchFamily="34" charset="0"/>
              </a:rPr>
              <a:t> </a:t>
            </a:r>
            <a:r>
              <a:rPr lang="en-US" dirty="0" err="1">
                <a:latin typeface="Aparajita" pitchFamily="34" charset="0"/>
                <a:cs typeface="Aparajita" pitchFamily="34" charset="0"/>
              </a:rPr>
              <a:t>sebagainya</a:t>
            </a:r>
            <a:r>
              <a:rPr lang="en-US" dirty="0">
                <a:latin typeface="Aparajita" pitchFamily="34" charset="0"/>
                <a:cs typeface="Aparajita" pitchFamily="34" charset="0"/>
              </a:rPr>
              <a:t>.</a:t>
            </a:r>
          </a:p>
          <a:p>
            <a:pPr marL="0" indent="0">
              <a:buNone/>
            </a:pPr>
            <a:r>
              <a:rPr lang="en-US" dirty="0" err="1">
                <a:latin typeface="Aparajita" pitchFamily="34" charset="0"/>
                <a:cs typeface="Aparajita" pitchFamily="34" charset="0"/>
              </a:rPr>
              <a:t>Tanda</a:t>
            </a:r>
            <a:r>
              <a:rPr lang="en-US" dirty="0">
                <a:latin typeface="Aparajita" pitchFamily="34" charset="0"/>
                <a:cs typeface="Aparajita" pitchFamily="34" charset="0"/>
              </a:rPr>
              <a:t> </a:t>
            </a:r>
            <a:r>
              <a:rPr lang="en-US" dirty="0" err="1">
                <a:latin typeface="Aparajita" pitchFamily="34" charset="0"/>
                <a:cs typeface="Aparajita" pitchFamily="34" charset="0"/>
              </a:rPr>
              <a:t>kiamat</a:t>
            </a:r>
            <a:r>
              <a:rPr lang="en-US" dirty="0">
                <a:latin typeface="Aparajita" pitchFamily="34" charset="0"/>
                <a:cs typeface="Aparajita" pitchFamily="34" charset="0"/>
              </a:rPr>
              <a:t> </a:t>
            </a:r>
            <a:r>
              <a:rPr lang="en-US" dirty="0" err="1">
                <a:latin typeface="Aparajita" pitchFamily="34" charset="0"/>
                <a:cs typeface="Aparajita" pitchFamily="34" charset="0"/>
              </a:rPr>
              <a:t>sugra</a:t>
            </a:r>
            <a:r>
              <a:rPr lang="en-US" dirty="0">
                <a:latin typeface="Aparajita" pitchFamily="34" charset="0"/>
                <a:cs typeface="Aparajita" pitchFamily="34" charset="0"/>
              </a:rPr>
              <a:t> </a:t>
            </a:r>
            <a:r>
              <a:rPr lang="en-US" dirty="0" err="1">
                <a:latin typeface="Aparajita" pitchFamily="34" charset="0"/>
                <a:cs typeface="Aparajita" pitchFamily="34" charset="0"/>
              </a:rPr>
              <a:t>diantaranya</a:t>
            </a:r>
            <a:r>
              <a:rPr lang="en-US" dirty="0">
                <a:latin typeface="Aparajita" pitchFamily="34" charset="0"/>
                <a:cs typeface="Aparajita" pitchFamily="34" charset="0"/>
              </a:rPr>
              <a:t>:</a:t>
            </a:r>
          </a:p>
          <a:p>
            <a:pPr marL="0" indent="0">
              <a:buNone/>
            </a:pPr>
            <a:r>
              <a:rPr lang="en-US" dirty="0">
                <a:latin typeface="Aparajita" pitchFamily="34" charset="0"/>
                <a:cs typeface="Aparajita" pitchFamily="34" charset="0"/>
              </a:rPr>
              <a:t>•	</a:t>
            </a:r>
            <a:r>
              <a:rPr lang="en-US" dirty="0" err="1">
                <a:latin typeface="Aparajita" pitchFamily="34" charset="0"/>
                <a:cs typeface="Aparajita" pitchFamily="34" charset="0"/>
              </a:rPr>
              <a:t>Ilmu</a:t>
            </a:r>
            <a:r>
              <a:rPr lang="en-US" dirty="0">
                <a:latin typeface="Aparajita" pitchFamily="34" charset="0"/>
                <a:cs typeface="Aparajita" pitchFamily="34" charset="0"/>
              </a:rPr>
              <a:t> agama </a:t>
            </a:r>
            <a:r>
              <a:rPr lang="en-US" dirty="0" err="1">
                <a:latin typeface="Aparajita" pitchFamily="34" charset="0"/>
                <a:cs typeface="Aparajita" pitchFamily="34" charset="0"/>
              </a:rPr>
              <a:t>seakan</a:t>
            </a:r>
            <a:r>
              <a:rPr lang="en-US" dirty="0">
                <a:latin typeface="Aparajita" pitchFamily="34" charset="0"/>
                <a:cs typeface="Aparajita" pitchFamily="34" charset="0"/>
              </a:rPr>
              <a:t> </a:t>
            </a:r>
            <a:r>
              <a:rPr lang="en-US" dirty="0" err="1">
                <a:latin typeface="Aparajita" pitchFamily="34" charset="0"/>
                <a:cs typeface="Aparajita" pitchFamily="34" charset="0"/>
              </a:rPr>
              <a:t>tidak</a:t>
            </a:r>
            <a:r>
              <a:rPr lang="en-US" dirty="0">
                <a:latin typeface="Aparajita" pitchFamily="34" charset="0"/>
                <a:cs typeface="Aparajita" pitchFamily="34" charset="0"/>
              </a:rPr>
              <a:t> </a:t>
            </a:r>
            <a:r>
              <a:rPr lang="en-US" dirty="0" err="1">
                <a:latin typeface="Aparajita" pitchFamily="34" charset="0"/>
                <a:cs typeface="Aparajita" pitchFamily="34" charset="0"/>
              </a:rPr>
              <a:t>penting</a:t>
            </a:r>
            <a:endParaRPr lang="en-US" dirty="0">
              <a:latin typeface="Aparajita" pitchFamily="34" charset="0"/>
              <a:cs typeface="Aparajita" pitchFamily="34" charset="0"/>
            </a:endParaRPr>
          </a:p>
          <a:p>
            <a:pPr marL="0" indent="0">
              <a:buNone/>
            </a:pPr>
            <a:r>
              <a:rPr lang="en-US" dirty="0">
                <a:latin typeface="Aparajita" pitchFamily="34" charset="0"/>
                <a:cs typeface="Aparajita" pitchFamily="34" charset="0"/>
              </a:rPr>
              <a:t>•	</a:t>
            </a:r>
            <a:r>
              <a:rPr lang="en-US" dirty="0" err="1">
                <a:latin typeface="Aparajita" pitchFamily="34" charset="0"/>
                <a:cs typeface="Aparajita" pitchFamily="34" charset="0"/>
              </a:rPr>
              <a:t>Banyak</a:t>
            </a:r>
            <a:r>
              <a:rPr lang="en-US" dirty="0">
                <a:latin typeface="Aparajita" pitchFamily="34" charset="0"/>
                <a:cs typeface="Aparajita" pitchFamily="34" charset="0"/>
              </a:rPr>
              <a:t> </a:t>
            </a:r>
            <a:r>
              <a:rPr lang="en-US" dirty="0" err="1">
                <a:latin typeface="Aparajita" pitchFamily="34" charset="0"/>
                <a:cs typeface="Aparajita" pitchFamily="34" charset="0"/>
              </a:rPr>
              <a:t>terjadi</a:t>
            </a:r>
            <a:r>
              <a:rPr lang="en-US" dirty="0">
                <a:latin typeface="Aparajita" pitchFamily="34" charset="0"/>
                <a:cs typeface="Aparajita" pitchFamily="34" charset="0"/>
              </a:rPr>
              <a:t> </a:t>
            </a:r>
            <a:r>
              <a:rPr lang="en-US" dirty="0" err="1">
                <a:latin typeface="Aparajita" pitchFamily="34" charset="0"/>
                <a:cs typeface="Aparajita" pitchFamily="34" charset="0"/>
              </a:rPr>
              <a:t>bencana</a:t>
            </a:r>
            <a:r>
              <a:rPr lang="en-US" dirty="0">
                <a:latin typeface="Aparajita" pitchFamily="34" charset="0"/>
                <a:cs typeface="Aparajita" pitchFamily="34" charset="0"/>
              </a:rPr>
              <a:t> </a:t>
            </a:r>
            <a:r>
              <a:rPr lang="en-US" dirty="0" err="1">
                <a:latin typeface="Aparajita" pitchFamily="34" charset="0"/>
                <a:cs typeface="Aparajita" pitchFamily="34" charset="0"/>
              </a:rPr>
              <a:t>alam</a:t>
            </a:r>
            <a:r>
              <a:rPr lang="en-US" dirty="0">
                <a:latin typeface="Aparajita" pitchFamily="34" charset="0"/>
                <a:cs typeface="Aparajita" pitchFamily="34" charset="0"/>
              </a:rPr>
              <a:t> di </a:t>
            </a:r>
            <a:r>
              <a:rPr lang="en-US" dirty="0" err="1" smtClean="0">
                <a:latin typeface="Aparajita" pitchFamily="34" charset="0"/>
                <a:cs typeface="Aparajita" pitchFamily="34" charset="0"/>
              </a:rPr>
              <a:t>bumi</a:t>
            </a:r>
            <a:endParaRPr lang="id-ID" dirty="0">
              <a:latin typeface="Aparajita" pitchFamily="34" charset="0"/>
              <a:cs typeface="Aparajita" pitchFamily="34" charset="0"/>
            </a:endParaRPr>
          </a:p>
          <a:p>
            <a:r>
              <a:rPr lang="id-ID" dirty="0" smtClean="0">
                <a:latin typeface="Aparajita" pitchFamily="34" charset="0"/>
                <a:cs typeface="Aparajita" pitchFamily="34" charset="0"/>
              </a:rPr>
              <a:t>Perzinaan merajalela</a:t>
            </a:r>
          </a:p>
          <a:p>
            <a:r>
              <a:rPr lang="id-ID" dirty="0" smtClean="0">
                <a:latin typeface="Aparajita" pitchFamily="34" charset="0"/>
                <a:cs typeface="Aparajita" pitchFamily="34" charset="0"/>
              </a:rPr>
              <a:t>Ditaklukannya Baitul Maqdis</a:t>
            </a:r>
          </a:p>
          <a:p>
            <a:r>
              <a:rPr lang="id-ID" dirty="0" smtClean="0">
                <a:latin typeface="Aparajita" pitchFamily="34" charset="0"/>
                <a:cs typeface="Aparajita" pitchFamily="34" charset="0"/>
              </a:rPr>
              <a:t>Melimpahnya kekayaan dan enggannya sedekah</a:t>
            </a:r>
          </a:p>
          <a:p>
            <a:r>
              <a:rPr lang="id-ID" dirty="0" smtClean="0">
                <a:latin typeface="Aparajita" pitchFamily="34" charset="0"/>
                <a:cs typeface="Aparajita" pitchFamily="34" charset="0"/>
              </a:rPr>
              <a:t>Munculnya nabi-nabi palsu</a:t>
            </a:r>
          </a:p>
          <a:p>
            <a:r>
              <a:rPr lang="id-ID" dirty="0" smtClean="0">
                <a:latin typeface="Aparajita" pitchFamily="34" charset="0"/>
                <a:cs typeface="Aparajita" pitchFamily="34" charset="0"/>
              </a:rPr>
              <a:t>Terjadinya kerusuhan dimana-mana</a:t>
            </a:r>
          </a:p>
          <a:p>
            <a:r>
              <a:rPr lang="id-ID" dirty="0" smtClean="0">
                <a:latin typeface="Aparajita" pitchFamily="34" charset="0"/>
                <a:cs typeface="Aparajita" pitchFamily="34" charset="0"/>
              </a:rPr>
              <a:t>Banyak penguasa dzalim</a:t>
            </a:r>
          </a:p>
          <a:p>
            <a:r>
              <a:rPr lang="id-ID" dirty="0" smtClean="0">
                <a:latin typeface="Aparajita" pitchFamily="34" charset="0"/>
                <a:cs typeface="Aparajita" pitchFamily="34" charset="0"/>
              </a:rPr>
              <a:t>Miras merajalela dan dianggap halal</a:t>
            </a:r>
          </a:p>
          <a:p>
            <a:endParaRPr lang="en-US" dirty="0" smtClean="0">
              <a:latin typeface="Aparajita" pitchFamily="34" charset="0"/>
              <a:cs typeface="Aparajita" pitchFamily="34" charset="0"/>
            </a:endParaRPr>
          </a:p>
          <a:p>
            <a:pPr marL="0" indent="0">
              <a:buNone/>
            </a:pP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2673906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727</Words>
  <Application>Microsoft Office PowerPoint</Application>
  <PresentationFormat>On-screen Show (4:3)</PresentationFormat>
  <Paragraphs>137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IMAN KEPADA HARI AKHIR</vt:lpstr>
      <vt:lpstr>Q.S Al-Mu’min/40:59</vt:lpstr>
      <vt:lpstr>Q.S Al-Haj/22:1-2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dc:creator>
  <cp:lastModifiedBy>COMPAQ</cp:lastModifiedBy>
  <cp:revision>15</cp:revision>
  <dcterms:created xsi:type="dcterms:W3CDTF">2018-08-20T13:45:29Z</dcterms:created>
  <dcterms:modified xsi:type="dcterms:W3CDTF">2018-08-26T02:19:34Z</dcterms:modified>
</cp:coreProperties>
</file>