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688" r:id="rId2"/>
    <p:sldMasterId id="2147483714" r:id="rId3"/>
    <p:sldMasterId id="2147483726" r:id="rId4"/>
    <p:sldMasterId id="2147483780" r:id="rId5"/>
    <p:sldMasterId id="2147483792" r:id="rId6"/>
  </p:sldMasterIdLst>
  <p:notesMasterIdLst>
    <p:notesMasterId r:id="rId49"/>
  </p:notesMasterIdLst>
  <p:sldIdLst>
    <p:sldId id="257" r:id="rId7"/>
    <p:sldId id="258"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97" r:id="rId26"/>
    <p:sldId id="277" r:id="rId27"/>
    <p:sldId id="278" r:id="rId28"/>
    <p:sldId id="279" r:id="rId29"/>
    <p:sldId id="298"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9" r:id="rId44"/>
    <p:sldId id="293" r:id="rId45"/>
    <p:sldId id="294" r:id="rId46"/>
    <p:sldId id="295" r:id="rId47"/>
    <p:sldId id="29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p:cViewPr varScale="1">
        <p:scale>
          <a:sx n="74" d="100"/>
          <a:sy n="74" d="100"/>
        </p:scale>
        <p:origin x="-33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1A4B3D-762B-414D-9C33-26DA3E878FB9}" type="datetimeFigureOut">
              <a:rPr lang="en-US" smtClean="0"/>
              <a:pPr/>
              <a:t>9/28/2017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D9CE3-714B-4E3E-9A8D-E3EB79FC5600}" type="slidenum">
              <a:rPr lang="en-US" smtClean="0"/>
              <a:pPr/>
              <a:t>‹#›</a:t>
            </a:fld>
            <a:endParaRPr lang="en-US"/>
          </a:p>
        </p:txBody>
      </p:sp>
    </p:spTree>
    <p:extLst>
      <p:ext uri="{BB962C8B-B14F-4D97-AF65-F5344CB8AC3E}">
        <p14:creationId xmlns:p14="http://schemas.microsoft.com/office/powerpoint/2010/main" val="4258892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7531BD5-4419-4749-87CA-B0E8C1BD5BB8}" type="slidenum">
              <a:rPr lang="ar-SA" smtClean="0"/>
              <a:pPr/>
              <a:t>27</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73403C3-8810-41DF-9F5A-D058CE39D6CD}" type="slidenum">
              <a:rPr lang="ar-SA" smtClean="0"/>
              <a:pPr/>
              <a:t>28</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6F93BF5-5B78-4653-9959-33F2DF07A157}" type="slidenum">
              <a:rPr lang="ar-SA" smtClean="0"/>
              <a:pPr/>
              <a:t>41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21844F5-1EC4-47F1-A7CA-D3EB4DA1EF63}" type="datetimeFigureOut">
              <a:rPr lang="en-US" smtClean="0"/>
              <a:pPr/>
              <a:t>9/28/2017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6839554-37F0-47F2-BBD6-A900031045F4}"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D21844F5-1EC4-47F1-A7CA-D3EB4DA1EF63}" type="datetimeFigureOut">
              <a:rPr lang="en-US" smtClean="0"/>
              <a:pPr/>
              <a:t>9/28/2017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6839554-37F0-47F2-BBD6-A900031045F4}"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D21844F5-1EC4-47F1-A7CA-D3EB4DA1EF63}" type="datetimeFigureOut">
              <a:rPr lang="en-US" smtClean="0"/>
              <a:pPr/>
              <a:t>9/28/2017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6839554-37F0-47F2-BBD6-A900031045F4}"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6839554-37F0-47F2-BBD6-A900031045F4}"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6839554-37F0-47F2-BBD6-A900031045F4}"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D21844F5-1EC4-47F1-A7CA-D3EB4DA1EF63}" type="datetimeFigureOut">
              <a:rPr lang="en-US" smtClean="0"/>
              <a:pPr/>
              <a:t>9/28/2017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6839554-37F0-47F2-BBD6-A900031045F4}"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D21844F5-1EC4-47F1-A7CA-D3EB4DA1EF63}" type="datetimeFigureOut">
              <a:rPr lang="en-US" smtClean="0"/>
              <a:pPr/>
              <a:t>9/28/2017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6839554-37F0-47F2-BBD6-A900031045F4}"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685800" y="301625"/>
            <a:ext cx="7772400" cy="1462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981200"/>
            <a:ext cx="3810000" cy="4114800"/>
          </a:xfrm>
        </p:spPr>
        <p:txBody>
          <a:bodyPr/>
          <a:lstStyle/>
          <a:p>
            <a:pPr lvl="0"/>
            <a:endParaRPr lang="en-US" noProof="0" smtClean="0"/>
          </a:p>
        </p:txBody>
      </p:sp>
      <p:sp>
        <p:nvSpPr>
          <p:cNvPr id="5" name="Rectangle 139"/>
          <p:cNvSpPr>
            <a:spLocks noGrp="1" noChangeArrowheads="1"/>
          </p:cNvSpPr>
          <p:nvPr>
            <p:ph type="dt" sz="half" idx="10"/>
          </p:nvPr>
        </p:nvSpPr>
        <p:spPr>
          <a:ln/>
        </p:spPr>
        <p:txBody>
          <a:bodyPr/>
          <a:lstStyle>
            <a:lvl1pPr>
              <a:defRPr/>
            </a:lvl1pPr>
          </a:lstStyle>
          <a:p>
            <a:pPr>
              <a:defRPr/>
            </a:pPr>
            <a:endParaRPr lang="en-US"/>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p>
        </p:txBody>
      </p:sp>
      <p:sp>
        <p:nvSpPr>
          <p:cNvPr id="7" name="Rectangle 141"/>
          <p:cNvSpPr>
            <a:spLocks noGrp="1" noChangeArrowheads="1"/>
          </p:cNvSpPr>
          <p:nvPr>
            <p:ph type="sldNum" sz="quarter" idx="12"/>
          </p:nvPr>
        </p:nvSpPr>
        <p:spPr>
          <a:ln/>
        </p:spPr>
        <p:txBody>
          <a:bodyPr/>
          <a:lstStyle>
            <a:lvl1pPr>
              <a:defRPr/>
            </a:lvl1pPr>
          </a:lstStyle>
          <a:p>
            <a:pPr>
              <a:defRPr/>
            </a:pPr>
            <a:fld id="{1B47E057-E08C-4F58-8050-9515305F78A5}" type="slidenum">
              <a:rPr lang="ar-SA"/>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95800"/>
          </a:xfrm>
        </p:spPr>
        <p:txBody>
          <a:bodyPr/>
          <a:lstStyle/>
          <a:p>
            <a:pPr lvl="0"/>
            <a:endParaRPr lang="en-US"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A706CCE1-C98A-43D3-98D6-9533A3D0DF80}" type="slidenum">
              <a:rPr lang="ar-SA"/>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6839554-37F0-47F2-BBD6-A900031045F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839554-37F0-47F2-BBD6-A900031045F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6839554-37F0-47F2-BBD6-A900031045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6839554-37F0-47F2-BBD6-A900031045F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6839554-37F0-47F2-BBD6-A900031045F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D21844F5-1EC4-47F1-A7CA-D3EB4DA1EF63}" type="datetimeFigureOut">
              <a:rPr lang="en-US" smtClean="0"/>
              <a:pPr/>
              <a:t>9/28/2017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6839554-37F0-47F2-BBD6-A900031045F4}"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D21844F5-1EC4-47F1-A7CA-D3EB4DA1EF63}" type="datetimeFigureOut">
              <a:rPr lang="en-US" smtClean="0"/>
              <a:pPr/>
              <a:t>9/28/2017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6839554-37F0-47F2-BBD6-A900031045F4}"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6839554-37F0-47F2-BBD6-A900031045F4}"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6839554-37F0-47F2-BBD6-A900031045F4}"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D21844F5-1EC4-47F1-A7CA-D3EB4DA1EF63}" type="datetimeFigureOut">
              <a:rPr lang="en-US" smtClean="0"/>
              <a:pPr/>
              <a:t>9/28/2017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6839554-37F0-47F2-BBD6-A900031045F4}"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D21844F5-1EC4-47F1-A7CA-D3EB4DA1EF63}" type="datetimeFigureOut">
              <a:rPr lang="en-US" smtClean="0"/>
              <a:pPr/>
              <a:t>9/28/2017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6839554-37F0-47F2-BBD6-A900031045F4}"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839554-37F0-47F2-BBD6-A900031045F4}"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1844F5-1EC4-47F1-A7CA-D3EB4DA1EF63}" type="datetimeFigureOut">
              <a:rPr lang="en-US" smtClean="0"/>
              <a:pPr/>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39554-37F0-47F2-BBD6-A900031045F4}"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1844F5-1EC4-47F1-A7CA-D3EB4DA1EF63}" type="datetimeFigureOut">
              <a:rPr lang="en-US" smtClean="0"/>
              <a:pPr/>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39554-37F0-47F2-BBD6-A900031045F4}"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1844F5-1EC4-47F1-A7CA-D3EB4DA1EF63}" type="datetimeFigureOut">
              <a:rPr lang="en-US" smtClean="0"/>
              <a:pPr/>
              <a:t>9/28/2017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844F5-1EC4-47F1-A7CA-D3EB4DA1EF63}" type="datetimeFigureOut">
              <a:rPr lang="en-US" smtClean="0"/>
              <a:pPr/>
              <a:t>9/28/2017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39554-37F0-47F2-BBD6-A900031045F4}"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1844F5-1EC4-47F1-A7CA-D3EB4DA1EF63}" type="datetimeFigureOut">
              <a:rPr lang="en-US" smtClean="0"/>
              <a:pPr/>
              <a:t>9/28/2017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6839554-37F0-47F2-BBD6-A900031045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1844F5-1EC4-47F1-A7CA-D3EB4DA1EF63}" type="datetimeFigureOut">
              <a:rPr lang="en-US" smtClean="0"/>
              <a:pPr/>
              <a:t>9/28/2017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1844F5-1EC4-47F1-A7CA-D3EB4DA1EF63}" type="datetimeFigureOut">
              <a:rPr lang="en-US" smtClean="0"/>
              <a:pPr/>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1844F5-1EC4-47F1-A7CA-D3EB4DA1EF63}" type="datetimeFigureOut">
              <a:rPr lang="en-US" smtClean="0"/>
              <a:pPr/>
              <a:t>9/28/2017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844F5-1EC4-47F1-A7CA-D3EB4DA1EF63}" type="datetimeFigureOut">
              <a:rPr lang="en-US" smtClean="0"/>
              <a:pPr/>
              <a:t>9/28/2017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6839554-37F0-47F2-BBD6-A900031045F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844F5-1EC4-47F1-A7CA-D3EB4DA1EF6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361EF75D-90F2-4313-9D46-EA7DDE889AEA}"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844F5-1EC4-47F1-A7CA-D3EB4DA1EF63}" type="datetimeFigureOut">
              <a:rPr lang="en-US" smtClean="0"/>
              <a:pPr/>
              <a:t>9/28/2017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8CA417-70D2-42E9-9A26-FDFA13266180}"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1844F5-1EC4-47F1-A7CA-D3EB4DA1EF63}" type="datetimeFigureOut">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39554-37F0-47F2-BBD6-A900031045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21844F5-1EC4-47F1-A7CA-D3EB4DA1EF63}" type="datetimeFigureOut">
              <a:rPr lang="en-US" smtClean="0"/>
              <a:pPr/>
              <a:t>9/28/2017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6839554-37F0-47F2-BBD6-A900031045F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21844F5-1EC4-47F1-A7CA-D3EB4DA1EF63}" type="datetimeFigureOut">
              <a:rPr lang="en-US" smtClean="0"/>
              <a:pPr/>
              <a:t>9/28/2017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6839554-37F0-47F2-BBD6-A900031045F4}"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12" r:id="rId12"/>
    <p:sldLayoutId id="2147483713" r:id="rId13"/>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21844F5-1EC4-47F1-A7CA-D3EB4DA1EF63}" type="datetimeFigureOut">
              <a:rPr lang="en-US" smtClean="0"/>
              <a:pPr/>
              <a:t>9/28/2017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6839554-37F0-47F2-BBD6-A900031045F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21844F5-1EC4-47F1-A7CA-D3EB4DA1EF63}" type="datetimeFigureOut">
              <a:rPr lang="en-US" smtClean="0"/>
              <a:pPr/>
              <a:t>9/28/2017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6839554-37F0-47F2-BBD6-A900031045F4}"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D21844F5-1EC4-47F1-A7CA-D3EB4DA1EF63}" type="datetimeFigureOut">
              <a:rPr lang="en-US" smtClean="0"/>
              <a:pPr/>
              <a:t>9/28/2017</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96839554-37F0-47F2-BBD6-A900031045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1844F5-1EC4-47F1-A7CA-D3EB4DA1EF63}" type="datetimeFigureOut">
              <a:rPr lang="en-US" smtClean="0"/>
              <a:pPr/>
              <a:t>9/28/2017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6839554-37F0-47F2-BBD6-A900031045F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64.xml"/><Relationship Id="rId5" Type="http://schemas.openxmlformats.org/officeDocument/2006/relationships/hyperlink" Target="../COVER%20MATERI%20KELAS%20XII.ppt" TargetMode="Externa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audio" Target="file:///E:\MATERI-ESQ\zalzalah.mp3" TargetMode="Externa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69.xml"/><Relationship Id="rId1" Type="http://schemas.openxmlformats.org/officeDocument/2006/relationships/audio" Target="file:///D:\DATA-KHOZIN\PENDIDIKAN\gado-gado\ISLAMIC%20SONGS\01%20Sulis%20-%20Ya%20ALLAH\Sulis%20-%2014%20Keagungan%20Tuhan.mp3"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hyperlink" Target="../COVER%20MATERI%20KELAS%20XII.ppt" TargetMode="External"/><Relationship Id="rId3" Type="http://schemas.openxmlformats.org/officeDocument/2006/relationships/slide" Target="slide3.xml"/><Relationship Id="rId7" Type="http://schemas.openxmlformats.org/officeDocument/2006/relationships/slide" Target="slide4.xml"/><Relationship Id="rId2" Type="http://schemas.openxmlformats.org/officeDocument/2006/relationships/audio" Target="../media/audio1.wav"/><Relationship Id="rId1" Type="http://schemas.openxmlformats.org/officeDocument/2006/relationships/slideLayout" Target="../slideLayouts/slideLayout53.xml"/><Relationship Id="rId6" Type="http://schemas.openxmlformats.org/officeDocument/2006/relationships/slide" Target="slide9.xml"/><Relationship Id="rId5" Type="http://schemas.openxmlformats.org/officeDocument/2006/relationships/slide" Target="slide6.xml"/><Relationship Id="rId10" Type="http://schemas.openxmlformats.org/officeDocument/2006/relationships/image" Target="../media/image6.jpeg"/><Relationship Id="rId4" Type="http://schemas.openxmlformats.org/officeDocument/2006/relationships/slide" Target="slide8.xml"/><Relationship Id="rId9"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9.xml"/><Relationship Id="rId1" Type="http://schemas.openxmlformats.org/officeDocument/2006/relationships/audio" Target="file:///D:\DATA-KHOZIN\PENDIDIKAN\gado-gado\ISLAMIC%20SONGS\01%20Sulis%20-%20Ya%20ALLAH\Sulis%20-%2006%20Tobat.mp3"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3.xml"/><Relationship Id="rId1" Type="http://schemas.openxmlformats.org/officeDocument/2006/relationships/audio" Target="file:///D:\DATA-KHOZIN\PENDIDIKAN\gado-gado\ISLAMIC%20SONGS\01%20Sulis%20-%20Ya%20ALLAH\Sulis%20-%2015%20Suratan%20Takdir%20(Theme%20Song).mp3"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0.xml"/><Relationship Id="rId1" Type="http://schemas.openxmlformats.org/officeDocument/2006/relationships/audio" Target="file:///F:\MUSIK\ISLAMIC%20SONGS\01%20Sulis%20-%20Ya%20ALLAH\Sulis%20-%2011%20Kuasa%20Ilahi.mp3" TargetMode="Externa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4.xml"/><Relationship Id="rId1" Type="http://schemas.openxmlformats.org/officeDocument/2006/relationships/audio" Target="file:///F:\MUSIK\Classic%20Guitar%20Moods\14%20CLASSIC%20GAS.MP3"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audio" Target="file:///D:\DATA-KHOZIN\PENDIDIKAN\gado-gado\Instrumental%20For%20You\How%20Do%20I%20Live.mp3" TargetMode="External"/><Relationship Id="rId4" Type="http://schemas.openxmlformats.org/officeDocument/2006/relationships/image" Target="../media/image20.gi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9.xml"/><Relationship Id="rId1" Type="http://schemas.openxmlformats.org/officeDocument/2006/relationships/audio" Target="file:///F:\MUSIK\Trumpet\06%20-%20(Mouret)%20Rondeau%20Fr%20First%20Symphonic%20Suite.MP3" TargetMode="External"/><Relationship Id="rId5" Type="http://schemas.openxmlformats.org/officeDocument/2006/relationships/image" Target="../media/image9.png"/><Relationship Id="rId4" Type="http://schemas.openxmlformats.org/officeDocument/2006/relationships/image" Target="../media/image21.gi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image" Target="../media/image9.png"/><Relationship Id="rId2" Type="http://schemas.openxmlformats.org/officeDocument/2006/relationships/audio" Target="file:///F:\MUSIK\Classic%20Guitar%20Moods\Guitar%20Classic\18%20-%20(HANDEL)%20'THE%20HARMONIOUS%20BLACKSMITH'.MP3" TargetMode="External"/><Relationship Id="rId1" Type="http://schemas.openxmlformats.org/officeDocument/2006/relationships/video" Target="file:///C:\My%20Documents\LUAS%20BLACKHOLE.MPG" TargetMode="External"/><Relationship Id="rId6" Type="http://schemas.openxmlformats.org/officeDocument/2006/relationships/image" Target="../media/image22.png"/><Relationship Id="rId5" Type="http://schemas.openxmlformats.org/officeDocument/2006/relationships/audio" Target="../media/audio2.wav"/><Relationship Id="rId4" Type="http://schemas.openxmlformats.org/officeDocument/2006/relationships/notesSlide" Target="../notesSlides/notesSlide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3" Type="http://schemas.openxmlformats.org/officeDocument/2006/relationships/hyperlink" Target="05%20Istighfar.mp3" TargetMode="External"/><Relationship Id="rId2" Type="http://schemas.openxmlformats.org/officeDocument/2006/relationships/image" Target="../media/image24.png"/><Relationship Id="rId1" Type="http://schemas.openxmlformats.org/officeDocument/2006/relationships/slideLayout" Target="../slideLayouts/slideLayout59.xml"/><Relationship Id="rId4" Type="http://schemas.openxmlformats.org/officeDocument/2006/relationships/hyperlink" Target="07.%20ASTAGHFIRULLAH.mp3"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70.xml"/><Relationship Id="rId1" Type="http://schemas.openxmlformats.org/officeDocument/2006/relationships/audio" Target="file:///F:\MUSIK\ISLAMIC%20SONGS\01%20Sulis%20-%20Ya%20ALLAH\Sulis%20-%2007%20Misteri%20Illahi.mp3" TargetMode="Externa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7.xml"/><Relationship Id="rId1" Type="http://schemas.openxmlformats.org/officeDocument/2006/relationships/audio" Target="file:///F:\MUSIK\ISLAMIC%20SONGS\01%20Sulis%20-%20Ya%20ALLAH\Sulis%20-%2004%20Du'a%20Ku.mp3"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7.xml"/><Relationship Id="rId1" Type="http://schemas.openxmlformats.org/officeDocument/2006/relationships/audio" Target="file:///D:\DATA-KHOZIN\PENDIDIKAN\gado-gado\Instrumental%20For%20You\How%20Do%20I%20Live.mp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8" Type="http://schemas.openxmlformats.org/officeDocument/2006/relationships/hyperlink" Target="file:///D:\SMA\MATERI%20PAI%20SMA%20JATENG\PAI%20SMA%20KELAS%20XII\MATERI%20XII-1\Q_AMAT%20MINI.MPG" TargetMode="External"/><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58.xml"/><Relationship Id="rId1" Type="http://schemas.openxmlformats.org/officeDocument/2006/relationships/audio" Target="file:///F:\MUSIK\Classic%20Guitar%20Moods\17%20UNCHAINED%20MELODY.MP3" TargetMode="External"/><Relationship Id="rId6" Type="http://schemas.openxmlformats.org/officeDocument/2006/relationships/hyperlink" Target="Yaa%20Rabbi.MP3" TargetMode="External"/><Relationship Id="rId5" Type="http://schemas.openxmlformats.org/officeDocument/2006/relationships/image" Target="../media/image21.gif"/><Relationship Id="rId4" Type="http://schemas.openxmlformats.org/officeDocument/2006/relationships/hyperlink" Target="../Halal%20Bi%20Halal/05%20Istighfar.mp3"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audio" Target="file:///F:\MUSIK\Classic%20Guitar%20Moods\Guitar%20Classic\21%20-%20(PAGANINI)%20CAPRICE%20OP1%20NO.24.MP3"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jpeg"/><Relationship Id="rId7" Type="http://schemas.openxmlformats.org/officeDocument/2006/relationships/image" Target="../media/image13.gif"/><Relationship Id="rId2" Type="http://schemas.openxmlformats.org/officeDocument/2006/relationships/slideLayout" Target="../slideLayouts/slideLayout59.xml"/><Relationship Id="rId1" Type="http://schemas.openxmlformats.org/officeDocument/2006/relationships/audio" Target="file:///F:\alquran\MP3\56_1.MP3" TargetMode="External"/><Relationship Id="rId6" Type="http://schemas.openxmlformats.org/officeDocument/2006/relationships/hyperlink" Target="../PAI/Crystal%20-%20Toshikazu.mp3" TargetMode="External"/><Relationship Id="rId5" Type="http://schemas.openxmlformats.org/officeDocument/2006/relationships/image" Target="../media/image12.wmf"/><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9.xml"/><Relationship Id="rId1" Type="http://schemas.openxmlformats.org/officeDocument/2006/relationships/audio" Target="file:///E:\MUSIK\ISLAMIC%20SONGS\01%20Sulis%20-%20Ya%20ALLAH\Sulis%20-%2002%20Kiamat.mp3"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p:txBody>
          <a:bodyPr/>
          <a:lstStyle/>
          <a:p>
            <a:pPr>
              <a:defRPr/>
            </a:pPr>
            <a:fld id="{D49577DC-82D3-4B0A-8FA6-88596F523375}" type="slidenum">
              <a:rPr lang="en-US" altLang="en-US" smtClean="0"/>
              <a:pPr>
                <a:defRPr/>
              </a:pPr>
              <a:t>1</a:t>
            </a:fld>
            <a:endParaRPr lang="en-US" altLang="en-US" smtClean="0"/>
          </a:p>
        </p:txBody>
      </p:sp>
      <p:sp>
        <p:nvSpPr>
          <p:cNvPr id="273411" name="Rectangle 3"/>
          <p:cNvSpPr>
            <a:spLocks noGrp="1" noChangeArrowheads="1"/>
          </p:cNvSpPr>
          <p:nvPr>
            <p:ph type="ctrTitle" idx="4294967295"/>
          </p:nvPr>
        </p:nvSpPr>
        <p:spPr>
          <a:xfrm>
            <a:off x="0" y="2209800"/>
            <a:ext cx="7720013" cy="3505200"/>
          </a:xfrm>
        </p:spPr>
        <p:txBody>
          <a:bodyPr lIns="91434" tIns="45717" rIns="91434" bIns="45717" anchor="ctr">
            <a:normAutofit fontScale="90000"/>
          </a:bodyPr>
          <a:lstStyle/>
          <a:p>
            <a:pPr algn="ctr" eaLnBrk="1" hangingPunct="1">
              <a:defRPr/>
            </a:pPr>
            <a:r>
              <a:rPr lang="en-US" sz="10500" dirty="0" smtClean="0">
                <a:solidFill>
                  <a:srgbClr val="F0083F"/>
                </a:solidFill>
                <a:effectLst>
                  <a:outerShdw blurRad="38100" dist="38100" dir="2700000" algn="tl">
                    <a:srgbClr val="C0C0C0"/>
                  </a:outerShdw>
                </a:effectLst>
                <a:latin typeface="Impact" pitchFamily="34" charset="0"/>
              </a:rPr>
              <a:t>IMAN </a:t>
            </a:r>
            <a:r>
              <a:rPr lang="id-ID" sz="10500" dirty="0" smtClean="0">
                <a:solidFill>
                  <a:srgbClr val="F0083F"/>
                </a:solidFill>
                <a:effectLst>
                  <a:outerShdw blurRad="38100" dist="38100" dir="2700000" algn="tl">
                    <a:srgbClr val="C0C0C0"/>
                  </a:outerShdw>
                </a:effectLst>
                <a:latin typeface="Impact" pitchFamily="34" charset="0"/>
              </a:rPr>
              <a:t>KEPADA </a:t>
            </a:r>
            <a:r>
              <a:rPr lang="en-US" sz="10500" dirty="0" smtClean="0">
                <a:solidFill>
                  <a:srgbClr val="F0083F"/>
                </a:solidFill>
                <a:effectLst>
                  <a:outerShdw blurRad="38100" dist="38100" dir="2700000" algn="tl">
                    <a:srgbClr val="C0C0C0"/>
                  </a:outerShdw>
                </a:effectLst>
                <a:latin typeface="Impact" pitchFamily="34" charset="0"/>
              </a:rPr>
              <a:t>HARI AHIR</a:t>
            </a:r>
            <a:r>
              <a:rPr lang="en-US" sz="6400" dirty="0" smtClean="0">
                <a:effectLst>
                  <a:outerShdw blurRad="38100" dist="38100" dir="2700000" algn="tl">
                    <a:srgbClr val="C0C0C0"/>
                  </a:outerShdw>
                </a:effectLst>
                <a:latin typeface="Bodoni MT Black" pitchFamily="18" charset="0"/>
              </a:rPr>
              <a:t> </a:t>
            </a:r>
            <a:br>
              <a:rPr lang="en-US" sz="6400" dirty="0" smtClean="0">
                <a:effectLst>
                  <a:outerShdw blurRad="38100" dist="38100" dir="2700000" algn="tl">
                    <a:srgbClr val="C0C0C0"/>
                  </a:outerShdw>
                </a:effectLst>
                <a:latin typeface="Bodoni MT Black" pitchFamily="18" charset="0"/>
              </a:rPr>
            </a:br>
            <a:r>
              <a:rPr lang="en-US" sz="6400" dirty="0" smtClean="0">
                <a:effectLst>
                  <a:outerShdw blurRad="38100" dist="38100" dir="2700000" algn="tl">
                    <a:srgbClr val="C0C0C0"/>
                  </a:outerShdw>
                </a:effectLst>
                <a:latin typeface="Bodoni MT Black" pitchFamily="18" charset="0"/>
              </a:rPr>
              <a:t>(QIAMAT)</a:t>
            </a:r>
          </a:p>
        </p:txBody>
      </p:sp>
      <p:pic>
        <p:nvPicPr>
          <p:cNvPr id="34820" name="Picture 2" descr="bismillah"/>
          <p:cNvPicPr>
            <a:picLocks noChangeAspect="1" noChangeArrowheads="1"/>
          </p:cNvPicPr>
          <p:nvPr/>
        </p:nvPicPr>
        <p:blipFill>
          <a:blip r:embed="rId3">
            <a:clrChange>
              <a:clrFrom>
                <a:srgbClr val="FFFFFF"/>
              </a:clrFrom>
              <a:clrTo>
                <a:srgbClr val="FFFFFF">
                  <a:alpha val="0"/>
                </a:srgbClr>
              </a:clrTo>
            </a:clrChange>
            <a:lum contrast="6000"/>
          </a:blip>
          <a:srcRect/>
          <a:stretch>
            <a:fillRect/>
          </a:stretch>
        </p:blipFill>
        <p:spPr bwMode="auto">
          <a:xfrm>
            <a:off x="1828800" y="368594"/>
            <a:ext cx="6248400" cy="1307805"/>
          </a:xfrm>
          <a:prstGeom prst="rect">
            <a:avLst/>
          </a:prstGeom>
          <a:noFill/>
          <a:ln w="9525">
            <a:noFill/>
            <a:miter lim="800000"/>
            <a:headEnd/>
            <a:tailEnd/>
          </a:ln>
        </p:spPr>
      </p:pic>
      <p:sp>
        <p:nvSpPr>
          <p:cNvPr id="585732" name="Oval 4" descr="earth"/>
          <p:cNvSpPr>
            <a:spLocks noChangeArrowheads="1"/>
          </p:cNvSpPr>
          <p:nvPr/>
        </p:nvSpPr>
        <p:spPr bwMode="auto">
          <a:xfrm>
            <a:off x="7924800" y="1600200"/>
            <a:ext cx="609600" cy="609600"/>
          </a:xfrm>
          <a:prstGeom prst="ellipse">
            <a:avLst/>
          </a:prstGeom>
          <a:blipFill dpi="0" rotWithShape="1">
            <a:blip r:embed="rId4"/>
            <a:srcRect/>
            <a:stretch>
              <a:fillRect/>
            </a:stretch>
          </a:blipFill>
          <a:ln w="9525">
            <a:noFill/>
            <a:round/>
            <a:headEnd/>
            <a:tailEnd/>
          </a:ln>
        </p:spPr>
        <p:txBody>
          <a:bodyPr wrap="none" anchor="ctr"/>
          <a:lstStyle/>
          <a:p>
            <a:pPr algn="ctr" eaLnBrk="0" hangingPunct="0"/>
            <a:endParaRPr lang="en-US">
              <a:solidFill>
                <a:srgbClr val="FF0000"/>
              </a:solidFill>
            </a:endParaRPr>
          </a:p>
        </p:txBody>
      </p:sp>
      <p:sp>
        <p:nvSpPr>
          <p:cNvPr id="7" name="Regular Pentagon 6">
            <a:hlinkClick r:id="rId5" action="ppaction://hlinkpres?slideindex=1&amp;slidetitle="/>
          </p:cNvPr>
          <p:cNvSpPr/>
          <p:nvPr/>
        </p:nvSpPr>
        <p:spPr>
          <a:xfrm>
            <a:off x="533400" y="946296"/>
            <a:ext cx="1143000" cy="8382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HOME</a:t>
            </a:r>
            <a:endParaRPr 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fade">
                                      <p:cBhvr>
                                        <p:cTn id="7" dur="2000"/>
                                        <p:tgtEl>
                                          <p:spTgt spid="273411"/>
                                        </p:tgtEl>
                                      </p:cBhvr>
                                    </p:animEffect>
                                  </p:childTnLst>
                                </p:cTn>
                              </p:par>
                            </p:childTnLst>
                          </p:cTn>
                        </p:par>
                        <p:par>
                          <p:cTn id="8" fill="hold">
                            <p:stCondLst>
                              <p:cond delay="2000"/>
                            </p:stCondLst>
                            <p:childTnLst>
                              <p:par>
                                <p:cTn id="9" presetID="6" presetClass="emph" presetSubtype="0" accel="50000" decel="50000" autoRev="1" fill="hold" nodeType="afterEffect">
                                  <p:stCondLst>
                                    <p:cond delay="0"/>
                                  </p:stCondLst>
                                  <p:childTnLst>
                                    <p:animScale>
                                      <p:cBhvr>
                                        <p:cTn id="10" dur="5000" fill="hold"/>
                                        <p:tgtEl>
                                          <p:spTgt spid="585732"/>
                                        </p:tgtEl>
                                      </p:cBhvr>
                                      <p:by x="250000" y="250000"/>
                                    </p:animScale>
                                  </p:childTnLst>
                                  <p:subTnLst>
                                    <p:audio>
                                      <p:cMediaNode>
                                        <p:cTn display="0" masterRel="sameClick">
                                          <p:stCondLst>
                                            <p:cond evt="begin" delay="0">
                                              <p:tn val="9"/>
                                            </p:cond>
                                          </p:stCondLst>
                                          <p:endCondLst>
                                            <p:cond evt="onStopAudio" delay="0">
                                              <p:tgtEl>
                                                <p:sldTgt/>
                                              </p:tgtEl>
                                            </p:cond>
                                          </p:endCondLst>
                                        </p:cTn>
                                        <p:tgtEl>
                                          <p:sndTgt r:embed="rId2" name="storm (2).wav"/>
                                        </p:tgtEl>
                                      </p:cMediaNode>
                                    </p:audio>
                                  </p:subTnLst>
                                </p:cTn>
                              </p:par>
                              <p:par>
                                <p:cTn id="11" presetID="8" presetClass="emph" presetSubtype="0" repeatCount="indefinite" fill="hold" nodeType="withEffect">
                                  <p:stCondLst>
                                    <p:cond delay="1000"/>
                                  </p:stCondLst>
                                  <p:childTnLst>
                                    <p:animRot by="21600000">
                                      <p:cBhvr>
                                        <p:cTn id="12" dur="5000" fill="hold"/>
                                        <p:tgtEl>
                                          <p:spTgt spid="585732"/>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3411"/>
                                        </p:tgtEl>
                                        <p:attrNameLst>
                                          <p:attrName>style.visibility</p:attrName>
                                        </p:attrNameLst>
                                      </p:cBhvr>
                                      <p:to>
                                        <p:strVal val="visible"/>
                                      </p:to>
                                    </p:set>
                                    <p:animEffect transition="in" filter="wipe(down)">
                                      <p:cBhvr>
                                        <p:cTn id="17" dur="500"/>
                                        <p:tgtEl>
                                          <p:spTgt spid="27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p:bldP spid="2734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A8BCF081-F3EB-4CB4-8CB6-31ABDA28D853}" type="slidenum">
              <a:rPr lang="ar-SA" smtClean="0"/>
              <a:pPr/>
              <a:t>10</a:t>
            </a:fld>
            <a:endParaRPr lang="en-US" smtClean="0"/>
          </a:p>
        </p:txBody>
      </p:sp>
      <p:sp>
        <p:nvSpPr>
          <p:cNvPr id="45059" name="AutoShape 2"/>
          <p:cNvSpPr>
            <a:spLocks noGrp="1" noChangeArrowheads="1"/>
          </p:cNvSpPr>
          <p:nvPr>
            <p:ph type="title"/>
          </p:nvPr>
        </p:nvSpPr>
        <p:spPr>
          <a:xfrm>
            <a:off x="762000" y="1066800"/>
            <a:ext cx="3962400" cy="685800"/>
          </a:xfrm>
          <a:gradFill rotWithShape="1">
            <a:gsLst>
              <a:gs pos="0">
                <a:srgbClr val="0066FF"/>
              </a:gs>
              <a:gs pos="50000">
                <a:srgbClr val="002F76"/>
              </a:gs>
              <a:gs pos="100000">
                <a:srgbClr val="0066FF"/>
              </a:gs>
            </a:gsLst>
            <a:lin ang="5400000" scaled="1"/>
          </a:gradFill>
        </p:spPr>
        <p:txBody>
          <a:bodyPr>
            <a:normAutofit fontScale="90000"/>
          </a:bodyPr>
          <a:lstStyle/>
          <a:p>
            <a:pPr eaLnBrk="1" hangingPunct="1"/>
            <a:r>
              <a:rPr lang="en-US" smtClean="0">
                <a:solidFill>
                  <a:srgbClr val="FF0000"/>
                </a:solidFill>
              </a:rPr>
              <a:t>Artinya ; ayat 46</a:t>
            </a:r>
          </a:p>
        </p:txBody>
      </p:sp>
      <p:sp>
        <p:nvSpPr>
          <p:cNvPr id="45060" name="Rectangle 3"/>
          <p:cNvSpPr>
            <a:spLocks noGrp="1" noChangeArrowheads="1"/>
          </p:cNvSpPr>
          <p:nvPr>
            <p:ph sz="quarter" idx="13"/>
          </p:nvPr>
        </p:nvSpPr>
        <p:spPr>
          <a:xfrm>
            <a:off x="457200" y="2362200"/>
            <a:ext cx="8229600" cy="3763963"/>
          </a:xfrm>
        </p:spPr>
        <p:txBody>
          <a:bodyPr/>
          <a:lstStyle/>
          <a:p>
            <a:pPr algn="l" rtl="0"/>
            <a:r>
              <a:rPr lang="en-US" sz="3200" dirty="0" err="1" smtClean="0"/>
              <a:t>Kepada</a:t>
            </a:r>
            <a:r>
              <a:rPr lang="en-US" sz="3200" dirty="0" smtClean="0"/>
              <a:t> </a:t>
            </a:r>
            <a:r>
              <a:rPr lang="en-US" sz="3200" dirty="0" err="1" smtClean="0"/>
              <a:t>mereka</a:t>
            </a:r>
            <a:r>
              <a:rPr lang="en-US" sz="3200" dirty="0" smtClean="0"/>
              <a:t> </a:t>
            </a:r>
            <a:r>
              <a:rPr lang="en-US" sz="3200" dirty="0" err="1" smtClean="0"/>
              <a:t>dinampakkan</a:t>
            </a:r>
            <a:r>
              <a:rPr lang="en-US" sz="3200" dirty="0" smtClean="0"/>
              <a:t> </a:t>
            </a:r>
            <a:r>
              <a:rPr lang="en-US" sz="3200" dirty="0" err="1" smtClean="0"/>
              <a:t>neraka</a:t>
            </a:r>
            <a:r>
              <a:rPr lang="en-US" sz="3200" dirty="0" smtClean="0"/>
              <a:t> </a:t>
            </a:r>
            <a:r>
              <a:rPr lang="en-US" sz="3200" dirty="0" err="1" smtClean="0"/>
              <a:t>pada</a:t>
            </a:r>
            <a:r>
              <a:rPr lang="en-US" sz="3200" dirty="0" smtClean="0"/>
              <a:t> </a:t>
            </a:r>
            <a:r>
              <a:rPr lang="en-US" sz="3200" dirty="0" err="1" smtClean="0"/>
              <a:t>pagi</a:t>
            </a:r>
            <a:r>
              <a:rPr lang="en-US" sz="3200" dirty="0" smtClean="0"/>
              <a:t> </a:t>
            </a:r>
            <a:r>
              <a:rPr lang="en-US" sz="3200" dirty="0" err="1" smtClean="0"/>
              <a:t>dan</a:t>
            </a:r>
            <a:r>
              <a:rPr lang="en-US" sz="3200" dirty="0" smtClean="0"/>
              <a:t> </a:t>
            </a:r>
            <a:r>
              <a:rPr lang="en-US" sz="3200" dirty="0" err="1" smtClean="0"/>
              <a:t>petang</a:t>
            </a:r>
            <a:r>
              <a:rPr lang="en-US" sz="3200" dirty="0" smtClean="0"/>
              <a:t>, </a:t>
            </a:r>
            <a:r>
              <a:rPr lang="en-US" sz="3200" dirty="0" err="1" smtClean="0"/>
              <a:t>dan</a:t>
            </a:r>
            <a:r>
              <a:rPr lang="en-US" sz="3200" dirty="0" smtClean="0"/>
              <a:t> </a:t>
            </a:r>
            <a:r>
              <a:rPr lang="en-US" sz="3200" dirty="0" err="1" smtClean="0"/>
              <a:t>pada</a:t>
            </a:r>
            <a:r>
              <a:rPr lang="en-US" sz="3200" dirty="0" smtClean="0"/>
              <a:t> </a:t>
            </a:r>
            <a:r>
              <a:rPr lang="en-US" sz="3200" dirty="0" err="1" smtClean="0"/>
              <a:t>hari</a:t>
            </a:r>
            <a:r>
              <a:rPr lang="en-US" sz="3200" dirty="0" smtClean="0"/>
              <a:t> </a:t>
            </a:r>
            <a:r>
              <a:rPr lang="en-US" sz="3200" dirty="0" err="1" smtClean="0"/>
              <a:t>terjadinya</a:t>
            </a:r>
            <a:r>
              <a:rPr lang="en-US" sz="3200" dirty="0" smtClean="0"/>
              <a:t> </a:t>
            </a:r>
            <a:r>
              <a:rPr lang="en-US" sz="3200" dirty="0" err="1" smtClean="0"/>
              <a:t>Kiamat</a:t>
            </a:r>
            <a:r>
              <a:rPr lang="en-US" sz="3200" dirty="0" smtClean="0"/>
              <a:t>. (</a:t>
            </a:r>
            <a:r>
              <a:rPr lang="en-US" sz="3200" dirty="0" err="1" smtClean="0"/>
              <a:t>Dikatakan</a:t>
            </a:r>
            <a:r>
              <a:rPr lang="en-US" sz="3200" dirty="0" smtClean="0"/>
              <a:t> </a:t>
            </a:r>
            <a:r>
              <a:rPr lang="en-US" sz="3200" dirty="0" err="1" smtClean="0"/>
              <a:t>kepada</a:t>
            </a:r>
            <a:r>
              <a:rPr lang="en-US" sz="3200" dirty="0" smtClean="0"/>
              <a:t> </a:t>
            </a:r>
            <a:r>
              <a:rPr lang="en-US" sz="3200" dirty="0" err="1" smtClean="0"/>
              <a:t>malaikat</a:t>
            </a:r>
            <a:r>
              <a:rPr lang="en-US" sz="3200" dirty="0" smtClean="0"/>
              <a:t>): "</a:t>
            </a:r>
            <a:r>
              <a:rPr lang="en-US" sz="3200" dirty="0" err="1" smtClean="0"/>
              <a:t>Masukkanlah</a:t>
            </a:r>
            <a:r>
              <a:rPr lang="en-US" sz="3200" dirty="0" smtClean="0"/>
              <a:t> </a:t>
            </a:r>
            <a:r>
              <a:rPr lang="en-US" sz="3200" dirty="0" err="1" smtClean="0"/>
              <a:t>Fir'aun</a:t>
            </a:r>
            <a:r>
              <a:rPr lang="en-US" sz="3200" dirty="0" smtClean="0"/>
              <a:t> </a:t>
            </a:r>
            <a:r>
              <a:rPr lang="en-US" sz="3200" dirty="0" err="1" smtClean="0"/>
              <a:t>dan</a:t>
            </a:r>
            <a:r>
              <a:rPr lang="en-US" sz="3200" dirty="0" smtClean="0"/>
              <a:t> </a:t>
            </a:r>
            <a:r>
              <a:rPr lang="en-US" sz="3200" dirty="0" err="1" smtClean="0"/>
              <a:t>kaumnya</a:t>
            </a:r>
            <a:r>
              <a:rPr lang="en-US" sz="3200" dirty="0" smtClean="0"/>
              <a:t> </a:t>
            </a:r>
            <a:r>
              <a:rPr lang="en-US" sz="3200" dirty="0" err="1" smtClean="0"/>
              <a:t>ke</a:t>
            </a:r>
            <a:r>
              <a:rPr lang="en-US" sz="3200" dirty="0" smtClean="0"/>
              <a:t> </a:t>
            </a:r>
            <a:r>
              <a:rPr lang="en-US" sz="3200" dirty="0" err="1" smtClean="0"/>
              <a:t>dalam</a:t>
            </a:r>
            <a:r>
              <a:rPr lang="en-US" sz="3200" dirty="0" smtClean="0"/>
              <a:t> </a:t>
            </a:r>
            <a:r>
              <a:rPr lang="en-US" sz="3200" dirty="0" err="1" smtClean="0"/>
              <a:t>adzab</a:t>
            </a:r>
            <a:r>
              <a:rPr lang="en-US" sz="3200" dirty="0" smtClean="0"/>
              <a:t> yang </a:t>
            </a:r>
            <a:r>
              <a:rPr lang="en-US" sz="3200" dirty="0" err="1" smtClean="0"/>
              <a:t>sangat</a:t>
            </a:r>
            <a:r>
              <a:rPr lang="en-US" sz="3200" dirty="0" smtClean="0"/>
              <a:t> </a:t>
            </a:r>
            <a:r>
              <a:rPr lang="en-US" sz="3200" dirty="0" err="1" smtClean="0"/>
              <a:t>keras</a:t>
            </a:r>
            <a:r>
              <a:rPr lang="en-US" sz="3200"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B782CB02-B2CD-4052-BB0F-28F1E0DA2F00}" type="slidenum">
              <a:rPr lang="ar-SA" smtClean="0"/>
              <a:pPr/>
              <a:t>11</a:t>
            </a:fld>
            <a:endParaRPr lang="en-US" smtClean="0"/>
          </a:p>
        </p:txBody>
      </p:sp>
      <p:sp>
        <p:nvSpPr>
          <p:cNvPr id="46083" name="AutoShape 2"/>
          <p:cNvSpPr>
            <a:spLocks noGrp="1" noChangeArrowheads="1"/>
          </p:cNvSpPr>
          <p:nvPr>
            <p:ph type="title"/>
          </p:nvPr>
        </p:nvSpPr>
        <p:spPr>
          <a:xfrm>
            <a:off x="914400" y="990600"/>
            <a:ext cx="4419600" cy="639763"/>
          </a:xfrm>
          <a:gradFill rotWithShape="1">
            <a:gsLst>
              <a:gs pos="0">
                <a:srgbClr val="FF0000"/>
              </a:gs>
              <a:gs pos="50000">
                <a:srgbClr val="760000"/>
              </a:gs>
              <a:gs pos="100000">
                <a:srgbClr val="FF0000"/>
              </a:gs>
            </a:gsLst>
            <a:lin ang="5400000" scaled="1"/>
          </a:gradFill>
          <a:ln>
            <a:solidFill>
              <a:srgbClr val="FF3300"/>
            </a:solidFill>
          </a:ln>
        </p:spPr>
        <p:txBody>
          <a:bodyPr/>
          <a:lstStyle/>
          <a:p>
            <a:pPr algn="l" eaLnBrk="1" hangingPunct="1"/>
            <a:r>
              <a:rPr lang="en-US" sz="3200" dirty="0" err="1" smtClean="0">
                <a:solidFill>
                  <a:schemeClr val="bg1"/>
                </a:solidFill>
              </a:rPr>
              <a:t>Artinya</a:t>
            </a:r>
            <a:r>
              <a:rPr lang="en-US" sz="3200" dirty="0" smtClean="0">
                <a:solidFill>
                  <a:schemeClr val="bg1"/>
                </a:solidFill>
              </a:rPr>
              <a:t> ; </a:t>
            </a:r>
            <a:r>
              <a:rPr lang="en-US" sz="3200" dirty="0" err="1" smtClean="0">
                <a:solidFill>
                  <a:schemeClr val="bg1"/>
                </a:solidFill>
              </a:rPr>
              <a:t>ayat</a:t>
            </a:r>
            <a:r>
              <a:rPr lang="en-US" sz="3200" dirty="0" smtClean="0">
                <a:solidFill>
                  <a:schemeClr val="bg1"/>
                </a:solidFill>
              </a:rPr>
              <a:t> 47</a:t>
            </a:r>
          </a:p>
        </p:txBody>
      </p:sp>
      <p:sp>
        <p:nvSpPr>
          <p:cNvPr id="46084" name="Rectangle 3"/>
          <p:cNvSpPr>
            <a:spLocks noGrp="1" noChangeArrowheads="1"/>
          </p:cNvSpPr>
          <p:nvPr>
            <p:ph sz="quarter" idx="13"/>
          </p:nvPr>
        </p:nvSpPr>
        <p:spPr>
          <a:xfrm>
            <a:off x="1143000" y="2057400"/>
            <a:ext cx="6400800" cy="3474720"/>
          </a:xfrm>
        </p:spPr>
        <p:txBody>
          <a:bodyPr>
            <a:normAutofit fontScale="85000" lnSpcReduction="10000"/>
          </a:bodyPr>
          <a:lstStyle/>
          <a:p>
            <a:pPr algn="l" rtl="0"/>
            <a:r>
              <a:rPr lang="en-US" sz="3200" dirty="0" smtClean="0"/>
              <a:t>Dan (</a:t>
            </a:r>
            <a:r>
              <a:rPr lang="en-US" sz="3200" dirty="0" err="1" smtClean="0"/>
              <a:t>ingatlah</a:t>
            </a:r>
            <a:r>
              <a:rPr lang="en-US" sz="3200" dirty="0" smtClean="0"/>
              <a:t>), </a:t>
            </a:r>
            <a:r>
              <a:rPr lang="en-US" sz="3200" dirty="0" err="1" smtClean="0"/>
              <a:t>ketika</a:t>
            </a:r>
            <a:r>
              <a:rPr lang="en-US" sz="3200" dirty="0" smtClean="0"/>
              <a:t> </a:t>
            </a:r>
            <a:r>
              <a:rPr lang="en-US" sz="3200" dirty="0" err="1" smtClean="0"/>
              <a:t>mereka</a:t>
            </a:r>
            <a:r>
              <a:rPr lang="en-US" sz="3200" dirty="0" smtClean="0"/>
              <a:t> </a:t>
            </a:r>
            <a:r>
              <a:rPr lang="en-US" sz="3200" dirty="0" err="1" smtClean="0"/>
              <a:t>berbantah-bantah</a:t>
            </a:r>
            <a:r>
              <a:rPr lang="en-US" sz="3200" dirty="0" smtClean="0"/>
              <a:t> </a:t>
            </a:r>
            <a:r>
              <a:rPr lang="en-US" sz="3200" dirty="0" err="1" smtClean="0"/>
              <a:t>dalam</a:t>
            </a:r>
            <a:r>
              <a:rPr lang="en-US" sz="3200" dirty="0" smtClean="0"/>
              <a:t> </a:t>
            </a:r>
            <a:r>
              <a:rPr lang="en-US" sz="3200" dirty="0" err="1" smtClean="0"/>
              <a:t>neraka</a:t>
            </a:r>
            <a:r>
              <a:rPr lang="en-US" sz="3200" dirty="0" smtClean="0"/>
              <a:t>, </a:t>
            </a:r>
            <a:r>
              <a:rPr lang="en-US" sz="3200" dirty="0" err="1" smtClean="0"/>
              <a:t>maka</a:t>
            </a:r>
            <a:r>
              <a:rPr lang="en-US" sz="3200" dirty="0" smtClean="0"/>
              <a:t> </a:t>
            </a:r>
            <a:r>
              <a:rPr lang="en-US" sz="3200" dirty="0" err="1" smtClean="0"/>
              <a:t>orang-orang</a:t>
            </a:r>
            <a:r>
              <a:rPr lang="en-US" sz="3200" dirty="0" smtClean="0"/>
              <a:t> yang </a:t>
            </a:r>
            <a:r>
              <a:rPr lang="en-US" sz="3200" dirty="0" err="1" smtClean="0"/>
              <a:t>lemah</a:t>
            </a:r>
            <a:r>
              <a:rPr lang="en-US" sz="3200" dirty="0" smtClean="0"/>
              <a:t> </a:t>
            </a:r>
            <a:r>
              <a:rPr lang="en-US" sz="3200" dirty="0" err="1" smtClean="0"/>
              <a:t>berkata</a:t>
            </a:r>
            <a:r>
              <a:rPr lang="en-US" sz="3200" dirty="0" smtClean="0"/>
              <a:t> </a:t>
            </a:r>
            <a:r>
              <a:rPr lang="en-US" sz="3200" dirty="0" err="1" smtClean="0"/>
              <a:t>kepada</a:t>
            </a:r>
            <a:r>
              <a:rPr lang="en-US" sz="3200" dirty="0" smtClean="0"/>
              <a:t> </a:t>
            </a:r>
            <a:r>
              <a:rPr lang="en-US" sz="3200" dirty="0" err="1" smtClean="0"/>
              <a:t>orang-orang</a:t>
            </a:r>
            <a:r>
              <a:rPr lang="en-US" sz="3200" dirty="0" smtClean="0"/>
              <a:t> yang </a:t>
            </a:r>
            <a:r>
              <a:rPr lang="en-US" sz="3200" dirty="0" err="1" smtClean="0"/>
              <a:t>menyombongkan</a:t>
            </a:r>
            <a:r>
              <a:rPr lang="en-US" sz="3200" dirty="0" smtClean="0"/>
              <a:t> </a:t>
            </a:r>
            <a:r>
              <a:rPr lang="en-US" sz="3200" dirty="0" err="1" smtClean="0"/>
              <a:t>diri</a:t>
            </a:r>
            <a:r>
              <a:rPr lang="en-US" sz="3200" dirty="0" smtClean="0"/>
              <a:t>: "</a:t>
            </a:r>
            <a:r>
              <a:rPr lang="en-US" sz="3200" dirty="0" err="1" smtClean="0"/>
              <a:t>Sesungguhnya</a:t>
            </a:r>
            <a:r>
              <a:rPr lang="en-US" sz="3200" dirty="0" smtClean="0"/>
              <a:t> </a:t>
            </a:r>
            <a:r>
              <a:rPr lang="en-US" sz="3200" dirty="0" err="1" smtClean="0"/>
              <a:t>kami</a:t>
            </a:r>
            <a:r>
              <a:rPr lang="en-US" sz="3200" dirty="0" smtClean="0"/>
              <a:t> </a:t>
            </a:r>
            <a:r>
              <a:rPr lang="en-US" sz="3200" dirty="0" err="1" smtClean="0"/>
              <a:t>adalah</a:t>
            </a:r>
            <a:r>
              <a:rPr lang="en-US" sz="3200" dirty="0" smtClean="0"/>
              <a:t> </a:t>
            </a:r>
            <a:r>
              <a:rPr lang="en-US" sz="3200" dirty="0" err="1" smtClean="0"/>
              <a:t>pengikut-pengikutmu</a:t>
            </a:r>
            <a:r>
              <a:rPr lang="en-US" sz="3200" dirty="0" smtClean="0"/>
              <a:t>, </a:t>
            </a:r>
            <a:r>
              <a:rPr lang="en-US" sz="3200" dirty="0" err="1" smtClean="0"/>
              <a:t>maka</a:t>
            </a:r>
            <a:r>
              <a:rPr lang="en-US" sz="3200" dirty="0" smtClean="0"/>
              <a:t> </a:t>
            </a:r>
            <a:r>
              <a:rPr lang="en-US" sz="3200" dirty="0" err="1" smtClean="0"/>
              <a:t>dapatkah</a:t>
            </a:r>
            <a:r>
              <a:rPr lang="en-US" sz="3200" dirty="0" smtClean="0"/>
              <a:t> </a:t>
            </a:r>
            <a:r>
              <a:rPr lang="en-US" sz="3200" dirty="0" err="1" smtClean="0"/>
              <a:t>kamu</a:t>
            </a:r>
            <a:r>
              <a:rPr lang="en-US" sz="3200" dirty="0" smtClean="0"/>
              <a:t> </a:t>
            </a:r>
            <a:r>
              <a:rPr lang="en-US" sz="3200" dirty="0" err="1" smtClean="0"/>
              <a:t>menghindarkan</a:t>
            </a:r>
            <a:r>
              <a:rPr lang="en-US" sz="3200" dirty="0" smtClean="0"/>
              <a:t> </a:t>
            </a:r>
            <a:r>
              <a:rPr lang="en-US" sz="3200" dirty="0" err="1" smtClean="0"/>
              <a:t>dari</a:t>
            </a:r>
            <a:r>
              <a:rPr lang="en-US" sz="3200" dirty="0" smtClean="0"/>
              <a:t> </a:t>
            </a:r>
            <a:r>
              <a:rPr lang="en-US" sz="3200" dirty="0" err="1" smtClean="0"/>
              <a:t>kami</a:t>
            </a:r>
            <a:r>
              <a:rPr lang="en-US" sz="3200" dirty="0" smtClean="0"/>
              <a:t> </a:t>
            </a:r>
            <a:r>
              <a:rPr lang="en-US" sz="3200" dirty="0" err="1" smtClean="0"/>
              <a:t>sebahagian</a:t>
            </a:r>
            <a:r>
              <a:rPr lang="en-US" sz="3200" dirty="0" smtClean="0"/>
              <a:t> </a:t>
            </a:r>
            <a:r>
              <a:rPr lang="en-US" sz="3200" dirty="0" err="1" smtClean="0"/>
              <a:t>adzab</a:t>
            </a:r>
            <a:r>
              <a:rPr lang="en-US" sz="3200" dirty="0" smtClean="0"/>
              <a:t> </a:t>
            </a:r>
            <a:r>
              <a:rPr lang="en-US" sz="3200" dirty="0" err="1" smtClean="0"/>
              <a:t>api</a:t>
            </a:r>
            <a:r>
              <a:rPr lang="en-US" sz="3200" dirty="0" smtClean="0"/>
              <a:t> </a:t>
            </a:r>
            <a:r>
              <a:rPr lang="en-US" sz="3200" dirty="0" err="1" smtClean="0"/>
              <a:t>neraka</a:t>
            </a:r>
            <a:r>
              <a:rPr lang="en-US" sz="32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F3E384A7-7FA3-4196-B06D-DEFDA5A9044A}" type="slidenum">
              <a:rPr lang="ar-SA" smtClean="0"/>
              <a:pPr/>
              <a:t>12</a:t>
            </a:fld>
            <a:endParaRPr lang="en-US" smtClean="0"/>
          </a:p>
        </p:txBody>
      </p:sp>
      <p:sp>
        <p:nvSpPr>
          <p:cNvPr id="47107" name="AutoShape 2"/>
          <p:cNvSpPr>
            <a:spLocks noGrp="1" noChangeArrowheads="1"/>
          </p:cNvSpPr>
          <p:nvPr>
            <p:ph type="title"/>
          </p:nvPr>
        </p:nvSpPr>
        <p:spPr>
          <a:xfrm>
            <a:off x="762000" y="1219200"/>
            <a:ext cx="5257800" cy="685800"/>
          </a:xfrm>
          <a:gradFill rotWithShape="1">
            <a:gsLst>
              <a:gs pos="0">
                <a:srgbClr val="FF3300"/>
              </a:gs>
              <a:gs pos="50000">
                <a:srgbClr val="761800"/>
              </a:gs>
              <a:gs pos="100000">
                <a:srgbClr val="FF3300"/>
              </a:gs>
            </a:gsLst>
            <a:lin ang="5400000" scaled="1"/>
          </a:gradFill>
        </p:spPr>
        <p:txBody>
          <a:bodyPr>
            <a:normAutofit fontScale="90000"/>
          </a:bodyPr>
          <a:lstStyle/>
          <a:p>
            <a:pPr algn="l" eaLnBrk="1" hangingPunct="1"/>
            <a:r>
              <a:rPr lang="en-US" dirty="0" err="1" smtClean="0">
                <a:solidFill>
                  <a:schemeClr val="bg1"/>
                </a:solidFill>
              </a:rPr>
              <a:t>Artinya</a:t>
            </a:r>
            <a:r>
              <a:rPr lang="en-US" dirty="0" smtClean="0">
                <a:solidFill>
                  <a:schemeClr val="bg1"/>
                </a:solidFill>
              </a:rPr>
              <a:t> ; </a:t>
            </a:r>
            <a:r>
              <a:rPr lang="en-US" dirty="0" err="1" smtClean="0">
                <a:solidFill>
                  <a:schemeClr val="bg1"/>
                </a:solidFill>
              </a:rPr>
              <a:t>ayat</a:t>
            </a:r>
            <a:r>
              <a:rPr lang="en-US" dirty="0" smtClean="0">
                <a:solidFill>
                  <a:schemeClr val="bg1"/>
                </a:solidFill>
              </a:rPr>
              <a:t> 48 48</a:t>
            </a:r>
          </a:p>
        </p:txBody>
      </p:sp>
      <p:sp>
        <p:nvSpPr>
          <p:cNvPr id="47108" name="Rectangle 3"/>
          <p:cNvSpPr>
            <a:spLocks noGrp="1" noChangeArrowheads="1"/>
          </p:cNvSpPr>
          <p:nvPr>
            <p:ph sz="quarter" idx="13"/>
          </p:nvPr>
        </p:nvSpPr>
        <p:spPr>
          <a:xfrm>
            <a:off x="457200" y="2438400"/>
            <a:ext cx="8229600" cy="3886200"/>
          </a:xfrm>
        </p:spPr>
        <p:txBody>
          <a:bodyPr/>
          <a:lstStyle/>
          <a:p>
            <a:pPr algn="l" rtl="0"/>
            <a:r>
              <a:rPr lang="en-US" dirty="0" err="1" smtClean="0"/>
              <a:t>Orang-orang</a:t>
            </a:r>
            <a:r>
              <a:rPr lang="en-US" dirty="0" smtClean="0"/>
              <a:t> yang </a:t>
            </a:r>
            <a:r>
              <a:rPr lang="en-US" dirty="0" err="1" smtClean="0"/>
              <a:t>menyombongkan</a:t>
            </a:r>
            <a:r>
              <a:rPr lang="en-US" dirty="0" smtClean="0"/>
              <a:t> </a:t>
            </a:r>
            <a:r>
              <a:rPr lang="en-US" dirty="0" err="1" smtClean="0"/>
              <a:t>diri</a:t>
            </a:r>
            <a:r>
              <a:rPr lang="en-US" dirty="0" smtClean="0"/>
              <a:t> </a:t>
            </a:r>
            <a:r>
              <a:rPr lang="en-US" dirty="0" err="1" smtClean="0"/>
              <a:t>menjawab</a:t>
            </a:r>
            <a:r>
              <a:rPr lang="en-US" dirty="0" smtClean="0"/>
              <a:t>: "</a:t>
            </a:r>
            <a:r>
              <a:rPr lang="en-US" dirty="0" err="1" smtClean="0"/>
              <a:t>Sesungguhnya</a:t>
            </a:r>
            <a:r>
              <a:rPr lang="en-US" dirty="0" smtClean="0"/>
              <a:t> </a:t>
            </a:r>
            <a:r>
              <a:rPr lang="en-US" dirty="0" err="1" smtClean="0"/>
              <a:t>kita</a:t>
            </a:r>
            <a:r>
              <a:rPr lang="en-US" dirty="0" smtClean="0"/>
              <a:t> </a:t>
            </a:r>
            <a:r>
              <a:rPr lang="en-US" dirty="0" err="1" smtClean="0"/>
              <a:t>semua</a:t>
            </a:r>
            <a:r>
              <a:rPr lang="en-US" dirty="0" smtClean="0"/>
              <a:t> </a:t>
            </a:r>
            <a:r>
              <a:rPr lang="en-US" dirty="0" err="1" smtClean="0"/>
              <a:t>sama-sama</a:t>
            </a:r>
            <a:r>
              <a:rPr lang="en-US" dirty="0" smtClean="0"/>
              <a:t> </a:t>
            </a:r>
            <a:r>
              <a:rPr lang="en-US" dirty="0" err="1" smtClean="0"/>
              <a:t>dalam</a:t>
            </a:r>
            <a:r>
              <a:rPr lang="en-US" dirty="0" smtClean="0"/>
              <a:t> </a:t>
            </a:r>
            <a:r>
              <a:rPr lang="en-US" dirty="0" err="1" smtClean="0"/>
              <a:t>neraka</a:t>
            </a:r>
            <a:r>
              <a:rPr lang="en-US" dirty="0" smtClean="0"/>
              <a:t> </a:t>
            </a:r>
            <a:r>
              <a:rPr lang="en-US" dirty="0" err="1" smtClean="0"/>
              <a:t>karena</a:t>
            </a:r>
            <a:r>
              <a:rPr lang="en-US" dirty="0" smtClean="0"/>
              <a:t> </a:t>
            </a:r>
            <a:r>
              <a:rPr lang="en-US" dirty="0" err="1" smtClean="0"/>
              <a:t>sesungguhnya</a:t>
            </a:r>
            <a:r>
              <a:rPr lang="en-US" dirty="0" smtClean="0"/>
              <a:t> Allah </a:t>
            </a:r>
            <a:r>
              <a:rPr lang="en-US" dirty="0" err="1" smtClean="0"/>
              <a:t>telah</a:t>
            </a:r>
            <a:r>
              <a:rPr lang="en-US" dirty="0" smtClean="0"/>
              <a:t> </a:t>
            </a:r>
            <a:r>
              <a:rPr lang="en-US" dirty="0" err="1" smtClean="0"/>
              <a:t>menetapkan</a:t>
            </a:r>
            <a:r>
              <a:rPr lang="en-US" dirty="0" smtClean="0"/>
              <a:t> </a:t>
            </a:r>
            <a:r>
              <a:rPr lang="en-US" dirty="0" err="1" smtClean="0"/>
              <a:t>keputusan</a:t>
            </a:r>
            <a:r>
              <a:rPr lang="en-US" dirty="0" smtClean="0"/>
              <a:t> </a:t>
            </a:r>
            <a:r>
              <a:rPr lang="en-US" dirty="0" err="1" smtClean="0"/>
              <a:t>antara</a:t>
            </a:r>
            <a:r>
              <a:rPr lang="en-US" dirty="0" smtClean="0"/>
              <a:t> </a:t>
            </a:r>
            <a:r>
              <a:rPr lang="en-US" dirty="0" err="1" smtClean="0"/>
              <a:t>hamba-hamba</a:t>
            </a:r>
            <a:r>
              <a:rPr lang="en-US" dirty="0" smtClean="0"/>
              <a:t>(</a:t>
            </a:r>
            <a:r>
              <a:rPr lang="en-US" dirty="0" err="1" smtClean="0"/>
              <a:t>Nya</a:t>
            </a:r>
            <a:r>
              <a:rPr lang="en-US"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5809C1FF-2473-42EE-9F80-2EC91EDDAD06}" type="slidenum">
              <a:rPr lang="ar-SA" smtClean="0"/>
              <a:pPr/>
              <a:t>13</a:t>
            </a:fld>
            <a:endParaRPr lang="en-US" smtClean="0"/>
          </a:p>
        </p:txBody>
      </p:sp>
      <p:sp>
        <p:nvSpPr>
          <p:cNvPr id="48131" name="AutoShape 2"/>
          <p:cNvSpPr>
            <a:spLocks noGrp="1" noChangeArrowheads="1"/>
          </p:cNvSpPr>
          <p:nvPr>
            <p:ph type="title"/>
          </p:nvPr>
        </p:nvSpPr>
        <p:spPr>
          <a:xfrm>
            <a:off x="914400" y="990600"/>
            <a:ext cx="5791200" cy="685800"/>
          </a:xfrm>
          <a:gradFill rotWithShape="1">
            <a:gsLst>
              <a:gs pos="0">
                <a:srgbClr val="FF0000"/>
              </a:gs>
              <a:gs pos="50000">
                <a:srgbClr val="760000"/>
              </a:gs>
              <a:gs pos="100000">
                <a:srgbClr val="FF0000"/>
              </a:gs>
            </a:gsLst>
            <a:lin ang="5400000" scaled="1"/>
          </a:gradFill>
        </p:spPr>
        <p:txBody>
          <a:bodyPr>
            <a:normAutofit fontScale="90000"/>
          </a:bodyPr>
          <a:lstStyle/>
          <a:p>
            <a:pPr algn="l" eaLnBrk="1" hangingPunct="1"/>
            <a:r>
              <a:rPr lang="en-US" dirty="0" err="1" smtClean="0">
                <a:solidFill>
                  <a:schemeClr val="bg1"/>
                </a:solidFill>
              </a:rPr>
              <a:t>Artinya</a:t>
            </a:r>
            <a:r>
              <a:rPr lang="en-US" dirty="0" smtClean="0">
                <a:solidFill>
                  <a:schemeClr val="bg1"/>
                </a:solidFill>
              </a:rPr>
              <a:t> ; </a:t>
            </a:r>
            <a:r>
              <a:rPr lang="en-US" dirty="0" err="1" smtClean="0">
                <a:solidFill>
                  <a:schemeClr val="bg1"/>
                </a:solidFill>
              </a:rPr>
              <a:t>ayat</a:t>
            </a:r>
            <a:r>
              <a:rPr lang="en-US" dirty="0" smtClean="0">
                <a:solidFill>
                  <a:schemeClr val="bg1"/>
                </a:solidFill>
              </a:rPr>
              <a:t> 49</a:t>
            </a:r>
          </a:p>
        </p:txBody>
      </p:sp>
      <p:sp>
        <p:nvSpPr>
          <p:cNvPr id="48132" name="Rectangle 3"/>
          <p:cNvSpPr>
            <a:spLocks noGrp="1" noChangeArrowheads="1"/>
          </p:cNvSpPr>
          <p:nvPr>
            <p:ph sz="quarter" idx="13"/>
          </p:nvPr>
        </p:nvSpPr>
        <p:spPr>
          <a:xfrm>
            <a:off x="838200" y="2613025"/>
            <a:ext cx="7693025" cy="3160713"/>
          </a:xfrm>
        </p:spPr>
        <p:txBody>
          <a:bodyPr>
            <a:normAutofit fontScale="92500"/>
          </a:bodyPr>
          <a:lstStyle/>
          <a:p>
            <a:pPr algn="justLow" rtl="0" eaLnBrk="1" hangingPunct="1"/>
            <a:r>
              <a:rPr lang="en-US" sz="3400" dirty="0" smtClean="0">
                <a:solidFill>
                  <a:srgbClr val="0000FF"/>
                </a:solidFill>
              </a:rPr>
              <a:t>Dan </a:t>
            </a:r>
            <a:r>
              <a:rPr lang="en-US" sz="3400" dirty="0" err="1" smtClean="0">
                <a:solidFill>
                  <a:srgbClr val="0000FF"/>
                </a:solidFill>
              </a:rPr>
              <a:t>berkatalah</a:t>
            </a:r>
            <a:r>
              <a:rPr lang="en-US" sz="3400" dirty="0" smtClean="0">
                <a:solidFill>
                  <a:srgbClr val="0000FF"/>
                </a:solidFill>
              </a:rPr>
              <a:t> pula </a:t>
            </a:r>
            <a:r>
              <a:rPr lang="en-US" sz="3400" dirty="0" err="1" smtClean="0">
                <a:solidFill>
                  <a:srgbClr val="0000FF"/>
                </a:solidFill>
              </a:rPr>
              <a:t>orang-orang</a:t>
            </a:r>
            <a:r>
              <a:rPr lang="en-US" sz="3400" dirty="0" smtClean="0">
                <a:solidFill>
                  <a:srgbClr val="0000FF"/>
                </a:solidFill>
              </a:rPr>
              <a:t> yang </a:t>
            </a:r>
            <a:r>
              <a:rPr lang="en-US" sz="3400" dirty="0" err="1" smtClean="0">
                <a:solidFill>
                  <a:srgbClr val="0000FF"/>
                </a:solidFill>
              </a:rPr>
              <a:t>ada</a:t>
            </a:r>
            <a:r>
              <a:rPr lang="en-US" sz="3400" dirty="0" smtClean="0">
                <a:solidFill>
                  <a:srgbClr val="0000FF"/>
                </a:solidFill>
              </a:rPr>
              <a:t> </a:t>
            </a:r>
            <a:r>
              <a:rPr lang="en-US" sz="3400" dirty="0" err="1" smtClean="0">
                <a:solidFill>
                  <a:srgbClr val="0000FF"/>
                </a:solidFill>
              </a:rPr>
              <a:t>dalam</a:t>
            </a:r>
            <a:r>
              <a:rPr lang="en-US" sz="3400" dirty="0" smtClean="0">
                <a:solidFill>
                  <a:srgbClr val="0000FF"/>
                </a:solidFill>
              </a:rPr>
              <a:t> </a:t>
            </a:r>
            <a:r>
              <a:rPr lang="en-US" sz="3400" dirty="0" err="1" smtClean="0">
                <a:solidFill>
                  <a:srgbClr val="0000FF"/>
                </a:solidFill>
              </a:rPr>
              <a:t>neraka</a:t>
            </a:r>
            <a:r>
              <a:rPr lang="en-US" sz="3400" dirty="0" smtClean="0">
                <a:solidFill>
                  <a:srgbClr val="0000FF"/>
                </a:solidFill>
              </a:rPr>
              <a:t> </a:t>
            </a:r>
            <a:r>
              <a:rPr lang="en-US" sz="3400" dirty="0" err="1" smtClean="0">
                <a:solidFill>
                  <a:srgbClr val="0000FF"/>
                </a:solidFill>
              </a:rPr>
              <a:t>kepada</a:t>
            </a:r>
            <a:r>
              <a:rPr lang="en-US" sz="3400" dirty="0" smtClean="0">
                <a:solidFill>
                  <a:srgbClr val="0000FF"/>
                </a:solidFill>
              </a:rPr>
              <a:t> </a:t>
            </a:r>
            <a:r>
              <a:rPr lang="en-US" sz="3400" dirty="0" err="1" smtClean="0">
                <a:solidFill>
                  <a:srgbClr val="0000FF"/>
                </a:solidFill>
              </a:rPr>
              <a:t>malaikat-malaikat</a:t>
            </a:r>
            <a:r>
              <a:rPr lang="en-US" sz="3400" dirty="0" smtClean="0">
                <a:solidFill>
                  <a:srgbClr val="0000FF"/>
                </a:solidFill>
              </a:rPr>
              <a:t> </a:t>
            </a:r>
            <a:r>
              <a:rPr lang="en-US" sz="3400" dirty="0" err="1" smtClean="0">
                <a:solidFill>
                  <a:srgbClr val="0000FF"/>
                </a:solidFill>
              </a:rPr>
              <a:t>penjaga</a:t>
            </a:r>
            <a:r>
              <a:rPr lang="en-US" sz="3400" dirty="0" smtClean="0">
                <a:solidFill>
                  <a:srgbClr val="0000FF"/>
                </a:solidFill>
              </a:rPr>
              <a:t> </a:t>
            </a:r>
            <a:r>
              <a:rPr lang="en-US" sz="3400" dirty="0" err="1" smtClean="0">
                <a:solidFill>
                  <a:srgbClr val="0000FF"/>
                </a:solidFill>
              </a:rPr>
              <a:t>neraka</a:t>
            </a:r>
            <a:r>
              <a:rPr lang="en-US" sz="3400" dirty="0" smtClean="0">
                <a:solidFill>
                  <a:srgbClr val="0000FF"/>
                </a:solidFill>
              </a:rPr>
              <a:t> </a:t>
            </a:r>
            <a:r>
              <a:rPr lang="en-US" sz="3400" dirty="0" err="1" smtClean="0">
                <a:solidFill>
                  <a:srgbClr val="0000FF"/>
                </a:solidFill>
              </a:rPr>
              <a:t>Jahannam</a:t>
            </a:r>
            <a:r>
              <a:rPr lang="en-US" sz="3400" dirty="0" smtClean="0">
                <a:solidFill>
                  <a:srgbClr val="0000FF"/>
                </a:solidFill>
              </a:rPr>
              <a:t>: “</a:t>
            </a:r>
            <a:r>
              <a:rPr lang="en-US" sz="3400" dirty="0" err="1" smtClean="0">
                <a:solidFill>
                  <a:srgbClr val="0000FF"/>
                </a:solidFill>
              </a:rPr>
              <a:t>Mohonkanlah</a:t>
            </a:r>
            <a:r>
              <a:rPr lang="en-US" sz="3400" dirty="0" smtClean="0">
                <a:solidFill>
                  <a:srgbClr val="0000FF"/>
                </a:solidFill>
              </a:rPr>
              <a:t> </a:t>
            </a:r>
            <a:r>
              <a:rPr lang="en-US" sz="3400" dirty="0" err="1" smtClean="0">
                <a:solidFill>
                  <a:srgbClr val="0000FF"/>
                </a:solidFill>
              </a:rPr>
              <a:t>kepada</a:t>
            </a:r>
            <a:r>
              <a:rPr lang="en-US" sz="3400" dirty="0" smtClean="0">
                <a:solidFill>
                  <a:srgbClr val="0000FF"/>
                </a:solidFill>
              </a:rPr>
              <a:t> </a:t>
            </a:r>
            <a:r>
              <a:rPr lang="en-US" sz="3400" dirty="0" err="1" smtClean="0">
                <a:solidFill>
                  <a:srgbClr val="0000FF"/>
                </a:solidFill>
              </a:rPr>
              <a:t>Tuhan</a:t>
            </a:r>
            <a:r>
              <a:rPr lang="en-US" sz="3400" dirty="0" smtClean="0">
                <a:solidFill>
                  <a:srgbClr val="0000FF"/>
                </a:solidFill>
              </a:rPr>
              <a:t> </a:t>
            </a:r>
            <a:r>
              <a:rPr lang="en-US" sz="3400" dirty="0" err="1" smtClean="0">
                <a:solidFill>
                  <a:srgbClr val="0000FF"/>
                </a:solidFill>
              </a:rPr>
              <a:t>kamu</a:t>
            </a:r>
            <a:r>
              <a:rPr lang="en-US" sz="3400" dirty="0" smtClean="0">
                <a:solidFill>
                  <a:srgbClr val="0000FF"/>
                </a:solidFill>
              </a:rPr>
              <a:t>, </a:t>
            </a:r>
            <a:r>
              <a:rPr lang="en-US" sz="3400" dirty="0" err="1" smtClean="0">
                <a:solidFill>
                  <a:srgbClr val="0000FF"/>
                </a:solidFill>
              </a:rPr>
              <a:t>supaya</a:t>
            </a:r>
            <a:r>
              <a:rPr lang="en-US" sz="3400" dirty="0" smtClean="0">
                <a:solidFill>
                  <a:srgbClr val="0000FF"/>
                </a:solidFill>
              </a:rPr>
              <a:t> </a:t>
            </a:r>
            <a:r>
              <a:rPr lang="en-US" sz="3400" dirty="0" err="1" smtClean="0">
                <a:solidFill>
                  <a:srgbClr val="0000FF"/>
                </a:solidFill>
              </a:rPr>
              <a:t>Ia</a:t>
            </a:r>
            <a:r>
              <a:rPr lang="en-US" sz="3400" dirty="0" smtClean="0">
                <a:solidFill>
                  <a:srgbClr val="0000FF"/>
                </a:solidFill>
              </a:rPr>
              <a:t> </a:t>
            </a:r>
            <a:r>
              <a:rPr lang="en-US" sz="3400" dirty="0" err="1" smtClean="0">
                <a:solidFill>
                  <a:srgbClr val="0000FF"/>
                </a:solidFill>
              </a:rPr>
              <a:t>meringankan</a:t>
            </a:r>
            <a:r>
              <a:rPr lang="en-US" sz="3400" dirty="0" smtClean="0">
                <a:solidFill>
                  <a:srgbClr val="0000FF"/>
                </a:solidFill>
              </a:rPr>
              <a:t> </a:t>
            </a:r>
            <a:r>
              <a:rPr lang="en-US" sz="3400" dirty="0" err="1" smtClean="0">
                <a:solidFill>
                  <a:srgbClr val="0000FF"/>
                </a:solidFill>
              </a:rPr>
              <a:t>sedikit</a:t>
            </a:r>
            <a:r>
              <a:rPr lang="en-US" sz="3400" dirty="0" smtClean="0">
                <a:solidFill>
                  <a:srgbClr val="0000FF"/>
                </a:solidFill>
              </a:rPr>
              <a:t> </a:t>
            </a:r>
            <a:r>
              <a:rPr lang="en-US" sz="3400" dirty="0" err="1" smtClean="0">
                <a:solidFill>
                  <a:srgbClr val="0000FF"/>
                </a:solidFill>
              </a:rPr>
              <a:t>azab</a:t>
            </a:r>
            <a:r>
              <a:rPr lang="en-US" sz="3400" dirty="0" smtClean="0">
                <a:solidFill>
                  <a:srgbClr val="0000FF"/>
                </a:solidFill>
              </a:rPr>
              <a:t> </a:t>
            </a:r>
            <a:r>
              <a:rPr lang="en-US" sz="3400" dirty="0" err="1" smtClean="0">
                <a:solidFill>
                  <a:srgbClr val="0000FF"/>
                </a:solidFill>
              </a:rPr>
              <a:t>seksa</a:t>
            </a:r>
            <a:r>
              <a:rPr lang="en-US" sz="3400" dirty="0" smtClean="0">
                <a:solidFill>
                  <a:srgbClr val="0000FF"/>
                </a:solidFill>
              </a:rPr>
              <a:t> </a:t>
            </a:r>
            <a:r>
              <a:rPr lang="en-US" sz="3400" dirty="0" err="1" smtClean="0">
                <a:solidFill>
                  <a:srgbClr val="0000FF"/>
                </a:solidFill>
              </a:rPr>
              <a:t>dari</a:t>
            </a:r>
            <a:r>
              <a:rPr lang="en-US" sz="3400" dirty="0" smtClean="0">
                <a:solidFill>
                  <a:srgbClr val="0000FF"/>
                </a:solidFill>
              </a:rPr>
              <a:t> </a:t>
            </a:r>
            <a:r>
              <a:rPr lang="en-US" sz="3400" dirty="0" err="1" smtClean="0">
                <a:solidFill>
                  <a:srgbClr val="0000FF"/>
                </a:solidFill>
              </a:rPr>
              <a:t>kami</a:t>
            </a:r>
            <a:r>
              <a:rPr lang="en-US" sz="3400" dirty="0" smtClean="0">
                <a:solidFill>
                  <a:srgbClr val="0000FF"/>
                </a:solidFill>
              </a:rPr>
              <a:t>, </a:t>
            </a:r>
            <a:r>
              <a:rPr lang="en-US" sz="3400" dirty="0" err="1" smtClean="0">
                <a:solidFill>
                  <a:srgbClr val="0000FF"/>
                </a:solidFill>
              </a:rPr>
              <a:t>barang</a:t>
            </a:r>
            <a:r>
              <a:rPr lang="en-US" sz="3400" dirty="0" smtClean="0">
                <a:solidFill>
                  <a:srgbClr val="0000FF"/>
                </a:solidFill>
              </a:rPr>
              <a:t> </a:t>
            </a:r>
            <a:r>
              <a:rPr lang="en-US" sz="3400" dirty="0" err="1" smtClean="0">
                <a:solidFill>
                  <a:srgbClr val="0000FF"/>
                </a:solidFill>
              </a:rPr>
              <a:t>sehari</a:t>
            </a:r>
            <a:r>
              <a:rPr lang="en-US" sz="3400" dirty="0" smtClean="0">
                <a:solidFill>
                  <a:srgbClr val="0000FF"/>
                </a:solidFil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81000"/>
            <a:ext cx="8229600" cy="1143000"/>
          </a:xfrm>
        </p:spPr>
        <p:txBody>
          <a:bodyPr>
            <a:normAutofit fontScale="90000"/>
          </a:bodyPr>
          <a:lstStyle/>
          <a:p>
            <a:pPr marL="838200" indent="-838200" rtl="0" eaLnBrk="1" hangingPunct="1">
              <a:defRPr/>
            </a:pPr>
            <a:r>
              <a:rPr lang="en-US" altLang="ja-JP" sz="4000" smtClean="0">
                <a:ea typeface="ＭＳ Ｐゴシック" pitchFamily="34" charset="-128"/>
              </a:rPr>
              <a:t>Surat Az-Zalzalah Ayat 1-8</a:t>
            </a:r>
            <a:br>
              <a:rPr lang="en-US" altLang="ja-JP" sz="4000" smtClean="0">
                <a:ea typeface="ＭＳ Ｐゴシック" pitchFamily="34" charset="-128"/>
              </a:rPr>
            </a:br>
            <a:endParaRPr lang="en-US" sz="4000" smtClean="0"/>
          </a:p>
        </p:txBody>
      </p:sp>
      <p:pic>
        <p:nvPicPr>
          <p:cNvPr id="49156" name="Picture 3"/>
          <p:cNvPicPr>
            <a:picLocks noGrp="1" noChangeAspect="1" noChangeArrowheads="1"/>
          </p:cNvPicPr>
          <p:nvPr>
            <p:ph idx="1"/>
          </p:nvPr>
        </p:nvPicPr>
        <p:blipFill>
          <a:blip r:embed="rId3"/>
          <a:srcRect/>
          <a:stretch>
            <a:fillRect/>
          </a:stretch>
        </p:blipFill>
        <p:spPr>
          <a:xfrm>
            <a:off x="533400" y="1143000"/>
            <a:ext cx="8229600" cy="5211763"/>
          </a:xfrm>
        </p:spPr>
      </p:pic>
      <p:sp>
        <p:nvSpPr>
          <p:cNvPr id="7" name="Slide Number Placeholder 5"/>
          <p:cNvSpPr>
            <a:spLocks noGrp="1"/>
          </p:cNvSpPr>
          <p:nvPr>
            <p:ph type="sldNum" sz="quarter" idx="12"/>
          </p:nvPr>
        </p:nvSpPr>
        <p:spPr/>
        <p:txBody>
          <a:bodyPr/>
          <a:lstStyle/>
          <a:p>
            <a:pPr>
              <a:defRPr/>
            </a:pPr>
            <a:fld id="{6C4C7F83-5989-449D-851D-0D15FAC8E231}" type="slidenum">
              <a:rPr lang="ar-SA"/>
              <a:pPr>
                <a:defRPr/>
              </a:pPr>
              <a:t>14</a:t>
            </a:fld>
            <a:endParaRPr lang="en-US"/>
          </a:p>
        </p:txBody>
      </p:sp>
      <p:pic>
        <p:nvPicPr>
          <p:cNvPr id="8" name="zalzalah.mp3">
            <a:hlinkClick r:id="" action="ppaction://media"/>
          </p:cNvPr>
          <p:cNvPicPr>
            <a:picLocks noRot="1" noChangeAspect="1"/>
          </p:cNvPicPr>
          <p:nvPr>
            <a:audioFile r:link="rId1"/>
          </p:nvPr>
        </p:nvPicPr>
        <p:blipFill>
          <a:blip r:embed="rId4"/>
          <a:srcRect/>
          <a:stretch>
            <a:fillRect/>
          </a:stretch>
        </p:blipFill>
        <p:spPr bwMode="auto">
          <a:xfrm>
            <a:off x="685800" y="457200"/>
            <a:ext cx="304800"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360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334962"/>
          </a:xfrm>
        </p:spPr>
        <p:txBody>
          <a:bodyPr>
            <a:normAutofit fontScale="90000"/>
          </a:bodyPr>
          <a:lstStyle/>
          <a:p>
            <a:pPr eaLnBrk="1" hangingPunct="1">
              <a:defRPr/>
            </a:pPr>
            <a:r>
              <a:rPr lang="en-US" sz="4000" smtClean="0"/>
              <a:t>Artinya : 1 - 8</a:t>
            </a:r>
          </a:p>
        </p:txBody>
      </p:sp>
      <p:sp>
        <p:nvSpPr>
          <p:cNvPr id="27651" name="Rectangle 3"/>
          <p:cNvSpPr>
            <a:spLocks noGrp="1" noChangeArrowheads="1"/>
          </p:cNvSpPr>
          <p:nvPr>
            <p:ph idx="1"/>
          </p:nvPr>
        </p:nvSpPr>
        <p:spPr>
          <a:xfrm>
            <a:off x="457200" y="762000"/>
            <a:ext cx="8229600" cy="6096000"/>
          </a:xfrm>
        </p:spPr>
        <p:txBody>
          <a:bodyPr>
            <a:normAutofit lnSpcReduction="10000"/>
          </a:bodyPr>
          <a:lstStyle/>
          <a:p>
            <a:pPr algn="l" rtl="0" eaLnBrk="1" hangingPunct="1">
              <a:lnSpc>
                <a:spcPct val="80000"/>
              </a:lnSpc>
              <a:defRPr/>
            </a:pPr>
            <a:r>
              <a:rPr lang="en-US" smtClean="0"/>
              <a:t>Apabila bumi diguncangkan dengan guncangannya (yang dahsyat),</a:t>
            </a:r>
            <a:r>
              <a:rPr lang="en-US" sz="2800" smtClean="0"/>
              <a:t>,</a:t>
            </a:r>
          </a:p>
          <a:p>
            <a:pPr algn="l" rtl="0" eaLnBrk="1" hangingPunct="1">
              <a:lnSpc>
                <a:spcPct val="80000"/>
              </a:lnSpc>
              <a:defRPr/>
            </a:pPr>
            <a:r>
              <a:rPr lang="fi-FI" smtClean="0"/>
              <a:t>dan bumi telah mengeluarkan beban-beban berat (yang dikandung) nya,</a:t>
            </a:r>
          </a:p>
          <a:p>
            <a:pPr algn="l" rtl="0" eaLnBrk="1" hangingPunct="1">
              <a:lnSpc>
                <a:spcPct val="80000"/>
              </a:lnSpc>
              <a:defRPr/>
            </a:pPr>
            <a:r>
              <a:rPr lang="fi-FI" sz="2800" smtClean="0"/>
              <a:t>dan manusia bertanya: "Mengapa bumi (jadi begini)?",</a:t>
            </a:r>
          </a:p>
          <a:p>
            <a:pPr algn="l" rtl="0" eaLnBrk="1" hangingPunct="1">
              <a:lnSpc>
                <a:spcPct val="80000"/>
              </a:lnSpc>
              <a:defRPr/>
            </a:pPr>
            <a:r>
              <a:rPr lang="fi-FI" sz="2800" smtClean="0"/>
              <a:t>pada hari itu bumi menceritakan beritanya,</a:t>
            </a:r>
          </a:p>
          <a:p>
            <a:pPr algn="l" rtl="0" eaLnBrk="1" hangingPunct="1">
              <a:lnSpc>
                <a:spcPct val="80000"/>
              </a:lnSpc>
              <a:defRPr/>
            </a:pPr>
            <a:r>
              <a:rPr lang="fi-FI" sz="2800" smtClean="0"/>
              <a:t>karena sesungguhnya Tuhanmu telah memerintahkan (yang sedemikian itu) kepadanya.</a:t>
            </a:r>
          </a:p>
          <a:p>
            <a:pPr algn="l" rtl="0" eaLnBrk="1" hangingPunct="1">
              <a:lnSpc>
                <a:spcPct val="80000"/>
              </a:lnSpc>
              <a:defRPr/>
            </a:pPr>
            <a:r>
              <a:rPr lang="fi-FI" sz="2800" smtClean="0"/>
              <a:t>Pada hari itu manusia ke luar dari kuburnya dalam keadaan yang bermacam-macam, supaya diperlihatkan kepada mereka (balasan) pekerjaan mereka.</a:t>
            </a:r>
          </a:p>
          <a:p>
            <a:pPr algn="l" rtl="0" eaLnBrk="1" hangingPunct="1">
              <a:lnSpc>
                <a:spcPct val="80000"/>
              </a:lnSpc>
              <a:defRPr/>
            </a:pPr>
            <a:r>
              <a:rPr lang="fi-FI" sz="2800" smtClean="0"/>
              <a:t>Barang siapa yang mengerjakan kebaikan seberat zarah pun, niscaya dia akan melihat (balasan) nya.</a:t>
            </a:r>
          </a:p>
          <a:p>
            <a:pPr algn="l" rtl="0" eaLnBrk="1" hangingPunct="1">
              <a:lnSpc>
                <a:spcPct val="80000"/>
              </a:lnSpc>
              <a:defRPr/>
            </a:pPr>
            <a:r>
              <a:rPr lang="fi-FI" sz="2800" smtClean="0"/>
              <a:t>Dan barang siapa yang mengerjakan kejahatan seberat zarah pun, niscaya dia akan melihat (balasan) nya pula. </a:t>
            </a:r>
          </a:p>
        </p:txBody>
      </p:sp>
      <p:sp>
        <p:nvSpPr>
          <p:cNvPr id="6" name="Slide Number Placeholder 5"/>
          <p:cNvSpPr>
            <a:spLocks noGrp="1"/>
          </p:cNvSpPr>
          <p:nvPr>
            <p:ph type="sldNum" sz="quarter" idx="12"/>
          </p:nvPr>
        </p:nvSpPr>
        <p:spPr/>
        <p:txBody>
          <a:bodyPr/>
          <a:lstStyle/>
          <a:p>
            <a:pPr>
              <a:defRPr/>
            </a:pPr>
            <a:fld id="{5A7111A5-6EC9-4FE8-A4AA-1A17D5E93BCD}" type="slidenum">
              <a:rPr lang="ar-SA"/>
              <a:pPr>
                <a:defRPr/>
              </a:pPr>
              <a:t>15</a:t>
            </a:fld>
            <a:endParaRPr lang="en-US"/>
          </a:p>
        </p:txBody>
      </p:sp>
    </p:spTree>
  </p:cSld>
  <p:clrMapOvr>
    <a:masterClrMapping/>
  </p:clrMapOvr>
  <p:transition spd="med"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Effect transition="in" filter="fade">
                                      <p:cBhvr>
                                        <p:cTn id="7" dur="1000">
                                          <p:stCondLst>
                                            <p:cond delay="0"/>
                                          </p:stCondLst>
                                        </p:cTn>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fade">
                                      <p:cBhvr>
                                        <p:cTn id="12" dur="500">
                                          <p:stCondLst>
                                            <p:cond delay="0"/>
                                          </p:stCondLst>
                                        </p:cTn>
                                        <p:tgtEl>
                                          <p:spTgt spid="276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7651">
                                            <p:txEl>
                                              <p:pRg st="1" end="1"/>
                                            </p:txEl>
                                          </p:spTgt>
                                        </p:tgtEl>
                                        <p:attrNameLst>
                                          <p:attrName>style.visibility</p:attrName>
                                        </p:attrNameLst>
                                      </p:cBhvr>
                                      <p:to>
                                        <p:strVal val="visible"/>
                                      </p:to>
                                    </p:set>
                                    <p:animEffect transition="in" filter="fade">
                                      <p:cBhvr>
                                        <p:cTn id="17" dur="500">
                                          <p:stCondLst>
                                            <p:cond delay="0"/>
                                          </p:stCondLst>
                                        </p:cTn>
                                        <p:tgtEl>
                                          <p:spTgt spid="276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27651">
                                            <p:txEl>
                                              <p:pRg st="2" end="2"/>
                                            </p:txEl>
                                          </p:spTgt>
                                        </p:tgtEl>
                                        <p:attrNameLst>
                                          <p:attrName>style.visibility</p:attrName>
                                        </p:attrNameLst>
                                      </p:cBhvr>
                                      <p:to>
                                        <p:strVal val="visible"/>
                                      </p:to>
                                    </p:set>
                                    <p:animEffect transition="in" filter="fade">
                                      <p:cBhvr>
                                        <p:cTn id="22" dur="500">
                                          <p:stCondLst>
                                            <p:cond delay="0"/>
                                          </p:stCondLst>
                                        </p:cTn>
                                        <p:tgtEl>
                                          <p:spTgt spid="276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27651">
                                            <p:txEl>
                                              <p:pRg st="3" end="3"/>
                                            </p:txEl>
                                          </p:spTgt>
                                        </p:tgtEl>
                                        <p:attrNameLst>
                                          <p:attrName>style.visibility</p:attrName>
                                        </p:attrNameLst>
                                      </p:cBhvr>
                                      <p:to>
                                        <p:strVal val="visible"/>
                                      </p:to>
                                    </p:set>
                                    <p:animEffect transition="in" filter="fade">
                                      <p:cBhvr>
                                        <p:cTn id="27" dur="500">
                                          <p:stCondLst>
                                            <p:cond delay="0"/>
                                          </p:stCondLst>
                                        </p:cTn>
                                        <p:tgtEl>
                                          <p:spTgt spid="2765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27651">
                                            <p:txEl>
                                              <p:pRg st="4" end="4"/>
                                            </p:txEl>
                                          </p:spTgt>
                                        </p:tgtEl>
                                        <p:attrNameLst>
                                          <p:attrName>style.visibility</p:attrName>
                                        </p:attrNameLst>
                                      </p:cBhvr>
                                      <p:to>
                                        <p:strVal val="visible"/>
                                      </p:to>
                                    </p:set>
                                    <p:animEffect transition="in" filter="fade">
                                      <p:cBhvr>
                                        <p:cTn id="32" dur="500">
                                          <p:stCondLst>
                                            <p:cond delay="0"/>
                                          </p:stCondLst>
                                        </p:cTn>
                                        <p:tgtEl>
                                          <p:spTgt spid="2765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iterate type="lt">
                                    <p:tmPct val="10000"/>
                                  </p:iterate>
                                  <p:childTnLst>
                                    <p:set>
                                      <p:cBhvr>
                                        <p:cTn id="36" dur="1" fill="hold">
                                          <p:stCondLst>
                                            <p:cond delay="0"/>
                                          </p:stCondLst>
                                        </p:cTn>
                                        <p:tgtEl>
                                          <p:spTgt spid="27651">
                                            <p:txEl>
                                              <p:pRg st="5" end="5"/>
                                            </p:txEl>
                                          </p:spTgt>
                                        </p:tgtEl>
                                        <p:attrNameLst>
                                          <p:attrName>style.visibility</p:attrName>
                                        </p:attrNameLst>
                                      </p:cBhvr>
                                      <p:to>
                                        <p:strVal val="visible"/>
                                      </p:to>
                                    </p:set>
                                    <p:animEffect transition="in" filter="fade">
                                      <p:cBhvr>
                                        <p:cTn id="37" dur="500">
                                          <p:stCondLst>
                                            <p:cond delay="0"/>
                                          </p:stCondLst>
                                        </p:cTn>
                                        <p:tgtEl>
                                          <p:spTgt spid="2765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iterate type="lt">
                                    <p:tmPct val="10000"/>
                                  </p:iterate>
                                  <p:childTnLst>
                                    <p:set>
                                      <p:cBhvr>
                                        <p:cTn id="41" dur="1" fill="hold">
                                          <p:stCondLst>
                                            <p:cond delay="0"/>
                                          </p:stCondLst>
                                        </p:cTn>
                                        <p:tgtEl>
                                          <p:spTgt spid="27651">
                                            <p:txEl>
                                              <p:pRg st="6" end="6"/>
                                            </p:txEl>
                                          </p:spTgt>
                                        </p:tgtEl>
                                        <p:attrNameLst>
                                          <p:attrName>style.visibility</p:attrName>
                                        </p:attrNameLst>
                                      </p:cBhvr>
                                      <p:to>
                                        <p:strVal val="visible"/>
                                      </p:to>
                                    </p:set>
                                    <p:animEffect transition="in" filter="fade">
                                      <p:cBhvr>
                                        <p:cTn id="42" dur="500">
                                          <p:stCondLst>
                                            <p:cond delay="0"/>
                                          </p:stCondLst>
                                        </p:cTn>
                                        <p:tgtEl>
                                          <p:spTgt spid="2765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iterate type="lt">
                                    <p:tmPct val="10000"/>
                                  </p:iterate>
                                  <p:childTnLst>
                                    <p:set>
                                      <p:cBhvr>
                                        <p:cTn id="46" dur="1" fill="hold">
                                          <p:stCondLst>
                                            <p:cond delay="0"/>
                                          </p:stCondLst>
                                        </p:cTn>
                                        <p:tgtEl>
                                          <p:spTgt spid="27651">
                                            <p:txEl>
                                              <p:pRg st="7" end="7"/>
                                            </p:txEl>
                                          </p:spTgt>
                                        </p:tgtEl>
                                        <p:attrNameLst>
                                          <p:attrName>style.visibility</p:attrName>
                                        </p:attrNameLst>
                                      </p:cBhvr>
                                      <p:to>
                                        <p:strVal val="visible"/>
                                      </p:to>
                                    </p:set>
                                    <p:animEffect transition="in" filter="fade">
                                      <p:cBhvr>
                                        <p:cTn id="47" dur="500">
                                          <p:stCondLst>
                                            <p:cond delay="0"/>
                                          </p:stCondLst>
                                        </p:cTn>
                                        <p:tgtEl>
                                          <p:spTgt spid="27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p:cNvSpPr>
            <a:spLocks noGrp="1" noChangeArrowheads="1"/>
          </p:cNvSpPr>
          <p:nvPr>
            <p:ph type="title"/>
          </p:nvPr>
        </p:nvSpPr>
        <p:spPr>
          <a:xfrm>
            <a:off x="457200" y="990600"/>
            <a:ext cx="7864475" cy="484188"/>
          </a:xfrm>
        </p:spPr>
        <p:txBody>
          <a:bodyPr>
            <a:normAutofit fontScale="90000"/>
          </a:bodyPr>
          <a:lstStyle/>
          <a:p>
            <a:pPr marL="838200" indent="-838200" rtl="0" eaLnBrk="1" hangingPunct="1"/>
            <a:r>
              <a:rPr lang="en-US" altLang="ja-JP" sz="3800" smtClean="0">
                <a:ea typeface="ＭＳ Ｐゴシック" pitchFamily="34" charset="-128"/>
              </a:rPr>
              <a:t>Surat Ad-Dukhan Ayat 43-50</a:t>
            </a:r>
            <a:br>
              <a:rPr lang="en-US" altLang="ja-JP" sz="3800" smtClean="0">
                <a:ea typeface="ＭＳ Ｐゴシック" pitchFamily="34" charset="-128"/>
              </a:rPr>
            </a:br>
            <a:r>
              <a:rPr lang="en-US" altLang="ja-JP" sz="3800" smtClean="0">
                <a:ea typeface="ＭＳ Ｐゴシック" pitchFamily="34" charset="-128"/>
              </a:rPr>
              <a:t/>
            </a:r>
            <a:br>
              <a:rPr lang="en-US" altLang="ja-JP" sz="3800" smtClean="0">
                <a:ea typeface="ＭＳ Ｐゴシック" pitchFamily="34" charset="-128"/>
              </a:rPr>
            </a:br>
            <a:endParaRPr lang="en-US" sz="3800" smtClean="0"/>
          </a:p>
        </p:txBody>
      </p:sp>
      <p:pic>
        <p:nvPicPr>
          <p:cNvPr id="51204" name="Picture 5"/>
          <p:cNvPicPr>
            <a:picLocks noGrp="1" noChangeAspect="1" noChangeArrowheads="1"/>
          </p:cNvPicPr>
          <p:nvPr>
            <p:ph idx="1"/>
          </p:nvPr>
        </p:nvPicPr>
        <p:blipFill>
          <a:blip r:embed="rId2"/>
          <a:srcRect/>
          <a:stretch>
            <a:fillRect/>
          </a:stretch>
        </p:blipFill>
        <p:spPr>
          <a:xfrm>
            <a:off x="533400" y="1722438"/>
            <a:ext cx="7772400" cy="5135562"/>
          </a:xfrm>
        </p:spPr>
      </p:pic>
      <p:sp>
        <p:nvSpPr>
          <p:cNvPr id="51202" name="Slide Number Placeholder 5"/>
          <p:cNvSpPr>
            <a:spLocks noGrp="1"/>
          </p:cNvSpPr>
          <p:nvPr>
            <p:ph type="sldNum" sz="quarter" idx="12"/>
          </p:nvPr>
        </p:nvSpPr>
        <p:spPr>
          <a:noFill/>
        </p:spPr>
        <p:txBody>
          <a:bodyPr/>
          <a:lstStyle/>
          <a:p>
            <a:fld id="{F9F62F84-FAD7-430D-AEE0-BF5A5C2CB00C}" type="slidenum">
              <a:rPr lang="ar-SA"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01625" y="228600"/>
            <a:ext cx="8510588" cy="300038"/>
          </a:xfrm>
        </p:spPr>
        <p:txBody>
          <a:bodyPr>
            <a:normAutofit fontScale="90000"/>
          </a:bodyPr>
          <a:lstStyle/>
          <a:p>
            <a:pPr rtl="0" eaLnBrk="1" hangingPunct="1">
              <a:defRPr/>
            </a:pPr>
            <a:r>
              <a:rPr lang="en-US" sz="4000" smtClean="0"/>
              <a:t>Artinya : 43 - 50</a:t>
            </a:r>
          </a:p>
        </p:txBody>
      </p:sp>
      <p:sp>
        <p:nvSpPr>
          <p:cNvPr id="29699" name="Rectangle 3"/>
          <p:cNvSpPr>
            <a:spLocks noGrp="1" noRot="1" noChangeArrowheads="1"/>
          </p:cNvSpPr>
          <p:nvPr>
            <p:ph idx="1"/>
          </p:nvPr>
        </p:nvSpPr>
        <p:spPr>
          <a:xfrm>
            <a:off x="457200" y="990600"/>
            <a:ext cx="8229600" cy="5334000"/>
          </a:xfrm>
        </p:spPr>
        <p:txBody>
          <a:bodyPr/>
          <a:lstStyle/>
          <a:p>
            <a:pPr algn="justLow" rtl="0" eaLnBrk="1" hangingPunct="1">
              <a:lnSpc>
                <a:spcPct val="80000"/>
              </a:lnSpc>
              <a:defRPr/>
            </a:pPr>
            <a:r>
              <a:rPr lang="en-US" sz="2200" smtClean="0"/>
              <a:t>(Ingatlah), sesungguhnya pokok Zaqqum, </a:t>
            </a:r>
          </a:p>
          <a:p>
            <a:pPr algn="justLow" rtl="0" eaLnBrk="1" hangingPunct="1">
              <a:lnSpc>
                <a:spcPct val="80000"/>
              </a:lnSpc>
              <a:defRPr/>
            </a:pPr>
            <a:r>
              <a:rPr lang="en-US" sz="2200" smtClean="0"/>
              <a:t>(Buahnya) menjadi makanan bagi orang yang berdosa (dalam neraka).</a:t>
            </a:r>
          </a:p>
          <a:p>
            <a:pPr algn="justLow" rtl="0" eaLnBrk="1" hangingPunct="1">
              <a:lnSpc>
                <a:spcPct val="80000"/>
              </a:lnSpc>
              <a:defRPr/>
            </a:pPr>
            <a:r>
              <a:rPr lang="pt-BR" sz="2200" smtClean="0"/>
              <a:t>(Makanan ini pula panas) seperti tembaga cair, mendidih dalam perut, </a:t>
            </a:r>
          </a:p>
          <a:p>
            <a:pPr algn="justLow" rtl="0" eaLnBrk="1" hangingPunct="1">
              <a:lnSpc>
                <a:spcPct val="80000"/>
              </a:lnSpc>
              <a:defRPr/>
            </a:pPr>
            <a:r>
              <a:rPr lang="en-US" sz="2200" smtClean="0"/>
              <a:t>Seperti mendidihnya air yang meluap-luap panasnya.</a:t>
            </a:r>
          </a:p>
          <a:p>
            <a:pPr algn="justLow" rtl="0" eaLnBrk="1" hangingPunct="1">
              <a:lnSpc>
                <a:spcPct val="80000"/>
              </a:lnSpc>
              <a:defRPr/>
            </a:pPr>
            <a:r>
              <a:rPr lang="en-US" sz="2200" smtClean="0"/>
              <a:t>(Lalu diperintahkan kepada malaikat penjaga neraka): "Renggutlah orang yang berdosa itu dan seretlah dia ke tengah-tengah neraka.</a:t>
            </a:r>
          </a:p>
          <a:p>
            <a:pPr algn="justLow" rtl="0" eaLnBrk="1" hangingPunct="1">
              <a:lnSpc>
                <a:spcPct val="80000"/>
              </a:lnSpc>
              <a:defRPr/>
            </a:pPr>
            <a:r>
              <a:rPr lang="en-US" sz="2200" smtClean="0"/>
              <a:t>"Kemudian curahkanlah di atas kepalanya - azab seksa - dari air panas yang menggelegak".</a:t>
            </a:r>
          </a:p>
          <a:p>
            <a:pPr algn="justLow" rtl="0" eaLnBrk="1" hangingPunct="1">
              <a:lnSpc>
                <a:spcPct val="80000"/>
              </a:lnSpc>
              <a:defRPr/>
            </a:pPr>
            <a:r>
              <a:rPr lang="en-US" sz="2200" smtClean="0"/>
              <a:t>(Serta dikatakan kepadanya secara mengejek): "Rasalah azab seksa, sebenarnya engkau adalah orang yang berpengaruh dan terhormat (dalam kalangan masyarakatmu)“</a:t>
            </a:r>
          </a:p>
          <a:p>
            <a:pPr algn="justLow" rtl="0" eaLnBrk="1" hangingPunct="1">
              <a:lnSpc>
                <a:spcPct val="80000"/>
              </a:lnSpc>
              <a:defRPr/>
            </a:pPr>
            <a:r>
              <a:rPr lang="en-US" sz="2200" smtClean="0"/>
              <a:t>(Kemudian dikatakan kepada ahli neraka umumnya): "Sesungguhnya inilah dia (azab seksa) yang kamu dahulu ragu-ragu terhadapnya!"</a:t>
            </a:r>
          </a:p>
        </p:txBody>
      </p:sp>
      <p:sp>
        <p:nvSpPr>
          <p:cNvPr id="6" name="Slide Number Placeholder 5"/>
          <p:cNvSpPr>
            <a:spLocks noGrp="1"/>
          </p:cNvSpPr>
          <p:nvPr>
            <p:ph type="sldNum" sz="quarter" idx="12"/>
          </p:nvPr>
        </p:nvSpPr>
        <p:spPr/>
        <p:txBody>
          <a:bodyPr/>
          <a:lstStyle/>
          <a:p>
            <a:pPr>
              <a:defRPr/>
            </a:pPr>
            <a:fld id="{023CAB88-257F-4E47-A874-133C25A182EB}" type="slidenum">
              <a:rPr lang="ar-SA"/>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762000"/>
            <a:ext cx="5867400" cy="563563"/>
          </a:xfrm>
          <a:gradFill rotWithShape="1">
            <a:gsLst>
              <a:gs pos="0">
                <a:srgbClr val="CC3300">
                  <a:gamma/>
                  <a:shade val="46275"/>
                  <a:invGamma/>
                </a:srgbClr>
              </a:gs>
              <a:gs pos="50000">
                <a:srgbClr val="CC3300"/>
              </a:gs>
              <a:gs pos="100000">
                <a:srgbClr val="CC3300">
                  <a:gamma/>
                  <a:shade val="46275"/>
                  <a:invGamma/>
                </a:srgbClr>
              </a:gs>
            </a:gsLst>
            <a:lin ang="5400000" scaled="1"/>
          </a:gradFill>
        </p:spPr>
        <p:txBody>
          <a:bodyPr>
            <a:normAutofit fontScale="90000"/>
          </a:bodyPr>
          <a:lstStyle/>
          <a:p>
            <a:pPr marL="838200" indent="-838200" rtl="0" eaLnBrk="1" hangingPunct="1">
              <a:defRPr/>
            </a:pPr>
            <a:r>
              <a:rPr lang="en-US" altLang="ja-JP" sz="4000" dirty="0" err="1" smtClean="0">
                <a:solidFill>
                  <a:schemeClr val="bg1"/>
                </a:solidFill>
                <a:ea typeface="ＭＳ Ｐゴシック" pitchFamily="34" charset="-128"/>
              </a:rPr>
              <a:t>Pengertian</a:t>
            </a:r>
            <a:r>
              <a:rPr lang="en-US" altLang="ja-JP" sz="4000" dirty="0" smtClean="0">
                <a:solidFill>
                  <a:schemeClr val="bg1"/>
                </a:solidFill>
                <a:ea typeface="ＭＳ Ｐゴシック" pitchFamily="34" charset="-128"/>
              </a:rPr>
              <a:t> </a:t>
            </a:r>
            <a:r>
              <a:rPr lang="en-US" altLang="ja-JP" sz="4000" dirty="0" err="1" smtClean="0">
                <a:solidFill>
                  <a:schemeClr val="bg1"/>
                </a:solidFill>
                <a:ea typeface="ＭＳ Ｐゴシック" pitchFamily="34" charset="-128"/>
              </a:rPr>
              <a:t>Kiamat</a:t>
            </a:r>
            <a:endParaRPr lang="en-US" sz="4000" dirty="0" smtClean="0">
              <a:solidFill>
                <a:schemeClr val="bg1"/>
              </a:solidFill>
            </a:endParaRPr>
          </a:p>
        </p:txBody>
      </p:sp>
      <p:sp>
        <p:nvSpPr>
          <p:cNvPr id="53252" name="Rectangle 3"/>
          <p:cNvSpPr>
            <a:spLocks noGrp="1" noChangeArrowheads="1"/>
          </p:cNvSpPr>
          <p:nvPr>
            <p:ph idx="1"/>
          </p:nvPr>
        </p:nvSpPr>
        <p:spPr>
          <a:xfrm>
            <a:off x="228600" y="1447800"/>
            <a:ext cx="8458200" cy="4678363"/>
          </a:xfrm>
          <a:solidFill>
            <a:schemeClr val="accent3">
              <a:lumMod val="20000"/>
              <a:lumOff val="80000"/>
            </a:schemeClr>
          </a:solidFill>
        </p:spPr>
        <p:txBody>
          <a:bodyPr/>
          <a:lstStyle/>
          <a:p>
            <a:pPr algn="justLow" rtl="0" eaLnBrk="1" hangingPunct="1">
              <a:lnSpc>
                <a:spcPct val="90000"/>
              </a:lnSpc>
            </a:pPr>
            <a:r>
              <a:rPr lang="en-US" altLang="ja-JP" dirty="0" err="1" smtClean="0">
                <a:ea typeface="ＭＳ Ｐゴシック" pitchFamily="34" charset="-128"/>
              </a:rPr>
              <a:t>Iman</a:t>
            </a:r>
            <a:r>
              <a:rPr lang="en-US" altLang="ja-JP" dirty="0" smtClean="0">
                <a:ea typeface="ＭＳ Ｐゴシック" pitchFamily="34" charset="-128"/>
              </a:rPr>
              <a:t> </a:t>
            </a:r>
            <a:r>
              <a:rPr lang="en-US" altLang="ja-JP" dirty="0" err="1" smtClean="0">
                <a:ea typeface="ＭＳ Ｐゴシック" pitchFamily="34" charset="-128"/>
              </a:rPr>
              <a:t>kepada</a:t>
            </a:r>
            <a:r>
              <a:rPr lang="en-US" altLang="ja-JP" dirty="0" smtClean="0">
                <a:ea typeface="ＭＳ Ｐゴシック" pitchFamily="34" charset="-128"/>
              </a:rPr>
              <a:t> </a:t>
            </a:r>
            <a:r>
              <a:rPr lang="en-US" altLang="ja-JP" dirty="0" err="1" smtClean="0">
                <a:ea typeface="ＭＳ Ｐゴシック" pitchFamily="34" charset="-128"/>
              </a:rPr>
              <a:t>hari</a:t>
            </a:r>
            <a:r>
              <a:rPr lang="en-US" altLang="ja-JP" dirty="0" smtClean="0">
                <a:ea typeface="ＭＳ Ｐゴシック" pitchFamily="34" charset="-128"/>
              </a:rPr>
              <a:t> </a:t>
            </a:r>
            <a:r>
              <a:rPr lang="en-US" altLang="ja-JP" dirty="0" err="1" smtClean="0">
                <a:ea typeface="ＭＳ Ｐゴシック" pitchFamily="34" charset="-128"/>
              </a:rPr>
              <a:t>kiamat</a:t>
            </a:r>
            <a:r>
              <a:rPr lang="en-US" altLang="ja-JP" dirty="0" smtClean="0">
                <a:ea typeface="ＭＳ Ｐゴシック" pitchFamily="34" charset="-128"/>
              </a:rPr>
              <a:t> </a:t>
            </a:r>
            <a:r>
              <a:rPr lang="en-US" altLang="ja-JP" dirty="0" err="1" smtClean="0">
                <a:ea typeface="ＭＳ Ｐゴシック" pitchFamily="34" charset="-128"/>
              </a:rPr>
              <a:t>adalah</a:t>
            </a:r>
            <a:r>
              <a:rPr lang="en-US" altLang="ja-JP" dirty="0" smtClean="0">
                <a:ea typeface="ＭＳ Ｐゴシック" pitchFamily="34" charset="-128"/>
              </a:rPr>
              <a:t> </a:t>
            </a:r>
            <a:r>
              <a:rPr lang="en-US" altLang="ja-JP" dirty="0" err="1" smtClean="0">
                <a:ea typeface="ＭＳ Ｐゴシック" pitchFamily="34" charset="-128"/>
              </a:rPr>
              <a:t>mempercayai</a:t>
            </a:r>
            <a:r>
              <a:rPr lang="en-US" altLang="ja-JP" dirty="0" smtClean="0">
                <a:ea typeface="ＭＳ Ｐゴシック" pitchFamily="34" charset="-128"/>
              </a:rPr>
              <a:t> </a:t>
            </a:r>
            <a:r>
              <a:rPr lang="en-US" altLang="ja-JP" dirty="0" err="1" smtClean="0">
                <a:ea typeface="ＭＳ Ｐゴシック" pitchFamily="34" charset="-128"/>
              </a:rPr>
              <a:t>bahwa</a:t>
            </a:r>
            <a:r>
              <a:rPr lang="en-US" altLang="ja-JP" dirty="0" smtClean="0">
                <a:ea typeface="ＭＳ Ｐゴシック" pitchFamily="34" charset="-128"/>
              </a:rPr>
              <a:t> </a:t>
            </a:r>
            <a:r>
              <a:rPr lang="en-US" altLang="ja-JP" dirty="0" err="1" smtClean="0">
                <a:ea typeface="ＭＳ Ｐゴシック" pitchFamily="34" charset="-128"/>
              </a:rPr>
              <a:t>seluruh</a:t>
            </a:r>
            <a:r>
              <a:rPr lang="en-US" altLang="ja-JP" dirty="0" smtClean="0">
                <a:ea typeface="ＭＳ Ｐゴシック" pitchFamily="34" charset="-128"/>
              </a:rPr>
              <a:t> </a:t>
            </a:r>
            <a:r>
              <a:rPr lang="en-US" altLang="ja-JP" dirty="0" err="1" smtClean="0">
                <a:ea typeface="ＭＳ Ｐゴシック" pitchFamily="34" charset="-128"/>
              </a:rPr>
              <a:t>alam</a:t>
            </a:r>
            <a:r>
              <a:rPr lang="en-US" altLang="ja-JP" dirty="0" smtClean="0">
                <a:ea typeface="ＭＳ Ｐゴシック" pitchFamily="34" charset="-128"/>
              </a:rPr>
              <a:t> </a:t>
            </a:r>
            <a:r>
              <a:rPr lang="en-US" altLang="ja-JP" dirty="0" err="1" smtClean="0">
                <a:ea typeface="ＭＳ Ｐゴシック" pitchFamily="34" charset="-128"/>
              </a:rPr>
              <a:t>semesta</a:t>
            </a:r>
            <a:r>
              <a:rPr lang="en-US" altLang="ja-JP" dirty="0" smtClean="0">
                <a:ea typeface="ＭＳ Ｐゴシック" pitchFamily="34" charset="-128"/>
              </a:rPr>
              <a:t> </a:t>
            </a:r>
            <a:r>
              <a:rPr lang="en-US" altLang="ja-JP" dirty="0" err="1" smtClean="0">
                <a:ea typeface="ＭＳ Ｐゴシック" pitchFamily="34" charset="-128"/>
              </a:rPr>
              <a:t>ini</a:t>
            </a:r>
            <a:r>
              <a:rPr lang="en-US" altLang="ja-JP" dirty="0" smtClean="0">
                <a:ea typeface="ＭＳ Ｐゴシック" pitchFamily="34" charset="-128"/>
              </a:rPr>
              <a:t> </a:t>
            </a:r>
            <a:r>
              <a:rPr lang="en-US" altLang="ja-JP" dirty="0" err="1" smtClean="0">
                <a:ea typeface="ＭＳ Ｐゴシック" pitchFamily="34" charset="-128"/>
              </a:rPr>
              <a:t>dan</a:t>
            </a:r>
            <a:r>
              <a:rPr lang="en-US" altLang="ja-JP" dirty="0" smtClean="0">
                <a:ea typeface="ＭＳ Ｐゴシック" pitchFamily="34" charset="-128"/>
              </a:rPr>
              <a:t> </a:t>
            </a:r>
            <a:r>
              <a:rPr lang="en-US" altLang="ja-JP" dirty="0" err="1" smtClean="0">
                <a:ea typeface="ＭＳ Ｐゴシック" pitchFamily="34" charset="-128"/>
              </a:rPr>
              <a:t>segala</a:t>
            </a:r>
            <a:r>
              <a:rPr lang="en-US" altLang="ja-JP" dirty="0" smtClean="0">
                <a:ea typeface="ＭＳ Ｐゴシック" pitchFamily="34" charset="-128"/>
              </a:rPr>
              <a:t> </a:t>
            </a:r>
            <a:r>
              <a:rPr lang="en-US" altLang="ja-JP" dirty="0" err="1" smtClean="0">
                <a:ea typeface="ＭＳ Ｐゴシック" pitchFamily="34" charset="-128"/>
              </a:rPr>
              <a:t>isinya</a:t>
            </a:r>
            <a:r>
              <a:rPr lang="en-US" altLang="ja-JP" dirty="0" smtClean="0">
                <a:ea typeface="ＭＳ Ｐゴシック" pitchFamily="34" charset="-128"/>
              </a:rPr>
              <a:t> </a:t>
            </a:r>
            <a:r>
              <a:rPr lang="en-US" altLang="ja-JP" dirty="0" err="1" smtClean="0">
                <a:ea typeface="ＭＳ Ｐゴシック" pitchFamily="34" charset="-128"/>
              </a:rPr>
              <a:t>pada</a:t>
            </a:r>
            <a:r>
              <a:rPr lang="en-US" altLang="ja-JP" dirty="0" smtClean="0">
                <a:ea typeface="ＭＳ Ｐゴシック" pitchFamily="34" charset="-128"/>
              </a:rPr>
              <a:t> </a:t>
            </a:r>
            <a:r>
              <a:rPr lang="en-US" altLang="ja-JP" dirty="0" err="1" smtClean="0">
                <a:ea typeface="ＭＳ Ｐゴシック" pitchFamily="34" charset="-128"/>
              </a:rPr>
              <a:t>suatu</a:t>
            </a:r>
            <a:r>
              <a:rPr lang="en-US" altLang="ja-JP" dirty="0" smtClean="0">
                <a:ea typeface="ＭＳ Ｐゴシック" pitchFamily="34" charset="-128"/>
              </a:rPr>
              <a:t> </a:t>
            </a:r>
            <a:r>
              <a:rPr lang="en-US" altLang="ja-JP" dirty="0" err="1" smtClean="0">
                <a:ea typeface="ＭＳ Ｐゴシック" pitchFamily="34" charset="-128"/>
              </a:rPr>
              <a:t>saat</a:t>
            </a:r>
            <a:r>
              <a:rPr lang="en-US" altLang="ja-JP" dirty="0" smtClean="0">
                <a:ea typeface="ＭＳ Ｐゴシック" pitchFamily="34" charset="-128"/>
              </a:rPr>
              <a:t> </a:t>
            </a:r>
            <a:r>
              <a:rPr lang="en-US" altLang="ja-JP" dirty="0" err="1" smtClean="0">
                <a:ea typeface="ＭＳ Ｐゴシック" pitchFamily="34" charset="-128"/>
              </a:rPr>
              <a:t>nanti</a:t>
            </a:r>
            <a:r>
              <a:rPr lang="en-US" altLang="ja-JP" dirty="0" smtClean="0">
                <a:ea typeface="ＭＳ Ｐゴシック" pitchFamily="34" charset="-128"/>
              </a:rPr>
              <a:t> </a:t>
            </a:r>
            <a:r>
              <a:rPr lang="en-US" altLang="ja-JP" dirty="0" err="1" smtClean="0">
                <a:ea typeface="ＭＳ Ｐゴシック" pitchFamily="34" charset="-128"/>
              </a:rPr>
              <a:t>akan</a:t>
            </a:r>
            <a:r>
              <a:rPr lang="en-US" altLang="ja-JP" dirty="0" smtClean="0">
                <a:ea typeface="ＭＳ Ｐゴシック" pitchFamily="34" charset="-128"/>
              </a:rPr>
              <a:t> </a:t>
            </a:r>
            <a:r>
              <a:rPr lang="en-US" altLang="ja-JP" dirty="0" err="1" smtClean="0">
                <a:ea typeface="ＭＳ Ｐゴシック" pitchFamily="34" charset="-128"/>
              </a:rPr>
              <a:t>mengalami</a:t>
            </a:r>
            <a:r>
              <a:rPr lang="en-US" altLang="ja-JP" dirty="0" smtClean="0">
                <a:ea typeface="ＭＳ Ｐゴシック" pitchFamily="34" charset="-128"/>
              </a:rPr>
              <a:t> </a:t>
            </a:r>
            <a:r>
              <a:rPr lang="en-US" altLang="ja-JP" dirty="0" err="1" smtClean="0">
                <a:ea typeface="ＭＳ Ｐゴシック" pitchFamily="34" charset="-128"/>
              </a:rPr>
              <a:t>kehancuran</a:t>
            </a:r>
            <a:r>
              <a:rPr lang="en-US" altLang="ja-JP" dirty="0" smtClean="0">
                <a:ea typeface="ＭＳ Ｐゴシック" pitchFamily="34" charset="-128"/>
              </a:rPr>
              <a:t> </a:t>
            </a:r>
            <a:r>
              <a:rPr lang="en-US" altLang="ja-JP" dirty="0" err="1" smtClean="0">
                <a:ea typeface="ＭＳ Ｐゴシック" pitchFamily="34" charset="-128"/>
              </a:rPr>
              <a:t>dan</a:t>
            </a:r>
            <a:r>
              <a:rPr lang="en-US" altLang="ja-JP" dirty="0" smtClean="0">
                <a:ea typeface="ＭＳ Ｐゴシック" pitchFamily="34" charset="-128"/>
              </a:rPr>
              <a:t> </a:t>
            </a:r>
            <a:r>
              <a:rPr lang="en-US" altLang="ja-JP" dirty="0" err="1" smtClean="0">
                <a:ea typeface="ＭＳ Ｐゴシック" pitchFamily="34" charset="-128"/>
              </a:rPr>
              <a:t>mengakui</a:t>
            </a:r>
            <a:r>
              <a:rPr lang="en-US" altLang="ja-JP" dirty="0" smtClean="0">
                <a:ea typeface="ＭＳ Ｐゴシック" pitchFamily="34" charset="-128"/>
              </a:rPr>
              <a:t> </a:t>
            </a:r>
            <a:r>
              <a:rPr lang="en-US" altLang="ja-JP" dirty="0" err="1" smtClean="0">
                <a:ea typeface="ＭＳ Ｐゴシック" pitchFamily="34" charset="-128"/>
              </a:rPr>
              <a:t>bahwa</a:t>
            </a:r>
            <a:r>
              <a:rPr lang="en-US" altLang="ja-JP" dirty="0" smtClean="0">
                <a:ea typeface="ＭＳ Ｐゴシック" pitchFamily="34" charset="-128"/>
              </a:rPr>
              <a:t> </a:t>
            </a:r>
            <a:r>
              <a:rPr lang="en-US" altLang="ja-JP" dirty="0" err="1" smtClean="0">
                <a:ea typeface="ＭＳ Ｐゴシック" pitchFamily="34" charset="-128"/>
              </a:rPr>
              <a:t>setelah</a:t>
            </a:r>
            <a:r>
              <a:rPr lang="en-US" altLang="ja-JP" dirty="0" smtClean="0">
                <a:ea typeface="ＭＳ Ｐゴシック" pitchFamily="34" charset="-128"/>
              </a:rPr>
              <a:t> </a:t>
            </a:r>
            <a:r>
              <a:rPr lang="en-US" altLang="ja-JP" dirty="0" err="1" smtClean="0">
                <a:ea typeface="ＭＳ Ｐゴシック" pitchFamily="34" charset="-128"/>
              </a:rPr>
              <a:t>kehidupan</a:t>
            </a:r>
            <a:r>
              <a:rPr lang="en-US" altLang="ja-JP" dirty="0" smtClean="0">
                <a:ea typeface="ＭＳ Ｐゴシック" pitchFamily="34" charset="-128"/>
              </a:rPr>
              <a:t> </a:t>
            </a:r>
            <a:r>
              <a:rPr lang="en-US" altLang="ja-JP" dirty="0" err="1" smtClean="0">
                <a:ea typeface="ＭＳ Ｐゴシック" pitchFamily="34" charset="-128"/>
              </a:rPr>
              <a:t>di</a:t>
            </a:r>
            <a:r>
              <a:rPr lang="en-US" altLang="ja-JP" dirty="0" smtClean="0">
                <a:ea typeface="ＭＳ Ｐゴシック" pitchFamily="34" charset="-128"/>
              </a:rPr>
              <a:t> </a:t>
            </a:r>
            <a:r>
              <a:rPr lang="en-US" altLang="ja-JP" dirty="0" err="1" smtClean="0">
                <a:ea typeface="ＭＳ Ｐゴシック" pitchFamily="34" charset="-128"/>
              </a:rPr>
              <a:t>dunia</a:t>
            </a:r>
            <a:r>
              <a:rPr lang="en-US" altLang="ja-JP" dirty="0" smtClean="0">
                <a:ea typeface="ＭＳ Ｐゴシック" pitchFamily="34" charset="-128"/>
              </a:rPr>
              <a:t> </a:t>
            </a:r>
            <a:r>
              <a:rPr lang="en-US" altLang="ja-JP" dirty="0" err="1" smtClean="0">
                <a:ea typeface="ＭＳ Ｐゴシック" pitchFamily="34" charset="-128"/>
              </a:rPr>
              <a:t>ini</a:t>
            </a:r>
            <a:r>
              <a:rPr lang="en-US" altLang="ja-JP" dirty="0" smtClean="0">
                <a:ea typeface="ＭＳ Ｐゴシック" pitchFamily="34" charset="-128"/>
              </a:rPr>
              <a:t> </a:t>
            </a:r>
            <a:r>
              <a:rPr lang="en-US" altLang="ja-JP" dirty="0" err="1" smtClean="0">
                <a:ea typeface="ＭＳ Ｐゴシック" pitchFamily="34" charset="-128"/>
              </a:rPr>
              <a:t>ada</a:t>
            </a:r>
            <a:r>
              <a:rPr lang="en-US" altLang="ja-JP" dirty="0" smtClean="0">
                <a:ea typeface="ＭＳ Ｐゴシック" pitchFamily="34" charset="-128"/>
              </a:rPr>
              <a:t> </a:t>
            </a:r>
            <a:r>
              <a:rPr lang="en-US" altLang="ja-JP" dirty="0" err="1" smtClean="0">
                <a:ea typeface="ＭＳ Ｐゴシック" pitchFamily="34" charset="-128"/>
              </a:rPr>
              <a:t>kehidupan</a:t>
            </a:r>
            <a:r>
              <a:rPr lang="en-US" altLang="ja-JP" dirty="0" smtClean="0">
                <a:ea typeface="ＭＳ Ｐゴシック" pitchFamily="34" charset="-128"/>
              </a:rPr>
              <a:t> yang </a:t>
            </a:r>
            <a:r>
              <a:rPr lang="en-US" altLang="ja-JP" dirty="0" err="1" smtClean="0">
                <a:ea typeface="ＭＳ Ｐゴシック" pitchFamily="34" charset="-128"/>
              </a:rPr>
              <a:t>kekal</a:t>
            </a:r>
            <a:r>
              <a:rPr lang="en-US" altLang="ja-JP" dirty="0" smtClean="0">
                <a:ea typeface="ＭＳ Ｐゴシック" pitchFamily="34" charset="-128"/>
              </a:rPr>
              <a:t> </a:t>
            </a:r>
            <a:r>
              <a:rPr lang="en-US" altLang="ja-JP" dirty="0" err="1" smtClean="0">
                <a:ea typeface="ＭＳ Ｐゴシック" pitchFamily="34" charset="-128"/>
              </a:rPr>
              <a:t>abadi</a:t>
            </a:r>
            <a:r>
              <a:rPr lang="en-US" altLang="ja-JP" dirty="0" smtClean="0">
                <a:ea typeface="ＭＳ Ｐゴシック" pitchFamily="34" charset="-128"/>
              </a:rPr>
              <a:t>.</a:t>
            </a:r>
          </a:p>
          <a:p>
            <a:pPr algn="justLow" rtl="0" eaLnBrk="1" hangingPunct="1">
              <a:lnSpc>
                <a:spcPct val="90000"/>
              </a:lnSpc>
            </a:pPr>
            <a:r>
              <a:rPr lang="en-US" altLang="ja-JP" dirty="0" err="1" smtClean="0">
                <a:ea typeface="ＭＳ Ｐゴシック" pitchFamily="34" charset="-128"/>
              </a:rPr>
              <a:t>Kepercayaan</a:t>
            </a:r>
            <a:r>
              <a:rPr lang="en-US" altLang="ja-JP" dirty="0" smtClean="0">
                <a:ea typeface="ＭＳ Ｐゴシック" pitchFamily="34" charset="-128"/>
              </a:rPr>
              <a:t> </a:t>
            </a:r>
            <a:r>
              <a:rPr lang="en-US" altLang="ja-JP" dirty="0" err="1" smtClean="0">
                <a:ea typeface="ＭＳ Ｐゴシック" pitchFamily="34" charset="-128"/>
              </a:rPr>
              <a:t>pada</a:t>
            </a:r>
            <a:r>
              <a:rPr lang="en-US" altLang="ja-JP" dirty="0" smtClean="0">
                <a:ea typeface="ＭＳ Ｐゴシック" pitchFamily="34" charset="-128"/>
              </a:rPr>
              <a:t> </a:t>
            </a:r>
            <a:r>
              <a:rPr lang="en-US" altLang="ja-JP" dirty="0" err="1" smtClean="0">
                <a:ea typeface="ＭＳ Ｐゴシック" pitchFamily="34" charset="-128"/>
              </a:rPr>
              <a:t>hari</a:t>
            </a:r>
            <a:r>
              <a:rPr lang="en-US" altLang="ja-JP" dirty="0" smtClean="0">
                <a:ea typeface="ＭＳ Ｐゴシック" pitchFamily="34" charset="-128"/>
              </a:rPr>
              <a:t> </a:t>
            </a:r>
            <a:r>
              <a:rPr lang="en-US" altLang="ja-JP" dirty="0" err="1" smtClean="0">
                <a:ea typeface="ＭＳ Ｐゴシック" pitchFamily="34" charset="-128"/>
              </a:rPr>
              <a:t>kiamat</a:t>
            </a:r>
            <a:r>
              <a:rPr lang="en-US" altLang="ja-JP" dirty="0" smtClean="0">
                <a:ea typeface="ＭＳ Ｐゴシック" pitchFamily="34" charset="-128"/>
              </a:rPr>
              <a:t> </a:t>
            </a:r>
            <a:r>
              <a:rPr lang="en-US" altLang="ja-JP" dirty="0" err="1" smtClean="0">
                <a:ea typeface="ＭＳ Ｐゴシック" pitchFamily="34" charset="-128"/>
              </a:rPr>
              <a:t>termasuk</a:t>
            </a:r>
            <a:r>
              <a:rPr lang="en-US" altLang="ja-JP" dirty="0" smtClean="0">
                <a:ea typeface="ＭＳ Ｐゴシック" pitchFamily="34" charset="-128"/>
              </a:rPr>
              <a:t> </a:t>
            </a:r>
            <a:r>
              <a:rPr lang="en-US" altLang="ja-JP" dirty="0" err="1" smtClean="0">
                <a:ea typeface="ＭＳ Ｐゴシック" pitchFamily="34" charset="-128"/>
              </a:rPr>
              <a:t>masalah</a:t>
            </a:r>
            <a:r>
              <a:rPr lang="en-US" altLang="ja-JP" dirty="0" smtClean="0">
                <a:ea typeface="ＭＳ Ｐゴシック" pitchFamily="34" charset="-128"/>
              </a:rPr>
              <a:t> </a:t>
            </a:r>
            <a:r>
              <a:rPr lang="en-US" altLang="ja-JP" b="1" i="1" dirty="0" err="1" smtClean="0">
                <a:ea typeface="ＭＳ Ｐゴシック" pitchFamily="34" charset="-128"/>
              </a:rPr>
              <a:t>sam’iyyat</a:t>
            </a:r>
            <a:r>
              <a:rPr lang="en-US" altLang="ja-JP" dirty="0" smtClean="0">
                <a:ea typeface="ＭＳ Ｐゴシック" pitchFamily="34" charset="-128"/>
              </a:rPr>
              <a:t>.   (</a:t>
            </a:r>
            <a:r>
              <a:rPr lang="en-US" altLang="ja-JP" dirty="0" err="1" smtClean="0">
                <a:ea typeface="ＭＳ Ｐゴシック" pitchFamily="34" charset="-128"/>
              </a:rPr>
              <a:t>masalah</a:t>
            </a:r>
            <a:r>
              <a:rPr lang="en-US" altLang="ja-JP" dirty="0" smtClean="0">
                <a:ea typeface="ＭＳ Ｐゴシック" pitchFamily="34" charset="-128"/>
              </a:rPr>
              <a:t> yang </a:t>
            </a:r>
            <a:r>
              <a:rPr lang="en-US" altLang="ja-JP" dirty="0" err="1" smtClean="0">
                <a:ea typeface="ＭＳ Ｐゴシック" pitchFamily="34" charset="-128"/>
              </a:rPr>
              <a:t>hanya</a:t>
            </a:r>
            <a:r>
              <a:rPr lang="en-US" altLang="ja-JP" dirty="0" smtClean="0">
                <a:ea typeface="ＭＳ Ｐゴシック" pitchFamily="34" charset="-128"/>
              </a:rPr>
              <a:t> </a:t>
            </a:r>
            <a:r>
              <a:rPr lang="en-US" altLang="ja-JP" dirty="0" err="1" smtClean="0">
                <a:ea typeface="ＭＳ Ｐゴシック" pitchFamily="34" charset="-128"/>
              </a:rPr>
              <a:t>kita</a:t>
            </a:r>
            <a:r>
              <a:rPr lang="en-US" altLang="ja-JP" dirty="0" smtClean="0">
                <a:ea typeface="ＭＳ Ｐゴシック" pitchFamily="34" charset="-128"/>
              </a:rPr>
              <a:t> </a:t>
            </a:r>
            <a:r>
              <a:rPr lang="en-US" altLang="ja-JP" dirty="0" err="1" smtClean="0">
                <a:ea typeface="ＭＳ Ｐゴシック" pitchFamily="34" charset="-128"/>
              </a:rPr>
              <a:t>ketahui</a:t>
            </a:r>
            <a:r>
              <a:rPr lang="en-US" altLang="ja-JP" dirty="0" smtClean="0">
                <a:ea typeface="ＭＳ Ｐゴシック" pitchFamily="34" charset="-128"/>
              </a:rPr>
              <a:t> </a:t>
            </a:r>
            <a:r>
              <a:rPr lang="en-US" altLang="ja-JP" dirty="0" err="1" smtClean="0">
                <a:ea typeface="ＭＳ Ｐゴシック" pitchFamily="34" charset="-128"/>
              </a:rPr>
              <a:t>dan</a:t>
            </a:r>
            <a:r>
              <a:rPr lang="en-US" altLang="ja-JP" dirty="0" smtClean="0">
                <a:ea typeface="ＭＳ Ｐゴシック" pitchFamily="34" charset="-128"/>
              </a:rPr>
              <a:t> </a:t>
            </a:r>
            <a:r>
              <a:rPr lang="en-US" altLang="ja-JP" dirty="0" err="1" smtClean="0">
                <a:ea typeface="ＭＳ Ｐゴシック" pitchFamily="34" charset="-128"/>
              </a:rPr>
              <a:t>kita</a:t>
            </a:r>
            <a:r>
              <a:rPr lang="en-US" altLang="ja-JP" dirty="0" smtClean="0">
                <a:ea typeface="ＭＳ Ｐゴシック" pitchFamily="34" charset="-128"/>
              </a:rPr>
              <a:t> </a:t>
            </a:r>
            <a:r>
              <a:rPr lang="en-US" altLang="ja-JP" dirty="0" err="1" smtClean="0">
                <a:ea typeface="ＭＳ Ｐゴシック" pitchFamily="34" charset="-128"/>
              </a:rPr>
              <a:t>percayai</a:t>
            </a:r>
            <a:r>
              <a:rPr lang="en-US" altLang="ja-JP" dirty="0" smtClean="0">
                <a:ea typeface="ＭＳ Ｐゴシック" pitchFamily="34" charset="-128"/>
              </a:rPr>
              <a:t> </a:t>
            </a:r>
            <a:r>
              <a:rPr lang="en-US" altLang="ja-JP" dirty="0" err="1" smtClean="0">
                <a:ea typeface="ＭＳ Ｐゴシック" pitchFamily="34" charset="-128"/>
              </a:rPr>
              <a:t>berdasarkan</a:t>
            </a:r>
            <a:r>
              <a:rPr lang="en-US" altLang="ja-JP" dirty="0" smtClean="0">
                <a:ea typeface="ＭＳ Ｐゴシック" pitchFamily="34" charset="-128"/>
              </a:rPr>
              <a:t> </a:t>
            </a:r>
            <a:r>
              <a:rPr lang="en-US" altLang="ja-JP" dirty="0" err="1" smtClean="0">
                <a:ea typeface="ＭＳ Ｐゴシック" pitchFamily="34" charset="-128"/>
              </a:rPr>
              <a:t>pemberitaan</a:t>
            </a:r>
            <a:r>
              <a:rPr lang="en-US" altLang="ja-JP" dirty="0" smtClean="0">
                <a:ea typeface="ＭＳ Ｐゴシック" pitchFamily="34" charset="-128"/>
              </a:rPr>
              <a:t> Al-Qur'an </a:t>
            </a:r>
            <a:r>
              <a:rPr lang="en-US" altLang="ja-JP" dirty="0" err="1" smtClean="0">
                <a:ea typeface="ＭＳ Ｐゴシック" pitchFamily="34" charset="-128"/>
              </a:rPr>
              <a:t>dan</a:t>
            </a:r>
            <a:r>
              <a:rPr lang="en-US" altLang="ja-JP" dirty="0" smtClean="0">
                <a:ea typeface="ＭＳ Ｐゴシック" pitchFamily="34" charset="-128"/>
              </a:rPr>
              <a:t> </a:t>
            </a:r>
            <a:r>
              <a:rPr lang="en-US" altLang="ja-JP" dirty="0" err="1" smtClean="0">
                <a:ea typeface="ＭＳ Ｐゴシック" pitchFamily="34" charset="-128"/>
              </a:rPr>
              <a:t>hadis</a:t>
            </a:r>
            <a:r>
              <a:rPr lang="en-US" altLang="ja-JP" dirty="0" smtClean="0">
                <a:ea typeface="ＭＳ Ｐゴシック" pitchFamily="34" charset="-128"/>
              </a:rPr>
              <a:t> </a:t>
            </a:r>
            <a:r>
              <a:rPr lang="en-US" altLang="ja-JP" dirty="0" err="1" smtClean="0">
                <a:ea typeface="ＭＳ Ｐゴシック" pitchFamily="34" charset="-128"/>
              </a:rPr>
              <a:t>semata</a:t>
            </a:r>
            <a:r>
              <a:rPr lang="en-US" altLang="ja-JP" dirty="0" smtClean="0">
                <a:ea typeface="ＭＳ Ｐゴシック" pitchFamily="34" charset="-128"/>
              </a:rPr>
              <a:t>).  </a:t>
            </a:r>
            <a:endParaRPr lang="en-US" dirty="0" smtClean="0"/>
          </a:p>
        </p:txBody>
      </p:sp>
      <p:sp>
        <p:nvSpPr>
          <p:cNvPr id="6" name="Slide Number Placeholder 5"/>
          <p:cNvSpPr>
            <a:spLocks noGrp="1"/>
          </p:cNvSpPr>
          <p:nvPr>
            <p:ph type="sldNum" sz="quarter" idx="12"/>
          </p:nvPr>
        </p:nvSpPr>
        <p:spPr/>
        <p:txBody>
          <a:bodyPr/>
          <a:lstStyle/>
          <a:p>
            <a:pPr>
              <a:defRPr/>
            </a:pPr>
            <a:fld id="{4B1CD2D3-FCF1-4456-93A0-4481490514BC}" type="slidenum">
              <a:rPr lang="ar-SA"/>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563881"/>
            <a:ext cx="8229600" cy="731519"/>
          </a:xfrm>
          <a:gradFill rotWithShape="1">
            <a:gsLst>
              <a:gs pos="0">
                <a:srgbClr val="761800"/>
              </a:gs>
              <a:gs pos="50000">
                <a:srgbClr val="FF3300"/>
              </a:gs>
              <a:gs pos="100000">
                <a:srgbClr val="761800"/>
              </a:gs>
            </a:gsLst>
            <a:lin ang="5400000" scaled="1"/>
          </a:gradFill>
        </p:spPr>
        <p:txBody>
          <a:bodyPr>
            <a:normAutofit fontScale="90000"/>
          </a:bodyPr>
          <a:lstStyle/>
          <a:p>
            <a:pPr marL="838200" indent="-838200" rtl="0" eaLnBrk="1" hangingPunct="1"/>
            <a:r>
              <a:rPr lang="id-ID" altLang="ja-JP" sz="4000" dirty="0" smtClean="0">
                <a:solidFill>
                  <a:schemeClr val="bg1"/>
                </a:solidFill>
                <a:ea typeface="ＭＳ Ｐゴシック" pitchFamily="34" charset="-128"/>
              </a:rPr>
              <a:t> </a:t>
            </a:r>
            <a:br>
              <a:rPr lang="id-ID" altLang="ja-JP" sz="4000" dirty="0" smtClean="0">
                <a:solidFill>
                  <a:schemeClr val="bg1"/>
                </a:solidFill>
                <a:ea typeface="ＭＳ Ｐゴシック" pitchFamily="34" charset="-128"/>
              </a:rPr>
            </a:br>
            <a:r>
              <a:rPr lang="id-ID" altLang="ja-JP" sz="4000" dirty="0" smtClean="0">
                <a:solidFill>
                  <a:schemeClr val="bg1"/>
                </a:solidFill>
                <a:ea typeface="ＭＳ Ｐゴシック" pitchFamily="34" charset="-128"/>
              </a:rPr>
              <a:t>Kiamat sugra</a:t>
            </a:r>
            <a:r>
              <a:rPr lang="en-US" altLang="ja-JP" sz="4000" dirty="0" smtClean="0">
                <a:solidFill>
                  <a:schemeClr val="bg1"/>
                </a:solidFill>
                <a:ea typeface="ＭＳ Ｐゴシック" pitchFamily="34" charset="-128"/>
              </a:rPr>
              <a:t/>
            </a:r>
            <a:br>
              <a:rPr lang="en-US" altLang="ja-JP" sz="4000" dirty="0" smtClean="0">
                <a:solidFill>
                  <a:schemeClr val="bg1"/>
                </a:solidFill>
                <a:ea typeface="ＭＳ Ｐゴシック" pitchFamily="34" charset="-128"/>
              </a:rPr>
            </a:br>
            <a:r>
              <a:rPr lang="id-ID" altLang="ja-JP" sz="4000" dirty="0" smtClean="0">
                <a:solidFill>
                  <a:schemeClr val="bg1"/>
                </a:solidFill>
                <a:ea typeface="ＭＳ Ｐゴシック" pitchFamily="34" charset="-128"/>
              </a:rPr>
              <a:t>Kiamat sughra</a:t>
            </a:r>
            <a:endParaRPr lang="en-US" sz="4000" dirty="0" smtClean="0">
              <a:solidFill>
                <a:schemeClr val="bg1"/>
              </a:solidFill>
            </a:endParaRPr>
          </a:p>
        </p:txBody>
      </p:sp>
      <p:sp>
        <p:nvSpPr>
          <p:cNvPr id="31747" name="Rectangle 3"/>
          <p:cNvSpPr>
            <a:spLocks noGrp="1" noChangeArrowheads="1"/>
          </p:cNvSpPr>
          <p:nvPr>
            <p:ph type="body" sz="half" idx="1"/>
          </p:nvPr>
        </p:nvSpPr>
        <p:spPr>
          <a:xfrm>
            <a:off x="457200" y="5181600"/>
            <a:ext cx="8229600" cy="1371600"/>
          </a:xfrm>
        </p:spPr>
        <p:txBody>
          <a:bodyPr/>
          <a:lstStyle/>
          <a:p>
            <a:pPr algn="l" rtl="0" eaLnBrk="1" hangingPunct="1">
              <a:lnSpc>
                <a:spcPct val="90000"/>
              </a:lnSpc>
            </a:pPr>
            <a:r>
              <a:rPr lang="en-US" altLang="ja-JP" sz="2400" smtClean="0">
                <a:solidFill>
                  <a:srgbClr val="F0083F"/>
                </a:solidFill>
                <a:ea typeface="ＭＳ Ｐゴシック" pitchFamily="34" charset="-128"/>
              </a:rPr>
              <a:t>Kiamat sugra adalah kiamat kecil, yaitu berakhirnya kehidupan masing-masing makhluk. </a:t>
            </a:r>
          </a:p>
          <a:p>
            <a:pPr algn="l" rtl="0" eaLnBrk="1" hangingPunct="1">
              <a:lnSpc>
                <a:spcPct val="90000"/>
              </a:lnSpc>
            </a:pPr>
            <a:r>
              <a:rPr lang="en-US" altLang="ja-JP" sz="2400" smtClean="0">
                <a:solidFill>
                  <a:srgbClr val="F0083F"/>
                </a:solidFill>
                <a:ea typeface="ＭＳ Ｐゴシック" pitchFamily="34" charset="-128"/>
              </a:rPr>
              <a:t>Setiap makhluk yang hidup akan menemui kematian</a:t>
            </a:r>
            <a:r>
              <a:rPr lang="en-US" altLang="ja-JP" sz="2400" smtClean="0">
                <a:solidFill>
                  <a:schemeClr val="folHlink"/>
                </a:solidFill>
                <a:ea typeface="ＭＳ Ｐゴシック" pitchFamily="34" charset="-128"/>
              </a:rPr>
              <a:t> </a:t>
            </a:r>
            <a:endParaRPr lang="en-US" sz="2400" smtClean="0">
              <a:solidFill>
                <a:schemeClr val="folHlink"/>
              </a:solidFill>
            </a:endParaRPr>
          </a:p>
        </p:txBody>
      </p:sp>
      <p:pic>
        <p:nvPicPr>
          <p:cNvPr id="54275" name="Picture 7" descr="Smokey Light"/>
          <p:cNvPicPr>
            <a:picLocks noGrp="1" noChangeAspect="1" noChangeArrowheads="1"/>
          </p:cNvPicPr>
          <p:nvPr>
            <p:ph sz="quarter" idx="2"/>
          </p:nvPr>
        </p:nvPicPr>
        <p:blipFill>
          <a:blip r:embed="rId3"/>
          <a:srcRect/>
          <a:stretch>
            <a:fillRect/>
          </a:stretch>
        </p:blipFill>
        <p:spPr>
          <a:xfrm>
            <a:off x="457200" y="1366837"/>
            <a:ext cx="8458200" cy="8691563"/>
          </a:xfrm>
        </p:spPr>
      </p:pic>
      <p:pic>
        <p:nvPicPr>
          <p:cNvPr id="31753" name="Sulis - 14 Keagungan Tuhan.mp3">
            <a:hlinkClick r:id="" action="ppaction://media"/>
          </p:cNvPr>
          <p:cNvPicPr>
            <a:picLocks noGrp="1" noRot="1" noChangeAspect="1" noChangeArrowheads="1"/>
          </p:cNvPicPr>
          <p:nvPr>
            <p:ph sz="quarter" idx="3"/>
            <a:audioFile r:link="rId1"/>
          </p:nvPr>
        </p:nvPicPr>
        <p:blipFill>
          <a:blip r:embed="rId4"/>
          <a:srcRect/>
          <a:stretch>
            <a:fillRect/>
          </a:stretch>
        </p:blipFill>
        <p:spPr>
          <a:xfrm>
            <a:off x="762000" y="381000"/>
            <a:ext cx="304800" cy="304800"/>
          </a:xfrm>
        </p:spPr>
      </p:pic>
      <p:sp>
        <p:nvSpPr>
          <p:cNvPr id="54274" name="Slide Number Placeholder 7"/>
          <p:cNvSpPr>
            <a:spLocks noGrp="1"/>
          </p:cNvSpPr>
          <p:nvPr>
            <p:ph type="sldNum" sz="quarter" idx="12"/>
          </p:nvPr>
        </p:nvSpPr>
        <p:spPr>
          <a:noFill/>
        </p:spPr>
        <p:txBody>
          <a:bodyPr/>
          <a:lstStyle/>
          <a:p>
            <a:fld id="{717BCB93-7C08-4AC6-A28A-C2F623B92B5B}" type="slidenum">
              <a:rPr lang="ar-SA" smtClean="0"/>
              <a:pPr/>
              <a:t>19</a:t>
            </a:fld>
            <a:endParaRPr lang="en-US" smtClean="0"/>
          </a:p>
        </p:txBody>
      </p:sp>
    </p:spTree>
  </p:cSld>
  <p:clrMapOvr>
    <a:masterClrMapping/>
  </p:clrMapOvr>
  <p:transition advClick="0"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1746">
                                            <p:txEl>
                                              <p:charRg st="4294967295" end="4294967295"/>
                                            </p:txEl>
                                          </p:spTgt>
                                        </p:tgtEl>
                                        <p:attrNameLst>
                                          <p:attrName>style.visibility</p:attrName>
                                        </p:attrNameLst>
                                      </p:cBhvr>
                                      <p:to>
                                        <p:strVal val="visible"/>
                                      </p:to>
                                    </p:set>
                                    <p:animEffect transition="in" filter="fade">
                                      <p:cBhvr>
                                        <p:cTn id="7" dur="1000">
                                          <p:stCondLst>
                                            <p:cond delay="0"/>
                                          </p:stCondLst>
                                        </p:cTn>
                                        <p:tgtEl>
                                          <p:spTgt spid="31746">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1747">
                                            <p:txEl>
                                              <p:pRg st="0" end="0"/>
                                            </p:txEl>
                                          </p:spTgt>
                                        </p:tgtEl>
                                        <p:attrNameLst>
                                          <p:attrName>style.visibility</p:attrName>
                                        </p:attrNameLst>
                                      </p:cBhvr>
                                      <p:to>
                                        <p:strVal val="visible"/>
                                      </p:to>
                                    </p:set>
                                    <p:animEffect transition="in" filter="fade">
                                      <p:cBhvr>
                                        <p:cTn id="12" dur="500">
                                          <p:stCondLst>
                                            <p:cond delay="0"/>
                                          </p:stCondLst>
                                        </p:cTn>
                                        <p:tgtEl>
                                          <p:spTgt spid="317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1747">
                                            <p:txEl>
                                              <p:pRg st="1" end="1"/>
                                            </p:txEl>
                                          </p:spTgt>
                                        </p:tgtEl>
                                        <p:attrNameLst>
                                          <p:attrName>style.visibility</p:attrName>
                                        </p:attrNameLst>
                                      </p:cBhvr>
                                      <p:to>
                                        <p:strVal val="visible"/>
                                      </p:to>
                                    </p:set>
                                    <p:animEffect transition="in" filter="fade">
                                      <p:cBhvr>
                                        <p:cTn id="17" dur="500">
                                          <p:stCondLst>
                                            <p:cond delay="0"/>
                                          </p:stCondLst>
                                        </p:cTn>
                                        <p:tgtEl>
                                          <p:spTgt spid="31747">
                                            <p:txEl>
                                              <p:pRg st="1" end="1"/>
                                            </p:txEl>
                                          </p:spTgt>
                                        </p:tgtEl>
                                      </p:cBhvr>
                                    </p:animEffect>
                                  </p:childTnLst>
                                </p:cTn>
                              </p:par>
                            </p:childTnLst>
                          </p:cTn>
                        </p:par>
                        <p:par>
                          <p:cTn id="18" fill="hold">
                            <p:stCondLst>
                              <p:cond delay="2500"/>
                            </p:stCondLst>
                            <p:childTnLst>
                              <p:par>
                                <p:cTn id="19" presetID="1" presetClass="mediacall" presetSubtype="0" fill="hold" nodeType="afterEffect">
                                  <p:stCondLst>
                                    <p:cond delay="0"/>
                                  </p:stCondLst>
                                  <p:childTnLst>
                                    <p:cmd type="call" cmd="playFrom(0.0)">
                                      <p:cBhvr>
                                        <p:cTn id="20" dur="375040" fill="hold"/>
                                        <p:tgtEl>
                                          <p:spTgt spid="3175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21" fill="hold" display="0">
                  <p:stCondLst>
                    <p:cond delay="indefinite"/>
                  </p:stCondLst>
                  <p:endCondLst>
                    <p:cond evt="onNext" delay="0">
                      <p:tgtEl>
                        <p:sldTgt/>
                      </p:tgtEl>
                    </p:cond>
                    <p:cond evt="onPrev" delay="0">
                      <p:tgtEl>
                        <p:sldTgt/>
                      </p:tgtEl>
                    </p:cond>
                    <p:cond evt="onStopAudio" delay="0">
                      <p:tgtEl>
                        <p:sldTgt/>
                      </p:tgtEl>
                    </p:cond>
                  </p:endCondLst>
                </p:cTn>
                <p:tgtEl>
                  <p:spTgt spid="31753"/>
                </p:tgtEl>
              </p:cMediaNode>
            </p:audio>
          </p:childTnLst>
        </p:cTn>
      </p:par>
    </p:tnLst>
    <p:bldLst>
      <p:bldP spid="31746" grpId="0"/>
      <p:bldP spid="317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2"/>
          </p:nvPr>
        </p:nvSpPr>
        <p:spPr/>
        <p:txBody>
          <a:bodyPr/>
          <a:lstStyle/>
          <a:p>
            <a:pPr>
              <a:defRPr/>
            </a:pPr>
            <a:fld id="{617E0000-A928-4775-8B79-29DB7CD7FE20}" type="slidenum">
              <a:rPr lang="en-US" altLang="en-US" smtClean="0"/>
              <a:pPr>
                <a:defRPr/>
              </a:pPr>
              <a:t>2</a:t>
            </a:fld>
            <a:endParaRPr lang="en-US" altLang="en-US" dirty="0" smtClean="0"/>
          </a:p>
        </p:txBody>
      </p:sp>
      <p:sp>
        <p:nvSpPr>
          <p:cNvPr id="35843" name="Rounded Rectangle 2"/>
          <p:cNvSpPr>
            <a:spLocks noChangeArrowheads="1"/>
          </p:cNvSpPr>
          <p:nvPr/>
        </p:nvSpPr>
        <p:spPr bwMode="auto">
          <a:xfrm>
            <a:off x="2514600" y="685800"/>
            <a:ext cx="3886200" cy="609600"/>
          </a:xfrm>
          <a:prstGeom prst="roundRect">
            <a:avLst>
              <a:gd name="adj" fmla="val 16667"/>
            </a:avLst>
          </a:prstGeom>
          <a:solidFill>
            <a:schemeClr val="accent1"/>
          </a:solidFill>
          <a:ln w="9525" algn="ctr">
            <a:solidFill>
              <a:schemeClr val="tx1"/>
            </a:solidFill>
            <a:round/>
            <a:headEnd/>
            <a:tailEnd/>
          </a:ln>
        </p:spPr>
        <p:txBody>
          <a:bodyPr/>
          <a:lstStyle/>
          <a:p>
            <a:pPr algn="ctr" rtl="1"/>
            <a:r>
              <a:rPr lang="id-ID" sz="2000"/>
              <a:t>IMAN KEPADA HARI AKHIR</a:t>
            </a:r>
            <a:endParaRPr lang="en-US" sz="2000"/>
          </a:p>
        </p:txBody>
      </p:sp>
      <p:sp>
        <p:nvSpPr>
          <p:cNvPr id="4" name="Snip Single Corner Rectangle 3">
            <a:hlinkClick r:id="rId3" action="ppaction://hlinksldjump"/>
          </p:cNvPr>
          <p:cNvSpPr/>
          <p:nvPr/>
        </p:nvSpPr>
        <p:spPr bwMode="auto">
          <a:xfrm>
            <a:off x="886691" y="1752600"/>
            <a:ext cx="1066800" cy="685800"/>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rtl="1">
              <a:defRPr/>
            </a:pPr>
            <a:r>
              <a:rPr lang="id-ID" dirty="0" smtClean="0"/>
              <a:t>SK</a:t>
            </a:r>
            <a:r>
              <a:rPr lang="en-US" dirty="0" smtClean="0"/>
              <a:t>/KD</a:t>
            </a:r>
            <a:endParaRPr lang="en-US" dirty="0"/>
          </a:p>
        </p:txBody>
      </p:sp>
      <p:sp>
        <p:nvSpPr>
          <p:cNvPr id="6" name="Snip Single Corner Rectangle 5">
            <a:hlinkClick r:id="rId4" action="ppaction://hlinksldjump"/>
          </p:cNvPr>
          <p:cNvSpPr/>
          <p:nvPr/>
        </p:nvSpPr>
        <p:spPr bwMode="auto">
          <a:xfrm>
            <a:off x="6477000" y="3733800"/>
            <a:ext cx="1600200" cy="533400"/>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rtl="1">
              <a:defRPr/>
            </a:pPr>
            <a:r>
              <a:rPr lang="id-ID" dirty="0"/>
              <a:t>RENUNGAN</a:t>
            </a:r>
            <a:endParaRPr lang="en-US" dirty="0"/>
          </a:p>
        </p:txBody>
      </p:sp>
      <p:sp>
        <p:nvSpPr>
          <p:cNvPr id="7" name="Snip Single Corner Rectangle 6">
            <a:hlinkClick r:id="rId5" action="ppaction://hlinksldjump"/>
          </p:cNvPr>
          <p:cNvSpPr/>
          <p:nvPr/>
        </p:nvSpPr>
        <p:spPr bwMode="auto">
          <a:xfrm>
            <a:off x="6477000" y="1752600"/>
            <a:ext cx="1219200" cy="685800"/>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rtl="1">
              <a:defRPr/>
            </a:pPr>
            <a:r>
              <a:rPr lang="id-ID" dirty="0" smtClean="0"/>
              <a:t>MATERI</a:t>
            </a:r>
            <a:endParaRPr lang="en-US" dirty="0"/>
          </a:p>
        </p:txBody>
      </p:sp>
      <p:sp>
        <p:nvSpPr>
          <p:cNvPr id="8" name="Snip Single Corner Rectangle 7">
            <a:hlinkClick r:id="rId6" action="ppaction://hlinksldjump"/>
          </p:cNvPr>
          <p:cNvSpPr/>
          <p:nvPr/>
        </p:nvSpPr>
        <p:spPr bwMode="auto">
          <a:xfrm>
            <a:off x="755073" y="3467100"/>
            <a:ext cx="1600200" cy="723900"/>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rtl="1">
              <a:defRPr/>
            </a:pPr>
            <a:r>
              <a:rPr lang="en-US" sz="1400" dirty="0" smtClean="0"/>
              <a:t>BERITA  </a:t>
            </a:r>
          </a:p>
          <a:p>
            <a:pPr rtl="1">
              <a:defRPr/>
            </a:pPr>
            <a:r>
              <a:rPr lang="en-US" sz="1400" dirty="0" smtClean="0"/>
              <a:t>AL QUR’AN</a:t>
            </a:r>
            <a:endParaRPr lang="en-US" sz="1400" dirty="0"/>
          </a:p>
        </p:txBody>
      </p:sp>
      <p:sp>
        <p:nvSpPr>
          <p:cNvPr id="9" name="Snip Single Corner Rectangle 8">
            <a:hlinkClick r:id="rId7" action="ppaction://hlinksldjump"/>
          </p:cNvPr>
          <p:cNvSpPr/>
          <p:nvPr/>
        </p:nvSpPr>
        <p:spPr bwMode="auto">
          <a:xfrm>
            <a:off x="810491" y="2667000"/>
            <a:ext cx="1219200" cy="685800"/>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rtl="1">
              <a:defRPr/>
            </a:pPr>
            <a:r>
              <a:rPr lang="id-ID" sz="1400" dirty="0"/>
              <a:t>INDIKATOR</a:t>
            </a:r>
            <a:endParaRPr lang="en-US" sz="1400" dirty="0"/>
          </a:p>
        </p:txBody>
      </p:sp>
      <p:sp>
        <p:nvSpPr>
          <p:cNvPr id="35850" name="Folded Corner 9"/>
          <p:cNvSpPr>
            <a:spLocks noChangeArrowheads="1"/>
          </p:cNvSpPr>
          <p:nvPr/>
        </p:nvSpPr>
        <p:spPr bwMode="auto">
          <a:xfrm>
            <a:off x="6477000" y="2895600"/>
            <a:ext cx="1524000" cy="457200"/>
          </a:xfrm>
          <a:prstGeom prst="foldedCorner">
            <a:avLst>
              <a:gd name="adj" fmla="val 16667"/>
            </a:avLst>
          </a:prstGeom>
          <a:solidFill>
            <a:schemeClr val="accent1"/>
          </a:solidFill>
          <a:ln w="9525" algn="ctr">
            <a:solidFill>
              <a:schemeClr val="tx1"/>
            </a:solidFill>
            <a:round/>
            <a:headEnd/>
            <a:tailEnd/>
          </a:ln>
        </p:spPr>
        <p:txBody>
          <a:bodyPr/>
          <a:lstStyle/>
          <a:p>
            <a:pPr rtl="1"/>
            <a:r>
              <a:rPr lang="id-ID" dirty="0"/>
              <a:t>EVALUASI</a:t>
            </a:r>
          </a:p>
          <a:p>
            <a:pPr rtl="1"/>
            <a:endParaRPr lang="en-US" dirty="0"/>
          </a:p>
        </p:txBody>
      </p:sp>
      <p:sp>
        <p:nvSpPr>
          <p:cNvPr id="2" name="Regular Pentagon 1">
            <a:hlinkClick r:id="rId8" action="ppaction://hlinkpres?slideindex=1&amp;slidetitle="/>
          </p:cNvPr>
          <p:cNvSpPr/>
          <p:nvPr/>
        </p:nvSpPr>
        <p:spPr>
          <a:xfrm>
            <a:off x="886691" y="685800"/>
            <a:ext cx="1143000" cy="8382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HOME</a:t>
            </a:r>
            <a:endParaRPr lang="en-US" sz="1200" dirty="0"/>
          </a:p>
        </p:txBody>
      </p:sp>
      <p:pic>
        <p:nvPicPr>
          <p:cNvPr id="1026" name="photoimg" descr="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1524000"/>
            <a:ext cx="68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val 4" descr="earth"/>
          <p:cNvSpPr>
            <a:spLocks noChangeArrowheads="1"/>
          </p:cNvSpPr>
          <p:nvPr/>
        </p:nvSpPr>
        <p:spPr bwMode="auto">
          <a:xfrm>
            <a:off x="3505200" y="2667000"/>
            <a:ext cx="1447800" cy="1409700"/>
          </a:xfrm>
          <a:prstGeom prst="ellipse">
            <a:avLst/>
          </a:prstGeom>
          <a:blipFill dpi="0" rotWithShape="1">
            <a:blip r:embed="rId10"/>
            <a:srcRect/>
            <a:stretch>
              <a:fillRect/>
            </a:stretch>
          </a:blipFill>
          <a:ln w="9525">
            <a:noFill/>
            <a:round/>
            <a:headEnd/>
            <a:tailEnd/>
          </a:ln>
        </p:spPr>
        <p:txBody>
          <a:bodyPr wrap="none" anchor="ctr"/>
          <a:lstStyle/>
          <a:p>
            <a:pPr algn="ctr" eaLnBrk="0" hangingPunct="0"/>
            <a:endParaRPr 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autoRev="1" fill="hold" nodeType="afterEffect">
                                  <p:stCondLst>
                                    <p:cond delay="0"/>
                                  </p:stCondLst>
                                  <p:childTnLst>
                                    <p:animScale>
                                      <p:cBhvr>
                                        <p:cTn id="6" dur="5000" fill="hold"/>
                                        <p:tgtEl>
                                          <p:spTgt spid="14"/>
                                        </p:tgtEl>
                                      </p:cBhvr>
                                      <p:by x="250000" y="250000"/>
                                    </p:animScale>
                                  </p:childTnLst>
                                  <p:subTnLst>
                                    <p:audio>
                                      <p:cMediaNode>
                                        <p:cTn display="0" masterRel="sameClick">
                                          <p:stCondLst>
                                            <p:cond evt="begin" delay="0">
                                              <p:tn val="5"/>
                                            </p:cond>
                                          </p:stCondLst>
                                          <p:endCondLst>
                                            <p:cond evt="onStopAudio" delay="0">
                                              <p:tgtEl>
                                                <p:sldTgt/>
                                              </p:tgtEl>
                                            </p:cond>
                                          </p:endCondLst>
                                        </p:cTn>
                                        <p:tgtEl>
                                          <p:sndTgt r:embed="rId2" name="storm (2).wav"/>
                                        </p:tgtEl>
                                      </p:cMediaNode>
                                    </p:audio>
                                  </p:subTnLst>
                                </p:cTn>
                              </p:par>
                              <p:par>
                                <p:cTn id="7" presetID="8" presetClass="emph" presetSubtype="0" repeatCount="indefinite" fill="hold" nodeType="withEffect">
                                  <p:stCondLst>
                                    <p:cond delay="1000"/>
                                  </p:stCondLst>
                                  <p:childTnLst>
                                    <p:animRot by="21600000">
                                      <p:cBhvr>
                                        <p:cTn id="8" dur="5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96112"/>
          </a:xfrm>
        </p:spPr>
        <p:txBody>
          <a:bodyPr/>
          <a:lstStyle/>
          <a:p>
            <a:pPr algn="ctr"/>
            <a:r>
              <a:rPr lang="id-ID" dirty="0" smtClean="0"/>
              <a:t>Tanda-tanda kiamat sugra</a:t>
            </a:r>
            <a:endParaRPr lang="id-ID" dirty="0"/>
          </a:p>
        </p:txBody>
      </p:sp>
      <p:sp>
        <p:nvSpPr>
          <p:cNvPr id="3" name="Content Placeholder 2"/>
          <p:cNvSpPr>
            <a:spLocks noGrp="1"/>
          </p:cNvSpPr>
          <p:nvPr>
            <p:ph idx="1"/>
          </p:nvPr>
        </p:nvSpPr>
        <p:spPr>
          <a:xfrm>
            <a:off x="457200" y="1219200"/>
            <a:ext cx="8229600" cy="5105400"/>
          </a:xfrm>
        </p:spPr>
        <p:txBody>
          <a:bodyPr>
            <a:normAutofit fontScale="92500" lnSpcReduction="20000"/>
          </a:bodyPr>
          <a:lstStyle/>
          <a:p>
            <a:pPr marL="514350" indent="-514350">
              <a:buFont typeface="+mj-lt"/>
              <a:buAutoNum type="arabicPeriod"/>
            </a:pPr>
            <a:r>
              <a:rPr lang="id-ID" dirty="0" smtClean="0"/>
              <a:t>Diutusnya Nabi Muhammad saw</a:t>
            </a:r>
          </a:p>
          <a:p>
            <a:pPr marL="514350" indent="-514350">
              <a:buFont typeface="+mj-lt"/>
              <a:buAutoNum type="arabicPeriod"/>
            </a:pPr>
            <a:r>
              <a:rPr lang="id-ID" dirty="0" smtClean="0"/>
              <a:t>Hilangnya ilmu</a:t>
            </a:r>
          </a:p>
          <a:p>
            <a:pPr marL="514350" indent="-514350">
              <a:buFont typeface="+mj-lt"/>
              <a:buAutoNum type="arabicPeriod"/>
            </a:pPr>
            <a:r>
              <a:rPr lang="id-ID" dirty="0" smtClean="0"/>
              <a:t>Perzinaan merajalela</a:t>
            </a:r>
          </a:p>
          <a:p>
            <a:pPr marL="514350" indent="-514350">
              <a:buFont typeface="+mj-lt"/>
              <a:buAutoNum type="arabicPeriod"/>
            </a:pPr>
            <a:r>
              <a:rPr lang="id-ID" dirty="0" smtClean="0"/>
              <a:t>Khamr merajalela</a:t>
            </a:r>
          </a:p>
          <a:p>
            <a:pPr marL="514350" indent="-514350">
              <a:buFont typeface="+mj-lt"/>
              <a:buAutoNum type="arabicPeriod"/>
            </a:pPr>
            <a:r>
              <a:rPr lang="id-ID" dirty="0" smtClean="0"/>
              <a:t>Lebih banyak </a:t>
            </a:r>
            <a:r>
              <a:rPr lang="id-ID" dirty="0" smtClean="0"/>
              <a:t> perempuan daripada  laki-laki</a:t>
            </a:r>
            <a:endParaRPr lang="id-ID" dirty="0" smtClean="0"/>
          </a:p>
          <a:p>
            <a:pPr marL="514350" indent="-514350">
              <a:buFont typeface="+mj-lt"/>
              <a:buAutoNum type="arabicPeriod"/>
            </a:pPr>
            <a:r>
              <a:rPr lang="id-ID" dirty="0" smtClean="0"/>
              <a:t>Budak melahirkan majikannya</a:t>
            </a:r>
          </a:p>
          <a:p>
            <a:pPr marL="514350" indent="-514350">
              <a:buFont typeface="+mj-lt"/>
              <a:buAutoNum type="arabicPeriod"/>
            </a:pPr>
            <a:r>
              <a:rPr lang="id-ID" dirty="0" smtClean="0"/>
              <a:t>Orang miskin menjadi pemimpin</a:t>
            </a:r>
          </a:p>
          <a:p>
            <a:pPr marL="514350" indent="-514350">
              <a:buFont typeface="+mj-lt"/>
              <a:buAutoNum type="arabicPeriod"/>
            </a:pPr>
            <a:r>
              <a:rPr lang="id-ID" dirty="0" smtClean="0"/>
              <a:t>Pengembala kambing bermegah megahan</a:t>
            </a:r>
          </a:p>
          <a:p>
            <a:pPr marL="514350" indent="-514350">
              <a:buFont typeface="+mj-lt"/>
              <a:buAutoNum type="arabicPeriod"/>
            </a:pPr>
            <a:r>
              <a:rPr lang="id-ID" dirty="0" smtClean="0"/>
              <a:t>Perang antar dua kekuatan</a:t>
            </a:r>
          </a:p>
          <a:p>
            <a:pPr marL="514350" indent="-514350">
              <a:buFont typeface="+mj-lt"/>
              <a:buAutoNum type="arabicPeriod"/>
            </a:pPr>
            <a:r>
              <a:rPr lang="id-ID" dirty="0" smtClean="0"/>
              <a:t>Keluarnya kaum dajjal</a:t>
            </a:r>
          </a:p>
          <a:p>
            <a:pPr marL="514350" indent="-514350">
              <a:buFont typeface="+mj-lt"/>
              <a:buAutoNum type="arabicPeriod"/>
            </a:pPr>
            <a:r>
              <a:rPr lang="id-ID" dirty="0" smtClean="0"/>
              <a:t>Banyaknya bencana alam</a:t>
            </a:r>
          </a:p>
          <a:p>
            <a:pPr marL="514350" indent="-514350">
              <a:buFont typeface="+mj-lt"/>
              <a:buAutoNum type="arabicPeriod"/>
            </a:pPr>
            <a:r>
              <a:rPr lang="id-ID" dirty="0" smtClean="0"/>
              <a:t>Zaman sudah berdekatan</a:t>
            </a:r>
          </a:p>
          <a:p>
            <a:pPr marL="514350" indent="-514350">
              <a:buFont typeface="+mj-lt"/>
              <a:buAutoNum type="arabicPeriod"/>
            </a:pPr>
            <a:r>
              <a:rPr lang="id-ID" dirty="0" smtClean="0"/>
              <a:t>Tertolaknya shodakoh</a:t>
            </a:r>
            <a:endParaRPr lang="id-ID" dirty="0"/>
          </a:p>
        </p:txBody>
      </p:sp>
    </p:spTree>
    <p:extLst>
      <p:ext uri="{BB962C8B-B14F-4D97-AF65-F5344CB8AC3E}">
        <p14:creationId xmlns:p14="http://schemas.microsoft.com/office/powerpoint/2010/main" val="3855362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304800"/>
            <a:ext cx="6400800" cy="533400"/>
          </a:xfrm>
          <a:gradFill rotWithShape="1">
            <a:gsLst>
              <a:gs pos="0">
                <a:srgbClr val="0066FF">
                  <a:gamma/>
                  <a:shade val="46275"/>
                  <a:invGamma/>
                </a:srgbClr>
              </a:gs>
              <a:gs pos="50000">
                <a:srgbClr val="0066FF"/>
              </a:gs>
              <a:gs pos="100000">
                <a:srgbClr val="0066FF">
                  <a:gamma/>
                  <a:shade val="46275"/>
                  <a:invGamma/>
                </a:srgbClr>
              </a:gs>
            </a:gsLst>
            <a:lin ang="5400000" scaled="1"/>
          </a:gradFill>
          <a:ln>
            <a:solidFill>
              <a:srgbClr val="CC3300"/>
            </a:solidFill>
          </a:ln>
        </p:spPr>
        <p:txBody>
          <a:bodyPr>
            <a:normAutofit/>
          </a:bodyPr>
          <a:lstStyle/>
          <a:p>
            <a:pPr eaLnBrk="1" hangingPunct="1">
              <a:defRPr/>
            </a:pPr>
            <a:r>
              <a:rPr lang="en-US" sz="3200" dirty="0" err="1" smtClean="0">
                <a:solidFill>
                  <a:schemeClr val="bg1"/>
                </a:solidFill>
                <a:effectLst>
                  <a:outerShdw blurRad="38100" dist="38100" dir="2700000" algn="tl">
                    <a:srgbClr val="000000"/>
                  </a:outerShdw>
                </a:effectLst>
              </a:rPr>
              <a:t>Landasan</a:t>
            </a:r>
            <a:r>
              <a:rPr lang="en-US" sz="3200" dirty="0" smtClean="0">
                <a:solidFill>
                  <a:schemeClr val="bg1"/>
                </a:solidFill>
                <a:effectLst>
                  <a:outerShdw blurRad="38100" dist="38100" dir="2700000" algn="tl">
                    <a:srgbClr val="000000"/>
                  </a:outerShdw>
                </a:effectLst>
              </a:rPr>
              <a:t> </a:t>
            </a:r>
            <a:r>
              <a:rPr lang="en-US" sz="3200" dirty="0" err="1" smtClean="0">
                <a:solidFill>
                  <a:schemeClr val="bg1"/>
                </a:solidFill>
                <a:effectLst>
                  <a:outerShdw blurRad="38100" dist="38100" dir="2700000" algn="tl">
                    <a:srgbClr val="000000"/>
                  </a:outerShdw>
                </a:effectLst>
              </a:rPr>
              <a:t>atau</a:t>
            </a:r>
            <a:r>
              <a:rPr lang="en-US" sz="3200" dirty="0" smtClean="0">
                <a:solidFill>
                  <a:schemeClr val="bg1"/>
                </a:solidFill>
                <a:effectLst>
                  <a:outerShdw blurRad="38100" dist="38100" dir="2700000" algn="tl">
                    <a:srgbClr val="000000"/>
                  </a:outerShdw>
                </a:effectLst>
              </a:rPr>
              <a:t> </a:t>
            </a:r>
            <a:r>
              <a:rPr lang="en-US" sz="3200" dirty="0" err="1" smtClean="0">
                <a:solidFill>
                  <a:schemeClr val="bg1"/>
                </a:solidFill>
                <a:effectLst>
                  <a:outerShdw blurRad="38100" dist="38100" dir="2700000" algn="tl">
                    <a:srgbClr val="000000"/>
                  </a:outerShdw>
                </a:effectLst>
              </a:rPr>
              <a:t>Dalil</a:t>
            </a:r>
            <a:r>
              <a:rPr lang="en-US" sz="3200" dirty="0" smtClean="0">
                <a:solidFill>
                  <a:schemeClr val="bg1"/>
                </a:solidFill>
                <a:effectLst>
                  <a:outerShdw blurRad="38100" dist="38100" dir="2700000" algn="tl">
                    <a:srgbClr val="000000"/>
                  </a:outerShdw>
                </a:effectLst>
              </a:rPr>
              <a:t> </a:t>
            </a:r>
            <a:r>
              <a:rPr lang="en-US" sz="3200" dirty="0" err="1" smtClean="0">
                <a:solidFill>
                  <a:schemeClr val="bg1"/>
                </a:solidFill>
                <a:effectLst>
                  <a:outerShdw blurRad="38100" dist="38100" dir="2700000" algn="tl">
                    <a:srgbClr val="000000"/>
                  </a:outerShdw>
                </a:effectLst>
              </a:rPr>
              <a:t>Kematian</a:t>
            </a:r>
            <a:endParaRPr lang="en-US" sz="3200" dirty="0" smtClean="0">
              <a:solidFill>
                <a:schemeClr val="bg1"/>
              </a:solidFill>
              <a:effectLst>
                <a:outerShdw blurRad="38100" dist="38100" dir="2700000" algn="tl">
                  <a:srgbClr val="000000"/>
                </a:outerShdw>
              </a:effectLst>
            </a:endParaRPr>
          </a:p>
        </p:txBody>
      </p:sp>
      <p:sp>
        <p:nvSpPr>
          <p:cNvPr id="32771" name="Rectangle 3"/>
          <p:cNvSpPr>
            <a:spLocks noGrp="1" noChangeArrowheads="1"/>
          </p:cNvSpPr>
          <p:nvPr>
            <p:ph idx="1"/>
          </p:nvPr>
        </p:nvSpPr>
        <p:spPr>
          <a:xfrm>
            <a:off x="609600" y="1143000"/>
            <a:ext cx="7467600" cy="4724400"/>
          </a:xfrm>
        </p:spPr>
        <p:txBody>
          <a:bodyPr>
            <a:normAutofit/>
          </a:bodyPr>
          <a:lstStyle/>
          <a:p>
            <a:pPr algn="justLow" rtl="0" eaLnBrk="1" hangingPunct="1">
              <a:defRPr/>
            </a:pPr>
            <a:r>
              <a:rPr lang="en-US" altLang="ja-JP" sz="3000" dirty="0" err="1" smtClean="0">
                <a:ea typeface="ＭＳ Ｐゴシック" pitchFamily="34" charset="-128"/>
              </a:rPr>
              <a:t>Tiap-tiap</a:t>
            </a:r>
            <a:r>
              <a:rPr lang="en-US" altLang="ja-JP" sz="3000" dirty="0" smtClean="0">
                <a:ea typeface="ＭＳ Ｐゴシック" pitchFamily="34" charset="-128"/>
              </a:rPr>
              <a:t> yang </a:t>
            </a:r>
            <a:r>
              <a:rPr lang="en-US" altLang="ja-JP" sz="3000" dirty="0" err="1" smtClean="0">
                <a:ea typeface="ＭＳ Ｐゴシック" pitchFamily="34" charset="-128"/>
              </a:rPr>
              <a:t>berjiwa</a:t>
            </a:r>
            <a:r>
              <a:rPr lang="en-US" altLang="ja-JP" sz="3000" dirty="0" smtClean="0">
                <a:ea typeface="ＭＳ Ｐゴシック" pitchFamily="34" charset="-128"/>
              </a:rPr>
              <a:t> </a:t>
            </a:r>
            <a:r>
              <a:rPr lang="en-US" altLang="ja-JP" sz="3000" dirty="0" err="1" smtClean="0">
                <a:ea typeface="ＭＳ Ｐゴシック" pitchFamily="34" charset="-128"/>
              </a:rPr>
              <a:t>akan</a:t>
            </a:r>
            <a:r>
              <a:rPr lang="en-US" altLang="ja-JP" sz="3000" dirty="0" smtClean="0">
                <a:ea typeface="ＭＳ Ｐゴシック" pitchFamily="34" charset="-128"/>
              </a:rPr>
              <a:t> </a:t>
            </a:r>
            <a:r>
              <a:rPr lang="en-US" altLang="ja-JP" sz="3000" dirty="0" err="1" smtClean="0">
                <a:ea typeface="ＭＳ Ｐゴシック" pitchFamily="34" charset="-128"/>
              </a:rPr>
              <a:t>merasakan</a:t>
            </a:r>
            <a:r>
              <a:rPr lang="en-US" altLang="ja-JP" sz="3000" dirty="0" smtClean="0">
                <a:ea typeface="ＭＳ Ｐゴシック" pitchFamily="34" charset="-128"/>
              </a:rPr>
              <a:t> </a:t>
            </a:r>
            <a:r>
              <a:rPr lang="en-US" altLang="ja-JP" sz="3000" dirty="0" err="1" smtClean="0">
                <a:ea typeface="ＭＳ Ｐゴシック" pitchFamily="34" charset="-128"/>
              </a:rPr>
              <a:t>mati</a:t>
            </a:r>
            <a:r>
              <a:rPr lang="en-US" altLang="ja-JP" sz="3000" dirty="0" smtClean="0">
                <a:ea typeface="ＭＳ Ｐゴシック" pitchFamily="34" charset="-128"/>
              </a:rPr>
              <a:t>. Dan </a:t>
            </a:r>
            <a:r>
              <a:rPr lang="en-US" altLang="ja-JP" sz="3000" dirty="0" err="1" smtClean="0">
                <a:ea typeface="ＭＳ Ｐゴシック" pitchFamily="34" charset="-128"/>
              </a:rPr>
              <a:t>sesungguhnya</a:t>
            </a:r>
            <a:r>
              <a:rPr lang="en-US" altLang="ja-JP" sz="3000" dirty="0" smtClean="0">
                <a:ea typeface="ＭＳ Ｐゴシック" pitchFamily="34" charset="-128"/>
              </a:rPr>
              <a:t> </a:t>
            </a:r>
            <a:r>
              <a:rPr lang="en-US" altLang="ja-JP" sz="3000" dirty="0" err="1" smtClean="0">
                <a:ea typeface="ＭＳ Ｐゴシック" pitchFamily="34" charset="-128"/>
              </a:rPr>
              <a:t>pada</a:t>
            </a:r>
            <a:r>
              <a:rPr lang="en-US" altLang="ja-JP" sz="3000" dirty="0" smtClean="0">
                <a:ea typeface="ＭＳ Ｐゴシック" pitchFamily="34" charset="-128"/>
              </a:rPr>
              <a:t> </a:t>
            </a:r>
            <a:r>
              <a:rPr lang="en-US" altLang="ja-JP" sz="3000" dirty="0" err="1" smtClean="0">
                <a:ea typeface="ＭＳ Ｐゴシック" pitchFamily="34" charset="-128"/>
              </a:rPr>
              <a:t>hari</a:t>
            </a:r>
            <a:r>
              <a:rPr lang="en-US" altLang="ja-JP" sz="3000" dirty="0" smtClean="0">
                <a:ea typeface="ＭＳ Ｐゴシック" pitchFamily="34" charset="-128"/>
              </a:rPr>
              <a:t> </a:t>
            </a:r>
            <a:r>
              <a:rPr lang="en-US" altLang="ja-JP" sz="3000" dirty="0" err="1" smtClean="0">
                <a:ea typeface="ＭＳ Ｐゴシック" pitchFamily="34" charset="-128"/>
              </a:rPr>
              <a:t>kiamat</a:t>
            </a:r>
            <a:r>
              <a:rPr lang="en-US" altLang="ja-JP" sz="3000" dirty="0" smtClean="0">
                <a:ea typeface="ＭＳ Ｐゴシック" pitchFamily="34" charset="-128"/>
              </a:rPr>
              <a:t> </a:t>
            </a:r>
            <a:r>
              <a:rPr lang="en-US" altLang="ja-JP" sz="3000" dirty="0" err="1" smtClean="0">
                <a:ea typeface="ＭＳ Ｐゴシック" pitchFamily="34" charset="-128"/>
              </a:rPr>
              <a:t>sajalah</a:t>
            </a:r>
            <a:r>
              <a:rPr lang="en-US" altLang="ja-JP" sz="3000" dirty="0" smtClean="0">
                <a:ea typeface="ＭＳ Ｐゴシック" pitchFamily="34" charset="-128"/>
              </a:rPr>
              <a:t> </a:t>
            </a:r>
            <a:r>
              <a:rPr lang="en-US" altLang="ja-JP" sz="3000" dirty="0" err="1" smtClean="0">
                <a:ea typeface="ＭＳ Ｐゴシック" pitchFamily="34" charset="-128"/>
              </a:rPr>
              <a:t>disempurnakan</a:t>
            </a:r>
            <a:r>
              <a:rPr lang="en-US" altLang="ja-JP" sz="3000" dirty="0" smtClean="0">
                <a:ea typeface="ＭＳ Ｐゴシック" pitchFamily="34" charset="-128"/>
              </a:rPr>
              <a:t> </a:t>
            </a:r>
            <a:r>
              <a:rPr lang="en-US" altLang="ja-JP" sz="3000" dirty="0" err="1" smtClean="0">
                <a:ea typeface="ＭＳ Ｐゴシック" pitchFamily="34" charset="-128"/>
              </a:rPr>
              <a:t>pahalamu</a:t>
            </a:r>
            <a:r>
              <a:rPr lang="en-US" altLang="ja-JP" sz="3000" dirty="0" smtClean="0">
                <a:ea typeface="ＭＳ Ｐゴシック" pitchFamily="34" charset="-128"/>
              </a:rPr>
              <a:t>. </a:t>
            </a:r>
            <a:r>
              <a:rPr lang="en-US" altLang="ja-JP" sz="3000" dirty="0" err="1" smtClean="0">
                <a:ea typeface="ＭＳ Ｐゴシック" pitchFamily="34" charset="-128"/>
              </a:rPr>
              <a:t>Barang</a:t>
            </a:r>
            <a:r>
              <a:rPr lang="en-US" altLang="ja-JP" sz="3000" dirty="0" smtClean="0">
                <a:ea typeface="ＭＳ Ｐゴシック" pitchFamily="34" charset="-128"/>
              </a:rPr>
              <a:t> </a:t>
            </a:r>
            <a:r>
              <a:rPr lang="en-US" altLang="ja-JP" sz="3000" dirty="0" err="1" smtClean="0">
                <a:ea typeface="ＭＳ Ｐゴシック" pitchFamily="34" charset="-128"/>
              </a:rPr>
              <a:t>siapa</a:t>
            </a:r>
            <a:r>
              <a:rPr lang="en-US" altLang="ja-JP" sz="3000" dirty="0" smtClean="0">
                <a:ea typeface="ＭＳ Ｐゴシック" pitchFamily="34" charset="-128"/>
              </a:rPr>
              <a:t> </a:t>
            </a:r>
            <a:r>
              <a:rPr lang="en-US" altLang="ja-JP" sz="3000" dirty="0" err="1" smtClean="0">
                <a:ea typeface="ＭＳ Ｐゴシック" pitchFamily="34" charset="-128"/>
              </a:rPr>
              <a:t>dijauhkan</a:t>
            </a:r>
            <a:r>
              <a:rPr lang="en-US" altLang="ja-JP" sz="3000" dirty="0" smtClean="0">
                <a:ea typeface="ＭＳ Ｐゴシック" pitchFamily="34" charset="-128"/>
              </a:rPr>
              <a:t> </a:t>
            </a:r>
            <a:r>
              <a:rPr lang="en-US" altLang="ja-JP" sz="3000" dirty="0" err="1" smtClean="0">
                <a:ea typeface="ＭＳ Ｐゴシック" pitchFamily="34" charset="-128"/>
              </a:rPr>
              <a:t>dari</a:t>
            </a:r>
            <a:r>
              <a:rPr lang="en-US" altLang="ja-JP" sz="3000" dirty="0" smtClean="0">
                <a:ea typeface="ＭＳ Ｐゴシック" pitchFamily="34" charset="-128"/>
              </a:rPr>
              <a:t> </a:t>
            </a:r>
            <a:r>
              <a:rPr lang="en-US" altLang="ja-JP" sz="3000" dirty="0" err="1" smtClean="0">
                <a:ea typeface="ＭＳ Ｐゴシック" pitchFamily="34" charset="-128"/>
              </a:rPr>
              <a:t>neraka</a:t>
            </a:r>
            <a:r>
              <a:rPr lang="en-US" altLang="ja-JP" sz="3000" dirty="0" smtClean="0">
                <a:ea typeface="ＭＳ Ｐゴシック" pitchFamily="34" charset="-128"/>
              </a:rPr>
              <a:t> </a:t>
            </a:r>
            <a:r>
              <a:rPr lang="en-US" altLang="ja-JP" sz="3000" dirty="0" err="1" smtClean="0">
                <a:ea typeface="ＭＳ Ｐゴシック" pitchFamily="34" charset="-128"/>
              </a:rPr>
              <a:t>dan</a:t>
            </a:r>
            <a:r>
              <a:rPr lang="en-US" altLang="ja-JP" sz="3000" dirty="0" smtClean="0">
                <a:ea typeface="ＭＳ Ｐゴシック" pitchFamily="34" charset="-128"/>
              </a:rPr>
              <a:t> </a:t>
            </a:r>
            <a:r>
              <a:rPr lang="en-US" altLang="ja-JP" sz="3000" dirty="0" err="1" smtClean="0">
                <a:ea typeface="ＭＳ Ｐゴシック" pitchFamily="34" charset="-128"/>
              </a:rPr>
              <a:t>dimasukkan</a:t>
            </a:r>
            <a:r>
              <a:rPr lang="en-US" altLang="ja-JP" sz="3000" dirty="0" smtClean="0">
                <a:ea typeface="ＭＳ Ｐゴシック" pitchFamily="34" charset="-128"/>
              </a:rPr>
              <a:t> </a:t>
            </a:r>
            <a:r>
              <a:rPr lang="en-US" altLang="ja-JP" sz="3000" dirty="0" err="1" smtClean="0">
                <a:ea typeface="ＭＳ Ｐゴシック" pitchFamily="34" charset="-128"/>
              </a:rPr>
              <a:t>ke</a:t>
            </a:r>
            <a:r>
              <a:rPr lang="en-US" altLang="ja-JP" sz="3000" dirty="0" smtClean="0">
                <a:ea typeface="ＭＳ Ｐゴシック" pitchFamily="34" charset="-128"/>
              </a:rPr>
              <a:t> </a:t>
            </a:r>
            <a:r>
              <a:rPr lang="en-US" altLang="ja-JP" sz="3000" dirty="0" err="1" smtClean="0">
                <a:ea typeface="ＭＳ Ｐゴシック" pitchFamily="34" charset="-128"/>
              </a:rPr>
              <a:t>dalam</a:t>
            </a:r>
            <a:r>
              <a:rPr lang="en-US" altLang="ja-JP" sz="3000" dirty="0" smtClean="0">
                <a:ea typeface="ＭＳ Ｐゴシック" pitchFamily="34" charset="-128"/>
              </a:rPr>
              <a:t> </a:t>
            </a:r>
            <a:r>
              <a:rPr lang="en-US" altLang="ja-JP" sz="3000" dirty="0" err="1" smtClean="0">
                <a:ea typeface="ＭＳ Ｐゴシック" pitchFamily="34" charset="-128"/>
              </a:rPr>
              <a:t>surga</a:t>
            </a:r>
            <a:r>
              <a:rPr lang="en-US" altLang="ja-JP" sz="3000" dirty="0" smtClean="0">
                <a:ea typeface="ＭＳ Ｐゴシック" pitchFamily="34" charset="-128"/>
              </a:rPr>
              <a:t> </a:t>
            </a:r>
            <a:r>
              <a:rPr lang="en-US" altLang="ja-JP" sz="3000" dirty="0" err="1" smtClean="0">
                <a:ea typeface="ＭＳ Ｐゴシック" pitchFamily="34" charset="-128"/>
              </a:rPr>
              <a:t>maka</a:t>
            </a:r>
            <a:r>
              <a:rPr lang="en-US" altLang="ja-JP" sz="3000" dirty="0" smtClean="0">
                <a:ea typeface="ＭＳ Ｐゴシック" pitchFamily="34" charset="-128"/>
              </a:rPr>
              <a:t> </a:t>
            </a:r>
            <a:r>
              <a:rPr lang="en-US" altLang="ja-JP" sz="3000" dirty="0" err="1" smtClean="0">
                <a:ea typeface="ＭＳ Ｐゴシック" pitchFamily="34" charset="-128"/>
              </a:rPr>
              <a:t>sungguh</a:t>
            </a:r>
            <a:r>
              <a:rPr lang="en-US" altLang="ja-JP" sz="3000" dirty="0" smtClean="0">
                <a:ea typeface="ＭＳ Ｐゴシック" pitchFamily="34" charset="-128"/>
              </a:rPr>
              <a:t> </a:t>
            </a:r>
            <a:r>
              <a:rPr lang="en-US" altLang="ja-JP" sz="3000" dirty="0" err="1" smtClean="0">
                <a:ea typeface="ＭＳ Ｐゴシック" pitchFamily="34" charset="-128"/>
              </a:rPr>
              <a:t>ia</a:t>
            </a:r>
            <a:r>
              <a:rPr lang="en-US" altLang="ja-JP" sz="3000" dirty="0" smtClean="0">
                <a:ea typeface="ＭＳ Ｐゴシック" pitchFamily="34" charset="-128"/>
              </a:rPr>
              <a:t> </a:t>
            </a:r>
            <a:r>
              <a:rPr lang="en-US" altLang="ja-JP" sz="3000" dirty="0" err="1" smtClean="0">
                <a:ea typeface="ＭＳ Ｐゴシック" pitchFamily="34" charset="-128"/>
              </a:rPr>
              <a:t>telah</a:t>
            </a:r>
            <a:r>
              <a:rPr lang="en-US" altLang="ja-JP" sz="3000" dirty="0" smtClean="0">
                <a:ea typeface="ＭＳ Ｐゴシック" pitchFamily="34" charset="-128"/>
              </a:rPr>
              <a:t> </a:t>
            </a:r>
            <a:r>
              <a:rPr lang="en-US" altLang="ja-JP" sz="3000" dirty="0" err="1" smtClean="0">
                <a:ea typeface="ＭＳ Ｐゴシック" pitchFamily="34" charset="-128"/>
              </a:rPr>
              <a:t>beruntung</a:t>
            </a:r>
            <a:r>
              <a:rPr lang="en-US" altLang="ja-JP" sz="3000" dirty="0" smtClean="0">
                <a:ea typeface="ＭＳ Ｐゴシック" pitchFamily="34" charset="-128"/>
              </a:rPr>
              <a:t>. </a:t>
            </a:r>
            <a:r>
              <a:rPr lang="en-US" altLang="ja-JP" sz="3000" dirty="0" err="1" smtClean="0">
                <a:ea typeface="ＭＳ Ｐゴシック" pitchFamily="34" charset="-128"/>
              </a:rPr>
              <a:t>Kehidupan</a:t>
            </a:r>
            <a:r>
              <a:rPr lang="en-US" altLang="ja-JP" sz="3000" dirty="0" smtClean="0">
                <a:ea typeface="ＭＳ Ｐゴシック" pitchFamily="34" charset="-128"/>
              </a:rPr>
              <a:t> </a:t>
            </a:r>
            <a:r>
              <a:rPr lang="en-US" altLang="ja-JP" sz="3000" dirty="0" err="1" smtClean="0">
                <a:ea typeface="ＭＳ Ｐゴシック" pitchFamily="34" charset="-128"/>
              </a:rPr>
              <a:t>dunia</a:t>
            </a:r>
            <a:r>
              <a:rPr lang="en-US" altLang="ja-JP" sz="3000" dirty="0" smtClean="0">
                <a:ea typeface="ＭＳ Ｐゴシック" pitchFamily="34" charset="-128"/>
              </a:rPr>
              <a:t> </a:t>
            </a:r>
            <a:r>
              <a:rPr lang="en-US" altLang="ja-JP" sz="3000" dirty="0" err="1" smtClean="0">
                <a:ea typeface="ＭＳ Ｐゴシック" pitchFamily="34" charset="-128"/>
              </a:rPr>
              <a:t>itu</a:t>
            </a:r>
            <a:r>
              <a:rPr lang="en-US" altLang="ja-JP" sz="3000" dirty="0" smtClean="0">
                <a:ea typeface="ＭＳ Ｐゴシック" pitchFamily="34" charset="-128"/>
              </a:rPr>
              <a:t> </a:t>
            </a:r>
            <a:r>
              <a:rPr lang="en-US" altLang="ja-JP" sz="3000" dirty="0" err="1" smtClean="0">
                <a:ea typeface="ＭＳ Ｐゴシック" pitchFamily="34" charset="-128"/>
              </a:rPr>
              <a:t>tidak</a:t>
            </a:r>
            <a:r>
              <a:rPr lang="en-US" altLang="ja-JP" sz="3000" dirty="0" smtClean="0">
                <a:ea typeface="ＭＳ Ｐゴシック" pitchFamily="34" charset="-128"/>
              </a:rPr>
              <a:t> lain </a:t>
            </a:r>
            <a:r>
              <a:rPr lang="en-US" altLang="ja-JP" sz="3000" dirty="0" err="1" smtClean="0">
                <a:ea typeface="ＭＳ Ｐゴシック" pitchFamily="34" charset="-128"/>
              </a:rPr>
              <a:t>hanyalah</a:t>
            </a:r>
            <a:r>
              <a:rPr lang="en-US" altLang="ja-JP" sz="3000" dirty="0" smtClean="0">
                <a:ea typeface="ＭＳ Ｐゴシック" pitchFamily="34" charset="-128"/>
              </a:rPr>
              <a:t> </a:t>
            </a:r>
            <a:r>
              <a:rPr lang="en-US" altLang="ja-JP" sz="3000" dirty="0" err="1" smtClean="0">
                <a:ea typeface="ＭＳ Ｐゴシック" pitchFamily="34" charset="-128"/>
              </a:rPr>
              <a:t>kesenangan</a:t>
            </a:r>
            <a:r>
              <a:rPr lang="en-US" altLang="ja-JP" sz="3000" dirty="0" smtClean="0">
                <a:ea typeface="ＭＳ Ｐゴシック" pitchFamily="34" charset="-128"/>
              </a:rPr>
              <a:t> yang </a:t>
            </a:r>
            <a:r>
              <a:rPr lang="en-US" altLang="ja-JP" sz="3000" dirty="0" err="1" smtClean="0">
                <a:ea typeface="ＭＳ Ｐゴシック" pitchFamily="34" charset="-128"/>
              </a:rPr>
              <a:t>memperdaya</a:t>
            </a:r>
            <a:r>
              <a:rPr lang="en-US" altLang="ja-JP" sz="3000" dirty="0" smtClean="0">
                <a:ea typeface="ＭＳ Ｐゴシック" pitchFamily="34" charset="-128"/>
              </a:rPr>
              <a:t>.(Q.S. Ali ‘</a:t>
            </a:r>
            <a:r>
              <a:rPr lang="en-US" altLang="ja-JP" sz="3000" dirty="0" err="1" smtClean="0">
                <a:ea typeface="ＭＳ Ｐゴシック" pitchFamily="34" charset="-128"/>
              </a:rPr>
              <a:t>Imran</a:t>
            </a:r>
            <a:r>
              <a:rPr lang="en-US" altLang="ja-JP" sz="3000" dirty="0" smtClean="0">
                <a:ea typeface="ＭＳ Ｐゴシック" pitchFamily="34" charset="-128"/>
              </a:rPr>
              <a:t>: 185)</a:t>
            </a:r>
            <a:endParaRPr lang="en-US" sz="3000" dirty="0" smtClean="0"/>
          </a:p>
        </p:txBody>
      </p:sp>
      <p:sp>
        <p:nvSpPr>
          <p:cNvPr id="7" name="Slide Number Placeholder 5"/>
          <p:cNvSpPr>
            <a:spLocks noGrp="1"/>
          </p:cNvSpPr>
          <p:nvPr>
            <p:ph type="sldNum" sz="quarter" idx="12"/>
          </p:nvPr>
        </p:nvSpPr>
        <p:spPr/>
        <p:txBody>
          <a:bodyPr/>
          <a:lstStyle/>
          <a:p>
            <a:pPr>
              <a:defRPr/>
            </a:pPr>
            <a:fld id="{9888D5E5-0845-4EC8-81AC-B16B5E166F4B}" type="slidenum">
              <a:rPr lang="ar-SA"/>
              <a:pPr>
                <a:defRPr/>
              </a:pPr>
              <a:t>21</a:t>
            </a:fld>
            <a:endParaRPr lang="en-US"/>
          </a:p>
        </p:txBody>
      </p:sp>
      <p:pic>
        <p:nvPicPr>
          <p:cNvPr id="32775" name="Sulis - 06 Tobat.mp3">
            <a:hlinkClick r:id="" action="ppaction://media"/>
          </p:cNvPr>
          <p:cNvPicPr>
            <a:picLocks noRot="1" noChangeAspect="1" noChangeArrowheads="1"/>
          </p:cNvPicPr>
          <p:nvPr>
            <a:audioFile r:link="rId1"/>
          </p:nvPr>
        </p:nvPicPr>
        <p:blipFill>
          <a:blip r:embed="rId3"/>
          <a:srcRect/>
          <a:stretch>
            <a:fillRect/>
          </a:stretch>
        </p:blipFill>
        <p:spPr bwMode="auto">
          <a:xfrm>
            <a:off x="1676400" y="152400"/>
            <a:ext cx="304800" cy="304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7104" fill="hold"/>
                                        <p:tgtEl>
                                          <p:spTgt spid="3277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32775"/>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rtl="0" eaLnBrk="1" hangingPunct="1"/>
            <a:r>
              <a:rPr lang="en-US" altLang="ja-JP" dirty="0" err="1" smtClean="0">
                <a:ea typeface="ＭＳ Ｐゴシック" pitchFamily="34" charset="-128"/>
              </a:rPr>
              <a:t>Manusia</a:t>
            </a:r>
            <a:r>
              <a:rPr lang="en-US" altLang="ja-JP" dirty="0" smtClean="0">
                <a:ea typeface="ＭＳ Ｐゴシック" pitchFamily="34" charset="-128"/>
              </a:rPr>
              <a:t> di </a:t>
            </a:r>
            <a:r>
              <a:rPr lang="en-US" altLang="ja-JP" dirty="0" err="1" smtClean="0">
                <a:ea typeface="ＭＳ Ｐゴシック" pitchFamily="34" charset="-128"/>
              </a:rPr>
              <a:t>alam</a:t>
            </a:r>
            <a:r>
              <a:rPr lang="en-US" altLang="ja-JP" dirty="0" smtClean="0">
                <a:ea typeface="ＭＳ Ｐゴシック" pitchFamily="34" charset="-128"/>
              </a:rPr>
              <a:t> </a:t>
            </a:r>
            <a:r>
              <a:rPr lang="en-US" altLang="ja-JP" dirty="0" err="1" smtClean="0">
                <a:ea typeface="ＭＳ Ｐゴシック" pitchFamily="34" charset="-128"/>
              </a:rPr>
              <a:t>barzah</a:t>
            </a:r>
            <a:r>
              <a:rPr lang="en-US" altLang="ja-JP" dirty="0" smtClean="0">
                <a:ea typeface="ＭＳ Ｐゴシック" pitchFamily="34" charset="-128"/>
              </a:rPr>
              <a:t> </a:t>
            </a:r>
            <a:endParaRPr lang="en-US" dirty="0" smtClean="0"/>
          </a:p>
        </p:txBody>
      </p:sp>
      <p:sp>
        <p:nvSpPr>
          <p:cNvPr id="56324" name="Rectangle 3"/>
          <p:cNvSpPr>
            <a:spLocks noGrp="1" noChangeArrowheads="1"/>
          </p:cNvSpPr>
          <p:nvPr>
            <p:ph type="body" sz="half" idx="1"/>
          </p:nvPr>
        </p:nvSpPr>
        <p:spPr>
          <a:xfrm>
            <a:off x="685800" y="1981200"/>
            <a:ext cx="8001000" cy="4495800"/>
          </a:xfrm>
        </p:spPr>
        <p:txBody>
          <a:bodyPr/>
          <a:lstStyle/>
          <a:p>
            <a:pPr marL="609600" indent="-609600" algn="justLow" rtl="0" eaLnBrk="1" hangingPunct="1">
              <a:lnSpc>
                <a:spcPct val="90000"/>
              </a:lnSpc>
            </a:pPr>
            <a:r>
              <a:rPr lang="en-US" altLang="ja-JP" sz="2400" smtClean="0">
                <a:solidFill>
                  <a:srgbClr val="FFFF00"/>
                </a:solidFill>
                <a:ea typeface="ＭＳ Ｐゴシック" pitchFamily="34" charset="-128"/>
              </a:rPr>
              <a:t>Kelompok  yang memperoleh kenikmatan dan ridha Allah swt. </a:t>
            </a:r>
            <a:r>
              <a:rPr lang="en-US" altLang="ja-JP" sz="2400" smtClean="0">
                <a:solidFill>
                  <a:srgbClr val="00B0F0"/>
                </a:solidFill>
                <a:ea typeface="ＭＳ Ｐゴシック" pitchFamily="34" charset="-128"/>
              </a:rPr>
              <a:t>adalah</a:t>
            </a:r>
            <a:r>
              <a:rPr lang="en-US" altLang="ja-JP" sz="2400" smtClean="0">
                <a:solidFill>
                  <a:srgbClr val="FFFF00"/>
                </a:solidFill>
                <a:ea typeface="ＭＳ Ｐゴシック" pitchFamily="34" charset="-128"/>
              </a:rPr>
              <a:t> kelompok orang yang mukmin dan saleh. Kemudian Allah swt. Memperlihatkan kepadanya salah satu pintu surga tempat tinggalnya nanti yang penuh dengan kebahagiaan dan kenikmatan.</a:t>
            </a:r>
          </a:p>
          <a:p>
            <a:pPr marL="609600" indent="-609600" algn="justLow" rtl="0" eaLnBrk="1" hangingPunct="1">
              <a:lnSpc>
                <a:spcPct val="90000"/>
              </a:lnSpc>
            </a:pPr>
            <a:r>
              <a:rPr lang="en-US" altLang="ja-JP" sz="2400" smtClean="0">
                <a:solidFill>
                  <a:srgbClr val="FFFF00"/>
                </a:solidFill>
                <a:ea typeface="ＭＳ Ｐゴシック" pitchFamily="34" charset="-128"/>
              </a:rPr>
              <a:t>Kelompok yang memperoleh murka Allah swt. </a:t>
            </a:r>
            <a:r>
              <a:rPr lang="en-US" altLang="ja-JP" sz="2400" smtClean="0">
                <a:solidFill>
                  <a:srgbClr val="00B0F0"/>
                </a:solidFill>
                <a:ea typeface="ＭＳ Ｐゴシック" pitchFamily="34" charset="-128"/>
              </a:rPr>
              <a:t>adalah</a:t>
            </a:r>
            <a:r>
              <a:rPr lang="en-US" altLang="ja-JP" sz="2400" smtClean="0">
                <a:solidFill>
                  <a:srgbClr val="FFFF00"/>
                </a:solidFill>
                <a:ea typeface="ＭＳ Ｐゴシック" pitchFamily="34" charset="-128"/>
              </a:rPr>
              <a:t> kelompok orang yang kafir. Kemudian Allah swt, memperlihatkan kepadanya salah satu pintu neraka dengan berbagai macam siksaanya.</a:t>
            </a:r>
            <a:endParaRPr lang="en-US" sz="2400" smtClean="0">
              <a:solidFill>
                <a:srgbClr val="FFFF00"/>
              </a:solidFill>
            </a:endParaRPr>
          </a:p>
        </p:txBody>
      </p:sp>
      <p:sp>
        <p:nvSpPr>
          <p:cNvPr id="7" name="Slide Number Placeholder 6"/>
          <p:cNvSpPr>
            <a:spLocks noGrp="1"/>
          </p:cNvSpPr>
          <p:nvPr>
            <p:ph type="sldNum" sz="quarter" idx="12"/>
          </p:nvPr>
        </p:nvSpPr>
        <p:spPr/>
        <p:txBody>
          <a:bodyPr/>
          <a:lstStyle/>
          <a:p>
            <a:pPr>
              <a:defRPr/>
            </a:pPr>
            <a:fld id="{C2A864C5-7F10-4CD9-B64F-F9E99B4BC887}" type="slidenum">
              <a:rPr lang="ar-SA"/>
              <a:pPr>
                <a:defRPr/>
              </a:pPr>
              <a:t>22</a:t>
            </a:fld>
            <a:endParaRPr lang="en-US"/>
          </a:p>
        </p:txBody>
      </p:sp>
      <p:pic>
        <p:nvPicPr>
          <p:cNvPr id="33800" name="Sulis - 15 Suratan Takdir (Theme Song).mp3">
            <a:hlinkClick r:id="" action="ppaction://media"/>
          </p:cNvPr>
          <p:cNvPicPr>
            <a:picLocks noRot="1" noChangeAspect="1" noChangeArrowheads="1"/>
          </p:cNvPicPr>
          <p:nvPr>
            <a:audioFile r:link="rId1"/>
          </p:nvPr>
        </p:nvPicPr>
        <p:blipFill>
          <a:blip r:embed="rId3"/>
          <a:srcRect/>
          <a:stretch>
            <a:fillRect/>
          </a:stretch>
        </p:blipFill>
        <p:spPr bwMode="auto">
          <a:xfrm>
            <a:off x="7620000" y="381000"/>
            <a:ext cx="304800"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5504" fill="hold"/>
                                        <p:tgtEl>
                                          <p:spTgt spid="3380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33800"/>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533400" y="304800"/>
            <a:ext cx="8229600" cy="1143000"/>
          </a:xfrm>
          <a:solidFill>
            <a:srgbClr val="8A71BD"/>
          </a:solidFill>
          <a:ln>
            <a:solidFill>
              <a:srgbClr val="FF3300"/>
            </a:solidFill>
          </a:ln>
        </p:spPr>
        <p:txBody>
          <a:bodyPr>
            <a:normAutofit fontScale="90000"/>
          </a:bodyPr>
          <a:lstStyle/>
          <a:p>
            <a:pPr marL="838200" indent="-838200" rtl="0" eaLnBrk="1" hangingPunct="1"/>
            <a:r>
              <a:rPr lang="en-US" altLang="ja-JP" sz="4000" smtClean="0">
                <a:ea typeface="ＭＳ Ｐゴシック" pitchFamily="34" charset="-128"/>
              </a:rPr>
              <a:t>Kiamat Kubra</a:t>
            </a:r>
            <a:br>
              <a:rPr lang="en-US" altLang="ja-JP" sz="4000" smtClean="0">
                <a:ea typeface="ＭＳ Ｐゴシック" pitchFamily="34" charset="-128"/>
              </a:rPr>
            </a:br>
            <a:endParaRPr lang="en-US" sz="4000" smtClean="0"/>
          </a:p>
        </p:txBody>
      </p:sp>
      <p:sp>
        <p:nvSpPr>
          <p:cNvPr id="57349" name="Rectangle 3"/>
          <p:cNvSpPr>
            <a:spLocks noGrp="1" noChangeArrowheads="1"/>
          </p:cNvSpPr>
          <p:nvPr>
            <p:ph type="body" sz="half" idx="1"/>
          </p:nvPr>
        </p:nvSpPr>
        <p:spPr>
          <a:xfrm>
            <a:off x="457200" y="4343400"/>
            <a:ext cx="8229600" cy="1782763"/>
          </a:xfrm>
        </p:spPr>
        <p:txBody>
          <a:bodyPr/>
          <a:lstStyle/>
          <a:p>
            <a:pPr algn="justLow" rtl="0" eaLnBrk="1" hangingPunct="1">
              <a:lnSpc>
                <a:spcPct val="90000"/>
              </a:lnSpc>
            </a:pPr>
            <a:r>
              <a:rPr lang="en-US" altLang="ja-JP" sz="2800" smtClean="0">
                <a:solidFill>
                  <a:srgbClr val="FFFF00"/>
                </a:solidFill>
                <a:ea typeface="ＭＳ Ｐゴシック" pitchFamily="34" charset="-128"/>
              </a:rPr>
              <a:t>Kiamat kubra adalah kiamat besar, yaitu musnahnya alam semesta beserta segala isinya secara serempak, atau berakhirnya seluruh kehidupan makhluk alam ini secara serempak.</a:t>
            </a:r>
            <a:endParaRPr lang="en-US" sz="2800" smtClean="0">
              <a:solidFill>
                <a:srgbClr val="FFFF00"/>
              </a:solidFill>
            </a:endParaRPr>
          </a:p>
        </p:txBody>
      </p:sp>
      <p:pic>
        <p:nvPicPr>
          <p:cNvPr id="57348" name="Picture 4" descr="Iceberg"/>
          <p:cNvPicPr>
            <a:picLocks noGrp="1" noChangeAspect="1" noChangeArrowheads="1"/>
          </p:cNvPicPr>
          <p:nvPr>
            <p:ph sz="half" idx="2"/>
          </p:nvPr>
        </p:nvPicPr>
        <p:blipFill>
          <a:blip r:embed="rId3"/>
          <a:srcRect/>
          <a:stretch>
            <a:fillRect/>
          </a:stretch>
        </p:blipFill>
        <p:spPr>
          <a:xfrm>
            <a:off x="533400" y="1295400"/>
            <a:ext cx="8153400" cy="4876800"/>
          </a:xfrm>
        </p:spPr>
      </p:pic>
      <p:sp>
        <p:nvSpPr>
          <p:cNvPr id="57346" name="Slide Number Placeholder 6"/>
          <p:cNvSpPr>
            <a:spLocks noGrp="1"/>
          </p:cNvSpPr>
          <p:nvPr>
            <p:ph type="sldNum" sz="quarter" idx="12"/>
          </p:nvPr>
        </p:nvSpPr>
        <p:spPr>
          <a:noFill/>
        </p:spPr>
        <p:txBody>
          <a:bodyPr/>
          <a:lstStyle/>
          <a:p>
            <a:fld id="{EBB18476-6174-41D0-9338-8118634C9A28}" type="slidenum">
              <a:rPr lang="ar-SA" smtClean="0"/>
              <a:pPr/>
              <a:t>23</a:t>
            </a:fld>
            <a:endParaRPr lang="en-US" smtClean="0"/>
          </a:p>
        </p:txBody>
      </p:sp>
      <p:pic>
        <p:nvPicPr>
          <p:cNvPr id="34826" name="Sulis - 11 Kuasa Ilahi.mp3">
            <a:hlinkClick r:id="" action="ppaction://media"/>
          </p:cNvPr>
          <p:cNvPicPr>
            <a:picLocks noRot="1" noChangeAspect="1" noChangeArrowheads="1"/>
          </p:cNvPicPr>
          <p:nvPr>
            <a:audioFile r:link="rId1"/>
          </p:nvPr>
        </p:nvPicPr>
        <p:blipFill>
          <a:blip r:embed="rId4"/>
          <a:srcRect/>
          <a:stretch>
            <a:fillRect/>
          </a:stretch>
        </p:blipFill>
        <p:spPr bwMode="auto">
          <a:xfrm>
            <a:off x="4953000" y="1524000"/>
            <a:ext cx="304800"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1984" fill="hold"/>
                                        <p:tgtEl>
                                          <p:spTgt spid="3482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34826"/>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19912"/>
          </a:xfrm>
        </p:spPr>
        <p:txBody>
          <a:bodyPr/>
          <a:lstStyle/>
          <a:p>
            <a:pPr algn="ctr"/>
            <a:r>
              <a:rPr lang="id-ID" dirty="0" smtClean="0"/>
              <a:t>Tanda-tanda kiamat kubra</a:t>
            </a:r>
            <a:endParaRPr lang="id-ID" dirty="0"/>
          </a:p>
        </p:txBody>
      </p:sp>
      <p:sp>
        <p:nvSpPr>
          <p:cNvPr id="3" name="Content Placeholder 2"/>
          <p:cNvSpPr>
            <a:spLocks noGrp="1"/>
          </p:cNvSpPr>
          <p:nvPr>
            <p:ph idx="1"/>
          </p:nvPr>
        </p:nvSpPr>
        <p:spPr>
          <a:xfrm>
            <a:off x="457200" y="1143000"/>
            <a:ext cx="8229600" cy="5181600"/>
          </a:xfrm>
        </p:spPr>
        <p:txBody>
          <a:bodyPr>
            <a:normAutofit/>
          </a:bodyPr>
          <a:lstStyle/>
          <a:p>
            <a:pPr marL="514350" indent="-514350">
              <a:buFont typeface="+mj-lt"/>
              <a:buAutoNum type="arabicPeriod"/>
            </a:pPr>
            <a:r>
              <a:rPr lang="id-ID" dirty="0" smtClean="0"/>
              <a:t>Terbitnya matahari dari arah barat</a:t>
            </a:r>
          </a:p>
          <a:p>
            <a:pPr marL="514350" indent="-514350">
              <a:buFont typeface="+mj-lt"/>
              <a:buAutoNum type="arabicPeriod"/>
            </a:pPr>
            <a:r>
              <a:rPr lang="id-ID" dirty="0" smtClean="0"/>
              <a:t>Keluarnya binatang aneh</a:t>
            </a:r>
          </a:p>
          <a:p>
            <a:pPr marL="514350" indent="-514350">
              <a:buFont typeface="+mj-lt"/>
              <a:buAutoNum type="arabicPeriod"/>
            </a:pPr>
            <a:r>
              <a:rPr lang="id-ID" dirty="0" smtClean="0"/>
              <a:t>Munculnya Imam Mahdi</a:t>
            </a:r>
          </a:p>
          <a:p>
            <a:pPr marL="514350" indent="-514350">
              <a:buFont typeface="+mj-lt"/>
              <a:buAutoNum type="arabicPeriod"/>
            </a:pPr>
            <a:r>
              <a:rPr lang="id-ID" dirty="0" smtClean="0"/>
              <a:t>Keluarnya dajjal</a:t>
            </a:r>
          </a:p>
          <a:p>
            <a:pPr marL="514350" indent="-514350">
              <a:buFont typeface="+mj-lt"/>
              <a:buAutoNum type="arabicPeriod"/>
            </a:pPr>
            <a:r>
              <a:rPr lang="id-ID" dirty="0" smtClean="0"/>
              <a:t>Turnnya Nabi Isa kebumi</a:t>
            </a:r>
          </a:p>
          <a:p>
            <a:pPr marL="514350" indent="-514350">
              <a:buFont typeface="+mj-lt"/>
              <a:buAutoNum type="arabicPeriod"/>
            </a:pPr>
            <a:r>
              <a:rPr lang="id-ID" dirty="0" smtClean="0"/>
              <a:t>Keluarnya ya’juj ma’juj</a:t>
            </a:r>
          </a:p>
          <a:p>
            <a:pPr marL="514350" indent="-514350">
              <a:buFont typeface="+mj-lt"/>
              <a:buAutoNum type="arabicPeriod"/>
            </a:pPr>
            <a:r>
              <a:rPr lang="id-ID" dirty="0" smtClean="0"/>
              <a:t>Keluarnya asap beracun</a:t>
            </a:r>
          </a:p>
          <a:p>
            <a:pPr marL="514350" indent="-514350">
              <a:buFont typeface="+mj-lt"/>
              <a:buAutoNum type="arabicPeriod"/>
            </a:pPr>
            <a:r>
              <a:rPr lang="id-ID" dirty="0" smtClean="0"/>
              <a:t>Hilangnya Al-Qur’an</a:t>
            </a:r>
          </a:p>
          <a:p>
            <a:pPr marL="514350" indent="-514350">
              <a:buFont typeface="+mj-lt"/>
              <a:buAutoNum type="arabicPeriod"/>
            </a:pPr>
            <a:r>
              <a:rPr lang="id-ID" dirty="0" smtClean="0"/>
              <a:t>Rusaknya ka’bah</a:t>
            </a:r>
          </a:p>
          <a:p>
            <a:pPr marL="514350" indent="-514350">
              <a:buFont typeface="+mj-lt"/>
              <a:buAutoNum type="arabicPeriod"/>
            </a:pPr>
            <a:r>
              <a:rPr lang="id-ID" dirty="0" smtClean="0"/>
              <a:t>Semua manusia menjadi kafir</a:t>
            </a:r>
          </a:p>
          <a:p>
            <a:pPr marL="514350" indent="-514350">
              <a:buFont typeface="+mj-lt"/>
              <a:buAutoNum type="arabicPeriod"/>
            </a:pPr>
            <a:endParaRPr lang="id-ID" dirty="0"/>
          </a:p>
        </p:txBody>
      </p:sp>
    </p:spTree>
    <p:extLst>
      <p:ext uri="{BB962C8B-B14F-4D97-AF65-F5344CB8AC3E}">
        <p14:creationId xmlns:p14="http://schemas.microsoft.com/office/powerpoint/2010/main" val="3560511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gradFill rotWithShape="1">
            <a:gsLst>
              <a:gs pos="0">
                <a:schemeClr val="accent1">
                  <a:gamma/>
                  <a:shade val="46275"/>
                  <a:invGamma/>
                </a:schemeClr>
              </a:gs>
              <a:gs pos="50000">
                <a:schemeClr val="accent1"/>
              </a:gs>
              <a:gs pos="100000">
                <a:schemeClr val="accent1">
                  <a:gamma/>
                  <a:shade val="46275"/>
                  <a:invGamma/>
                </a:schemeClr>
              </a:gs>
            </a:gsLst>
            <a:lin ang="5400000" scaled="1"/>
          </a:gradFill>
        </p:spPr>
        <p:txBody>
          <a:bodyPr/>
          <a:lstStyle/>
          <a:p>
            <a:pPr marL="838200" indent="-838200" algn="ctr" rtl="0" eaLnBrk="1" hangingPunct="1">
              <a:defRPr/>
            </a:pPr>
            <a:r>
              <a:rPr lang="en-US" altLang="ja-JP" dirty="0" err="1" smtClean="0">
                <a:ea typeface="ＭＳ Ｐゴシック" pitchFamily="34" charset="-128"/>
              </a:rPr>
              <a:t>Nama</a:t>
            </a:r>
            <a:r>
              <a:rPr lang="en-US" altLang="ja-JP" dirty="0" smtClean="0">
                <a:ea typeface="ＭＳ Ｐゴシック" pitchFamily="34" charset="-128"/>
              </a:rPr>
              <a:t> Lain </a:t>
            </a:r>
            <a:r>
              <a:rPr lang="en-US" altLang="ja-JP" dirty="0" err="1" smtClean="0">
                <a:ea typeface="ＭＳ Ｐゴシック" pitchFamily="34" charset="-128"/>
              </a:rPr>
              <a:t>Kiamat</a:t>
            </a:r>
            <a:r>
              <a:rPr lang="en-US" altLang="ja-JP" dirty="0" smtClean="0">
                <a:ea typeface="ＭＳ Ｐゴシック" pitchFamily="34" charset="-128"/>
              </a:rPr>
              <a:t> Kubra</a:t>
            </a:r>
            <a:endParaRPr lang="en-US" dirty="0" smtClean="0"/>
          </a:p>
        </p:txBody>
      </p:sp>
      <p:graphicFrame>
        <p:nvGraphicFramePr>
          <p:cNvPr id="35906" name="Group 66"/>
          <p:cNvGraphicFramePr>
            <a:graphicFrameLocks noGrp="1"/>
          </p:cNvGraphicFramePr>
          <p:nvPr>
            <p:ph type="tbl" idx="1"/>
          </p:nvPr>
        </p:nvGraphicFramePr>
        <p:xfrm>
          <a:off x="457200" y="1436688"/>
          <a:ext cx="8229600" cy="4811714"/>
        </p:xfrm>
        <a:graphic>
          <a:graphicData uri="http://schemas.openxmlformats.org/drawingml/2006/table">
            <a:tbl>
              <a:tblPr rtl="1"/>
              <a:tblGrid>
                <a:gridCol w="2667000"/>
                <a:gridCol w="2667000"/>
                <a:gridCol w="2286000"/>
                <a:gridCol w="609600"/>
              </a:tblGrid>
              <a:tr h="7524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dirty="0" err="1" smtClean="0">
                          <a:ln>
                            <a:noFill/>
                          </a:ln>
                          <a:solidFill>
                            <a:srgbClr val="FFFF00"/>
                          </a:solidFill>
                          <a:effectLst/>
                          <a:latin typeface="Arial" charset="0"/>
                          <a:ea typeface="ＭＳ Ｐゴシック" pitchFamily="34" charset="-128"/>
                          <a:cs typeface="Arial" charset="0"/>
                        </a:rPr>
                        <a:t>Terdapatnya</a:t>
                      </a:r>
                      <a:r>
                        <a:rPr kumimoji="0" lang="en-US" altLang="ja-JP" sz="2000" b="0" i="0" u="none" strike="noStrike" cap="none" normalizeH="0" baseline="0" dirty="0" smtClean="0">
                          <a:ln>
                            <a:noFill/>
                          </a:ln>
                          <a:solidFill>
                            <a:srgbClr val="FFFF00"/>
                          </a:solidFill>
                          <a:effectLst/>
                          <a:latin typeface="Arial" charset="0"/>
                          <a:ea typeface="ＭＳ Ｐゴシック" pitchFamily="34" charset="-128"/>
                          <a:cs typeface="Arial" charset="0"/>
                        </a:rPr>
                        <a:t> </a:t>
                      </a:r>
                      <a:endParaRPr kumimoji="0" lang="en-US" sz="2000" b="0" i="0" u="none" strike="noStrike" cap="none" normalizeH="0" baseline="0" dirty="0" smtClean="0">
                        <a:ln>
                          <a:noFill/>
                        </a:ln>
                        <a:solidFill>
                          <a:srgbClr val="FFFF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Arti </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Nama Istilah </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No</a:t>
                      </a:r>
                      <a:r>
                        <a:rPr kumimoji="0" lang="ar-SA" altLang="ja-JP" sz="2000" b="0" i="0" u="none" strike="noStrike" cap="none" normalizeH="0" baseline="0" smtClean="0">
                          <a:ln>
                            <a:noFill/>
                          </a:ln>
                          <a:solidFill>
                            <a:srgbClr val="FFFF00"/>
                          </a:solidFill>
                          <a:effectLst/>
                          <a:latin typeface="Arial" charset="0"/>
                          <a:cs typeface="Arial" charset="0"/>
                        </a:rPr>
                        <a:t> </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00"/>
                    </a:solidFill>
                  </a:tcPr>
                </a:tc>
              </a:tr>
              <a:tr h="8112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Al-Qiyamah Ayat 1</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Hari Kiamat</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MS Mincho" pitchFamily="49" charset="-128"/>
                          <a:cs typeface="Arial" charset="0"/>
                        </a:rPr>
                        <a:t>Yaumul-qiyamah</a:t>
                      </a:r>
                      <a:endParaRPr kumimoji="0" lang="en-US" sz="2000" b="0" i="0" u="none" strike="noStrike" cap="none" normalizeH="0" baseline="0" smtClean="0">
                        <a:ln>
                          <a:noFill/>
                        </a:ln>
                        <a:solidFill>
                          <a:srgbClr val="FFFF00"/>
                        </a:solidFill>
                        <a:effectLst/>
                        <a:latin typeface="Arial" charset="0"/>
                        <a:ea typeface="MS Mincho" pitchFamily="49"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rgbClr val="FFFF00"/>
                          </a:solidFill>
                          <a:effectLst/>
                          <a:latin typeface="Times New Roman" pitchFamily="18" charset="0"/>
                          <a:ea typeface="MS Mincho" pitchFamily="49" charset="-128"/>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Al-Ankabut Ayat 36</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Hari akhir</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Yaumul -akhir</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rgbClr val="FFFF00"/>
                          </a:solidFill>
                          <a:effectLst/>
                          <a:latin typeface="Times New Roman" pitchFamily="18" charset="0"/>
                          <a:ea typeface="MS Mincho" pitchFamily="49" charset="-128"/>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12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Al-Zalzalah Ayat 1</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Hari kegoncangan </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Yaumul -zalzalah</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rgbClr val="FFFF00"/>
                          </a:solidFill>
                          <a:effectLst/>
                          <a:latin typeface="Times New Roman" pitchFamily="18" charset="0"/>
                          <a:ea typeface="MS Mincho" pitchFamily="49" charset="-128"/>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Al-Waqi’ah Ayat 1-2</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Peristiwa maha dasyat</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dirty="0" err="1" smtClean="0">
                          <a:ln>
                            <a:noFill/>
                          </a:ln>
                          <a:solidFill>
                            <a:srgbClr val="FFFF00"/>
                          </a:solidFill>
                          <a:effectLst/>
                          <a:latin typeface="Arial" charset="0"/>
                          <a:ea typeface="ＭＳ Ｐゴシック" pitchFamily="34" charset="-128"/>
                          <a:cs typeface="Arial" charset="0"/>
                        </a:rPr>
                        <a:t>Yaumul</a:t>
                      </a:r>
                      <a:r>
                        <a:rPr kumimoji="0" lang="en-US" altLang="ja-JP" sz="2000" b="0" i="0" u="none" strike="noStrike" cap="none" normalizeH="0" baseline="0" dirty="0" smtClean="0">
                          <a:ln>
                            <a:noFill/>
                          </a:ln>
                          <a:solidFill>
                            <a:srgbClr val="FFFF00"/>
                          </a:solidFill>
                          <a:effectLst/>
                          <a:latin typeface="Arial" charset="0"/>
                          <a:ea typeface="ＭＳ Ｐゴシック" pitchFamily="34" charset="-128"/>
                          <a:cs typeface="Arial" charset="0"/>
                        </a:rPr>
                        <a:t> -</a:t>
                      </a:r>
                      <a:r>
                        <a:rPr kumimoji="0" lang="en-US" altLang="ja-JP" sz="2000" b="0" i="0" u="none" strike="noStrike" cap="none" normalizeH="0" baseline="0" dirty="0" err="1" smtClean="0">
                          <a:ln>
                            <a:noFill/>
                          </a:ln>
                          <a:solidFill>
                            <a:srgbClr val="FFFF00"/>
                          </a:solidFill>
                          <a:effectLst/>
                          <a:latin typeface="Arial" charset="0"/>
                          <a:ea typeface="ＭＳ Ｐゴシック" pitchFamily="34" charset="-128"/>
                          <a:cs typeface="Arial" charset="0"/>
                        </a:rPr>
                        <a:t>waqi’ah</a:t>
                      </a:r>
                      <a:endParaRPr kumimoji="0" lang="en-US" sz="2000" b="0" i="0" u="none" strike="noStrike" cap="none" normalizeH="0" baseline="0" dirty="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rgbClr val="FFFF00"/>
                          </a:solidFill>
                          <a:effectLst/>
                          <a:latin typeface="Times New Roman" pitchFamily="18" charset="0"/>
                          <a:ea typeface="MS Mincho" pitchFamily="49" charset="-128"/>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12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Al-Muzammil Ayat 14</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Hari gempa besar </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ja-JP" sz="2000" b="0" i="0" u="none" strike="noStrike" cap="none" normalizeH="0" baseline="0" smtClean="0">
                          <a:ln>
                            <a:noFill/>
                          </a:ln>
                          <a:solidFill>
                            <a:srgbClr val="FFFF00"/>
                          </a:solidFill>
                          <a:effectLst/>
                          <a:latin typeface="Arial" charset="0"/>
                          <a:ea typeface="ＭＳ Ｐゴシック" pitchFamily="34" charset="-128"/>
                          <a:cs typeface="Arial" charset="0"/>
                        </a:rPr>
                        <a:t>Yaumul -rajifah </a:t>
                      </a:r>
                      <a:endParaRPr kumimoji="0" lang="en-US" sz="2000" b="0" i="0" u="none" strike="noStrike" cap="none" normalizeH="0" baseline="0" smtClean="0">
                        <a:ln>
                          <a:noFill/>
                        </a:ln>
                        <a:solidFill>
                          <a:srgbClr val="FFFF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smtClean="0">
                          <a:ln>
                            <a:noFill/>
                          </a:ln>
                          <a:solidFill>
                            <a:srgbClr val="FFFF00"/>
                          </a:solidFill>
                          <a:effectLst/>
                          <a:latin typeface="Times New Roman" pitchFamily="18" charset="0"/>
                          <a:ea typeface="MS Mincho" pitchFamily="49" charset="-128"/>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 name="Slide Number Placeholder 5"/>
          <p:cNvSpPr>
            <a:spLocks noGrp="1"/>
          </p:cNvSpPr>
          <p:nvPr>
            <p:ph type="sldNum" sz="quarter" idx="12"/>
          </p:nvPr>
        </p:nvSpPr>
        <p:spPr/>
        <p:txBody>
          <a:bodyPr/>
          <a:lstStyle/>
          <a:p>
            <a:pPr>
              <a:defRPr/>
            </a:pPr>
            <a:fld id="{2A87539B-B715-4DDC-B3C6-D6103035DEEC}" type="slidenum">
              <a:rPr lang="ar-SA"/>
              <a:pPr>
                <a:defRPr/>
              </a:pPr>
              <a:t>25</a:t>
            </a:fld>
            <a:endParaRPr lang="en-US"/>
          </a:p>
        </p:txBody>
      </p:sp>
      <p:pic>
        <p:nvPicPr>
          <p:cNvPr id="35907" name="14 CLASSIC GAS.MP3">
            <a:hlinkClick r:id="" action="ppaction://media"/>
          </p:cNvPr>
          <p:cNvPicPr>
            <a:picLocks noRot="1" noChangeAspect="1" noChangeArrowheads="1"/>
          </p:cNvPicPr>
          <p:nvPr>
            <a:audioFile r:link="rId1"/>
          </p:nvPr>
        </p:nvPicPr>
        <p:blipFill>
          <a:blip r:embed="rId3"/>
          <a:srcRect/>
          <a:stretch>
            <a:fillRect/>
          </a:stretch>
        </p:blipFill>
        <p:spPr bwMode="auto">
          <a:xfrm>
            <a:off x="990600" y="685800"/>
            <a:ext cx="304800"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2027" fill="hold"/>
                                        <p:tgtEl>
                                          <p:spTgt spid="3590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35907"/>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90" name="Rectangle 6"/>
          <p:cNvSpPr>
            <a:spLocks noGrp="1" noChangeArrowheads="1"/>
          </p:cNvSpPr>
          <p:nvPr>
            <p:ph type="title"/>
          </p:nvPr>
        </p:nvSpPr>
        <p:spPr>
          <a:gradFill rotWithShape="1">
            <a:gsLst>
              <a:gs pos="0">
                <a:schemeClr val="folHlink">
                  <a:gamma/>
                  <a:shade val="46275"/>
                  <a:invGamma/>
                </a:schemeClr>
              </a:gs>
              <a:gs pos="50000">
                <a:schemeClr val="folHlink"/>
              </a:gs>
              <a:gs pos="100000">
                <a:schemeClr val="folHlink">
                  <a:gamma/>
                  <a:shade val="46275"/>
                  <a:invGamma/>
                </a:schemeClr>
              </a:gs>
            </a:gsLst>
            <a:lin ang="5400000" scaled="1"/>
          </a:gradFill>
        </p:spPr>
        <p:txBody>
          <a:bodyPr/>
          <a:lstStyle/>
          <a:p>
            <a:pPr marL="838200" indent="-838200" algn="ctr" rtl="0" eaLnBrk="1" hangingPunct="1">
              <a:defRPr/>
            </a:pPr>
            <a:r>
              <a:rPr lang="en-US" altLang="ja-JP" dirty="0" err="1" smtClean="0">
                <a:ea typeface="ＭＳ Ｐゴシック" pitchFamily="34" charset="-128"/>
              </a:rPr>
              <a:t>Menurut</a:t>
            </a:r>
            <a:r>
              <a:rPr lang="en-US" altLang="ja-JP" dirty="0" smtClean="0">
                <a:ea typeface="ＭＳ Ｐゴシック" pitchFamily="34" charset="-128"/>
              </a:rPr>
              <a:t> </a:t>
            </a:r>
            <a:r>
              <a:rPr lang="en-US" altLang="ja-JP" dirty="0" err="1" smtClean="0">
                <a:ea typeface="ＭＳ Ｐゴシック" pitchFamily="34" charset="-128"/>
              </a:rPr>
              <a:t>Ilmu</a:t>
            </a:r>
            <a:r>
              <a:rPr lang="en-US" altLang="ja-JP" dirty="0" smtClean="0">
                <a:ea typeface="ＭＳ Ｐゴシック" pitchFamily="34" charset="-128"/>
              </a:rPr>
              <a:t> </a:t>
            </a:r>
            <a:r>
              <a:rPr lang="en-US" altLang="ja-JP" dirty="0" err="1" smtClean="0">
                <a:ea typeface="ＭＳ Ｐゴシック" pitchFamily="34" charset="-128"/>
              </a:rPr>
              <a:t>Geologi</a:t>
            </a:r>
            <a:endParaRPr lang="en-US" dirty="0" smtClean="0"/>
          </a:p>
        </p:txBody>
      </p:sp>
      <p:pic>
        <p:nvPicPr>
          <p:cNvPr id="272391" name="How Do I Live.mp3">
            <a:hlinkClick r:id="" action="ppaction://media"/>
          </p:cNvPr>
          <p:cNvPicPr>
            <a:picLocks noGrp="1" noRot="1" noChangeAspect="1" noChangeArrowheads="1"/>
          </p:cNvPicPr>
          <p:nvPr>
            <p:ph idx="1"/>
            <a:audioFile r:link="rId1"/>
          </p:nvPr>
        </p:nvPicPr>
        <p:blipFill>
          <a:blip r:embed="rId3"/>
          <a:srcRect/>
          <a:stretch>
            <a:fillRect/>
          </a:stretch>
        </p:blipFill>
        <p:spPr>
          <a:xfrm>
            <a:off x="8305800" y="609600"/>
            <a:ext cx="304800" cy="304800"/>
          </a:xfrm>
        </p:spPr>
      </p:pic>
      <p:sp>
        <p:nvSpPr>
          <p:cNvPr id="8" name="Slide Number Placeholder 5"/>
          <p:cNvSpPr>
            <a:spLocks noGrp="1"/>
          </p:cNvSpPr>
          <p:nvPr>
            <p:ph type="sldNum" sz="quarter" idx="12"/>
          </p:nvPr>
        </p:nvSpPr>
        <p:spPr/>
        <p:txBody>
          <a:bodyPr/>
          <a:lstStyle/>
          <a:p>
            <a:pPr>
              <a:defRPr/>
            </a:pPr>
            <a:fld id="{1CFEA83D-3971-4297-804A-BDAE914E20FA}" type="slidenum">
              <a:rPr lang="ar-SA"/>
              <a:pPr>
                <a:defRPr/>
              </a:pPr>
              <a:t>26</a:t>
            </a:fld>
            <a:endParaRPr lang="en-US"/>
          </a:p>
        </p:txBody>
      </p:sp>
      <p:pic>
        <p:nvPicPr>
          <p:cNvPr id="60420" name="Picture 4" descr="Mercury[1]"/>
          <p:cNvPicPr>
            <a:picLocks noGrp="1" noChangeAspect="1" noChangeArrowheads="1" noCrop="1"/>
          </p:cNvPicPr>
          <p:nvPr>
            <p:ph type="body" idx="4294967295"/>
          </p:nvPr>
        </p:nvPicPr>
        <p:blipFill>
          <a:blip r:embed="rId4"/>
          <a:srcRect/>
          <a:stretch>
            <a:fillRect/>
          </a:stretch>
        </p:blipFill>
        <p:spPr>
          <a:xfrm>
            <a:off x="3505200" y="2667000"/>
            <a:ext cx="2514600" cy="2514600"/>
          </a:xfrm>
        </p:spPr>
      </p:pic>
      <p:sp>
        <p:nvSpPr>
          <p:cNvPr id="272389" name="Rectangle 5"/>
          <p:cNvSpPr>
            <a:spLocks noChangeArrowheads="1"/>
          </p:cNvSpPr>
          <p:nvPr/>
        </p:nvSpPr>
        <p:spPr bwMode="auto">
          <a:xfrm>
            <a:off x="381000" y="1752600"/>
            <a:ext cx="8458200" cy="5105400"/>
          </a:xfrm>
          <a:prstGeom prst="rect">
            <a:avLst/>
          </a:prstGeom>
          <a:noFill/>
          <a:ln w="9525">
            <a:noFill/>
            <a:miter lim="800000"/>
            <a:headEnd/>
            <a:tailEnd/>
          </a:ln>
          <a:effectLst/>
        </p:spPr>
        <p:txBody>
          <a:bodyPr/>
          <a:lstStyle/>
          <a:p>
            <a:pPr algn="justLow">
              <a:lnSpc>
                <a:spcPct val="90000"/>
              </a:lnSpc>
              <a:spcBef>
                <a:spcPct val="20000"/>
              </a:spcBef>
              <a:buClr>
                <a:schemeClr val="tx2"/>
              </a:buClr>
              <a:defRPr/>
            </a:pPr>
            <a:r>
              <a:rPr lang="en-US" altLang="ja-JP" sz="2800" dirty="0" err="1">
                <a:solidFill>
                  <a:srgbClr val="FFFF00"/>
                </a:solidFill>
                <a:effectLst>
                  <a:outerShdw blurRad="38100" dist="38100" dir="2700000" algn="tl">
                    <a:srgbClr val="000000"/>
                  </a:outerShdw>
                </a:effectLst>
                <a:ea typeface="ＭＳ Ｐゴシック" pitchFamily="34" charset="-128"/>
              </a:rPr>
              <a:t>Bumi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ini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terdiri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dari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semacam</a:t>
            </a:r>
            <a:r>
              <a:rPr lang="en-US" altLang="ja-JP" sz="2800" dirty="0">
                <a:solidFill>
                  <a:srgbClr val="FFFF00"/>
                </a:solidFill>
                <a:effectLst>
                  <a:outerShdw blurRad="38100" dist="38100" dir="2700000" algn="tl">
                    <a:srgbClr val="000000"/>
                  </a:outerShdw>
                </a:effectLst>
                <a:ea typeface="ＭＳ Ｐゴシック" pitchFamily="34" charset="-128"/>
              </a:rPr>
              <a:t> gas </a:t>
            </a:r>
            <a:r>
              <a:rPr lang="en-US" altLang="ja-JP" sz="2800" dirty="0" err="1">
                <a:solidFill>
                  <a:srgbClr val="FFFF00"/>
                </a:solidFill>
                <a:effectLst>
                  <a:outerShdw blurRad="38100" dist="38100" dir="2700000" algn="tl">
                    <a:srgbClr val="000000"/>
                  </a:outerShdw>
                </a:effectLst>
                <a:ea typeface="ＭＳ Ｐゴシック" pitchFamily="34" charset="-128"/>
              </a:rPr>
              <a:t>panas</a:t>
            </a:r>
            <a:r>
              <a:rPr lang="en-US" altLang="ja-JP" sz="2800" dirty="0">
                <a:solidFill>
                  <a:srgbClr val="FFFF00"/>
                </a:solidFill>
                <a:effectLst>
                  <a:outerShdw blurRad="38100" dist="38100" dir="2700000" algn="tl">
                    <a:srgbClr val="000000"/>
                  </a:outerShdw>
                </a:effectLst>
                <a:ea typeface="ＭＳ Ｐゴシック" pitchFamily="34" charset="-128"/>
              </a:rPr>
              <a:t> (nebula). Di </a:t>
            </a:r>
            <a:r>
              <a:rPr lang="en-US" altLang="ja-JP" sz="2800" dirty="0" err="1">
                <a:solidFill>
                  <a:srgbClr val="FFFF00"/>
                </a:solidFill>
                <a:effectLst>
                  <a:outerShdw blurRad="38100" dist="38100" dir="2700000" algn="tl">
                    <a:srgbClr val="000000"/>
                  </a:outerShdw>
                </a:effectLst>
                <a:ea typeface="ＭＳ Ｐゴシック" pitchFamily="34" charset="-128"/>
              </a:rPr>
              <a:t>dalam</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perut</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bumi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ini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masih</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tersimpan</a:t>
            </a:r>
            <a:r>
              <a:rPr lang="en-US" altLang="ja-JP" sz="2800" dirty="0">
                <a:solidFill>
                  <a:srgbClr val="FFFF00"/>
                </a:solidFill>
                <a:effectLst>
                  <a:outerShdw blurRad="38100" dist="38100" dir="2700000" algn="tl">
                    <a:srgbClr val="000000"/>
                  </a:outerShdw>
                </a:effectLst>
                <a:ea typeface="ＭＳ Ｐゴシック" pitchFamily="34" charset="-128"/>
              </a:rPr>
              <a:t> gas-gas </a:t>
            </a:r>
            <a:r>
              <a:rPr lang="en-US" altLang="ja-JP" sz="2800" dirty="0" err="1">
                <a:solidFill>
                  <a:srgbClr val="FFFF00"/>
                </a:solidFill>
                <a:effectLst>
                  <a:outerShdw blurRad="38100" dist="38100" dir="2700000" algn="tl">
                    <a:srgbClr val="000000"/>
                  </a:outerShdw>
                </a:effectLst>
                <a:ea typeface="ＭＳ Ｐゴシック" pitchFamily="34" charset="-128"/>
              </a:rPr>
              <a:t>panas</a:t>
            </a:r>
            <a:r>
              <a:rPr lang="en-US" altLang="ja-JP" sz="2800" dirty="0">
                <a:solidFill>
                  <a:srgbClr val="FFFF00"/>
                </a:solidFill>
                <a:effectLst>
                  <a:outerShdw blurRad="38100" dist="38100" dir="2700000" algn="tl">
                    <a:srgbClr val="000000"/>
                  </a:outerShdw>
                </a:effectLst>
                <a:ea typeface="ＭＳ Ｐゴシック" pitchFamily="34" charset="-128"/>
              </a:rPr>
              <a:t> yang </a:t>
            </a:r>
            <a:r>
              <a:rPr lang="en-US" altLang="ja-JP" sz="2800" dirty="0" err="1">
                <a:solidFill>
                  <a:srgbClr val="FFFF00"/>
                </a:solidFill>
                <a:effectLst>
                  <a:outerShdw blurRad="38100" dist="38100" dir="2700000" algn="tl">
                    <a:srgbClr val="000000"/>
                  </a:outerShdw>
                </a:effectLst>
                <a:ea typeface="ＭＳ Ｐゴシック" pitchFamily="34" charset="-128"/>
              </a:rPr>
              <a:t>karakternya</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berkembang</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mendesak</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keluar</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Bumi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tidak</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meletus</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karena</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desakan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itu</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karena</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imbangi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oleh</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tekanan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atmosfir</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dari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luar</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suatu</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saat</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tekanan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dari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dalam</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itu</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akan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lebih</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kuat</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sehingga</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terjadi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gempa</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letusan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gunung</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Namun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suatu</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saat</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tekanan</a:t>
            </a:r>
            <a:r>
              <a:rPr lang="en-US" altLang="ja-JP" sz="2800" dirty="0">
                <a:solidFill>
                  <a:srgbClr val="FFFF00"/>
                </a:solidFill>
                <a:effectLst>
                  <a:outerShdw blurRad="38100" dist="38100" dir="2700000" algn="tl">
                    <a:srgbClr val="000000"/>
                  </a:outerShdw>
                </a:effectLst>
                <a:ea typeface="ＭＳ Ｐゴシック" pitchFamily="34" charset="-128"/>
              </a:rPr>
              <a:t> gas </a:t>
            </a:r>
            <a:r>
              <a:rPr lang="en-US" altLang="ja-JP" sz="2800" dirty="0" err="1">
                <a:solidFill>
                  <a:srgbClr val="FFFF00"/>
                </a:solidFill>
                <a:effectLst>
                  <a:outerShdw blurRad="38100" dist="38100" dir="2700000" algn="tl">
                    <a:srgbClr val="000000"/>
                  </a:outerShdw>
                </a:effectLst>
                <a:ea typeface="ＭＳ Ｐゴシック" pitchFamily="34" charset="-128"/>
              </a:rPr>
              <a:t>dari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dalam</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melemah</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habis</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sama</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sekali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karena</a:t>
            </a:r>
            <a:r>
              <a:rPr lang="en-US" altLang="ja-JP" sz="2800" dirty="0">
                <a:solidFill>
                  <a:srgbClr val="FFFF00"/>
                </a:solidFill>
                <a:effectLst>
                  <a:outerShdw blurRad="38100" dist="38100" dir="2700000" algn="tl">
                    <a:srgbClr val="000000"/>
                  </a:outerShdw>
                </a:effectLst>
                <a:ea typeface="ＭＳ Ｐゴシック" pitchFamily="34" charset="-128"/>
              </a:rPr>
              <a:t> gas yang </a:t>
            </a:r>
            <a:r>
              <a:rPr lang="en-US" altLang="ja-JP" sz="2800" dirty="0" err="1">
                <a:solidFill>
                  <a:srgbClr val="FFFF00"/>
                </a:solidFill>
                <a:effectLst>
                  <a:outerShdw blurRad="38100" dist="38100" dir="2700000" algn="tl">
                    <a:srgbClr val="000000"/>
                  </a:outerShdw>
                </a:effectLst>
                <a:ea typeface="ＭＳ Ｐゴシック" pitchFamily="34" charset="-128"/>
              </a:rPr>
              <a:t>da</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lambat</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laun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menjadi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cair</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beku</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Sementara</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itu</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tekanan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dari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luar</a:t>
            </a:r>
            <a:r>
              <a:rPr lang="en-US" altLang="ja-JP" sz="2800" dirty="0">
                <a:solidFill>
                  <a:srgbClr val="FFFF00"/>
                </a:solidFill>
                <a:effectLst>
                  <a:outerShdw blurRad="38100" dist="38100" dir="2700000" algn="tl">
                    <a:srgbClr val="000000"/>
                  </a:outerShdw>
                </a:effectLst>
                <a:ea typeface="ＭＳ Ｐゴシック" pitchFamily="34" charset="-128"/>
              </a:rPr>
              <a:t> yang </a:t>
            </a:r>
            <a:r>
              <a:rPr lang="en-US" altLang="ja-JP" sz="2800" dirty="0" err="1">
                <a:solidFill>
                  <a:srgbClr val="FFFF00"/>
                </a:solidFill>
                <a:effectLst>
                  <a:outerShdw blurRad="38100" dist="38100" dir="2700000" algn="tl">
                    <a:srgbClr val="000000"/>
                  </a:outerShdw>
                </a:effectLst>
                <a:ea typeface="ＭＳ Ｐゴシック" pitchFamily="34" charset="-128"/>
              </a:rPr>
              <a:t>semakin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kuat</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sehingga</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bumi</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akan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hancur</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dan</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isinya</a:t>
            </a:r>
            <a:r>
              <a:rPr lang="en-US" altLang="ja-JP" sz="2800" dirty="0">
                <a:solidFill>
                  <a:srgbClr val="FFFF00"/>
                </a:solidFill>
                <a:effectLst>
                  <a:outerShdw blurRad="38100" dist="38100" dir="2700000" algn="tl">
                    <a:srgbClr val="000000"/>
                  </a:outerShdw>
                </a:effectLst>
                <a:ea typeface="ＭＳ Ｐゴシック" pitchFamily="34" charset="-128"/>
              </a:rPr>
              <a:t> </a:t>
            </a:r>
            <a:r>
              <a:rPr lang="en-US" altLang="ja-JP" sz="2800" dirty="0" err="1">
                <a:solidFill>
                  <a:srgbClr val="FFFF00"/>
                </a:solidFill>
                <a:effectLst>
                  <a:outerShdw blurRad="38100" dist="38100" dir="2700000" algn="tl">
                    <a:srgbClr val="000000"/>
                  </a:outerShdw>
                </a:effectLst>
                <a:ea typeface="ＭＳ Ｐゴシック" pitchFamily="34" charset="-128"/>
              </a:rPr>
              <a:t>berhamburan</a:t>
            </a:r>
            <a:r>
              <a:rPr lang="en-US" altLang="ja-JP" sz="2800" dirty="0">
                <a:solidFill>
                  <a:srgbClr val="FFFF00"/>
                </a:solidFill>
                <a:effectLst>
                  <a:outerShdw blurRad="38100" dist="38100" dir="2700000" algn="tl">
                    <a:srgbClr val="000000"/>
                  </a:outerShdw>
                </a:effectLst>
                <a:ea typeface="ＭＳ Ｐゴシック" pitchFamily="34" charset="-128"/>
              </a:rPr>
              <a:t>.</a:t>
            </a:r>
            <a:endParaRPr lang="en-US" sz="2800" dirty="0">
              <a:solidFill>
                <a:srgbClr val="FFFF00"/>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2390">
                                            <p:txEl>
                                              <p:charRg st="4294967295" end="4294967295"/>
                                            </p:txEl>
                                          </p:spTgt>
                                        </p:tgtEl>
                                        <p:attrNameLst>
                                          <p:attrName>style.visibility</p:attrName>
                                        </p:attrNameLst>
                                      </p:cBhvr>
                                      <p:to>
                                        <p:strVal val="visible"/>
                                      </p:to>
                                    </p:set>
                                    <p:animEffect transition="in" filter="fade">
                                      <p:cBhvr>
                                        <p:cTn id="7" dur="2000"/>
                                        <p:tgtEl>
                                          <p:spTgt spid="272390">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2391"/>
                                        </p:tgtEl>
                                        <p:attrNameLst>
                                          <p:attrName>style.visibility</p:attrName>
                                        </p:attrNameLst>
                                      </p:cBhvr>
                                      <p:to>
                                        <p:strVal val="visible"/>
                                      </p:to>
                                    </p:set>
                                    <p:animEffect transition="in" filter="fade">
                                      <p:cBhvr>
                                        <p:cTn id="12" dur="2000"/>
                                        <p:tgtEl>
                                          <p:spTgt spid="2723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20"/>
                                        </p:tgtEl>
                                        <p:attrNameLst>
                                          <p:attrName>style.visibility</p:attrName>
                                        </p:attrNameLst>
                                      </p:cBhvr>
                                      <p:to>
                                        <p:strVal val="visible"/>
                                      </p:to>
                                    </p:set>
                                    <p:animEffect transition="in" filter="fade">
                                      <p:cBhvr>
                                        <p:cTn id="17" dur="2000"/>
                                        <p:tgtEl>
                                          <p:spTgt spid="60420"/>
                                        </p:tgtEl>
                                      </p:cBhvr>
                                    </p:animEffect>
                                  </p:childTnLst>
                                </p:cTn>
                              </p:par>
                            </p:childTnLst>
                          </p:cTn>
                        </p:par>
                        <p:par>
                          <p:cTn id="18" fill="hold">
                            <p:stCondLst>
                              <p:cond delay="2000"/>
                            </p:stCondLst>
                            <p:childTnLst>
                              <p:par>
                                <p:cTn id="19" presetID="1" presetClass="mediacall" presetSubtype="0" fill="hold" nodeType="afterEffect">
                                  <p:stCondLst>
                                    <p:cond delay="0"/>
                                  </p:stCondLst>
                                  <p:childTnLst>
                                    <p:cmd type="call" cmd="playFrom(0.0)">
                                      <p:cBhvr>
                                        <p:cTn id="20" dur="216425" fill="hold"/>
                                        <p:tgtEl>
                                          <p:spTgt spid="27239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21" fill="hold" display="0">
                  <p:stCondLst>
                    <p:cond delay="indefinite"/>
                  </p:stCondLst>
                  <p:endCondLst>
                    <p:cond evt="onNext" delay="0">
                      <p:tgtEl>
                        <p:sldTgt/>
                      </p:tgtEl>
                    </p:cond>
                    <p:cond evt="onPrev" delay="0">
                      <p:tgtEl>
                        <p:sldTgt/>
                      </p:tgtEl>
                    </p:cond>
                    <p:cond evt="onStopAudio" delay="0">
                      <p:tgtEl>
                        <p:sldTgt/>
                      </p:tgtEl>
                    </p:cond>
                  </p:endCondLst>
                </p:cTn>
                <p:tgtEl>
                  <p:spTgt spid="272391"/>
                </p:tgtEl>
              </p:cMediaNode>
            </p:audio>
          </p:childTnLst>
        </p:cTn>
      </p:par>
    </p:tnLst>
    <p:bldLst>
      <p:bldP spid="27239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endParaRPr lang="en-GB" smtClean="0"/>
          </a:p>
        </p:txBody>
      </p:sp>
      <p:pic>
        <p:nvPicPr>
          <p:cNvPr id="270339" name="Picture 3" descr="animated112"/>
          <p:cNvPicPr>
            <a:picLocks noGrp="1" noChangeAspect="1" noChangeArrowheads="1" noCrop="1"/>
          </p:cNvPicPr>
          <p:nvPr>
            <p:ph idx="1"/>
          </p:nvPr>
        </p:nvPicPr>
        <p:blipFill>
          <a:blip r:embed="rId4"/>
          <a:srcRect/>
          <a:stretch>
            <a:fillRect/>
          </a:stretch>
        </p:blipFill>
        <p:spPr>
          <a:xfrm>
            <a:off x="0" y="-228600"/>
            <a:ext cx="9144000" cy="6858000"/>
          </a:xfrm>
        </p:spPr>
      </p:pic>
      <p:sp>
        <p:nvSpPr>
          <p:cNvPr id="60418" name="Slide Number Placeholder 5"/>
          <p:cNvSpPr>
            <a:spLocks noGrp="1"/>
          </p:cNvSpPr>
          <p:nvPr>
            <p:ph type="sldNum" sz="quarter" idx="12"/>
          </p:nvPr>
        </p:nvSpPr>
        <p:spPr>
          <a:noFill/>
        </p:spPr>
        <p:txBody>
          <a:bodyPr/>
          <a:lstStyle/>
          <a:p>
            <a:fld id="{70E92525-673A-4839-B7CF-3682F9F1B08C}" type="slidenum">
              <a:rPr lang="ar-SA" smtClean="0"/>
              <a:pPr/>
              <a:t>27</a:t>
            </a:fld>
            <a:endParaRPr lang="en-US" smtClean="0"/>
          </a:p>
        </p:txBody>
      </p:sp>
      <p:sp>
        <p:nvSpPr>
          <p:cNvPr id="60421" name="Rectangle 4"/>
          <p:cNvSpPr>
            <a:spLocks noChangeArrowheads="1"/>
          </p:cNvSpPr>
          <p:nvPr/>
        </p:nvSpPr>
        <p:spPr bwMode="auto">
          <a:xfrm>
            <a:off x="0" y="5638800"/>
            <a:ext cx="9144000" cy="830997"/>
          </a:xfrm>
          <a:prstGeom prst="rect">
            <a:avLst/>
          </a:prstGeom>
          <a:noFill/>
          <a:ln w="9525">
            <a:noFill/>
            <a:miter lim="800000"/>
            <a:headEnd/>
            <a:tailEnd/>
          </a:ln>
        </p:spPr>
        <p:txBody>
          <a:bodyPr wrap="square">
            <a:spAutoFit/>
          </a:bodyPr>
          <a:lstStyle/>
          <a:p>
            <a:pPr algn="ctr"/>
            <a:r>
              <a:rPr lang="en-US" sz="1600" b="1" dirty="0">
                <a:solidFill>
                  <a:srgbClr val="FFFF00"/>
                </a:solidFill>
              </a:rPr>
              <a:t>Dan </a:t>
            </a:r>
            <a:r>
              <a:rPr lang="en-US" sz="1600" b="1" dirty="0" err="1">
                <a:solidFill>
                  <a:srgbClr val="FFFF00"/>
                </a:solidFill>
              </a:rPr>
              <a:t>matahari</a:t>
            </a:r>
            <a:r>
              <a:rPr lang="en-US" sz="1600" b="1" dirty="0">
                <a:solidFill>
                  <a:srgbClr val="FFFF00"/>
                </a:solidFill>
              </a:rPr>
              <a:t> </a:t>
            </a:r>
            <a:r>
              <a:rPr lang="en-US" sz="1600" b="1" dirty="0" err="1">
                <a:solidFill>
                  <a:srgbClr val="FFFF00"/>
                </a:solidFill>
              </a:rPr>
              <a:t>berjalan</a:t>
            </a:r>
            <a:r>
              <a:rPr lang="en-US" sz="1600" b="1" dirty="0">
                <a:solidFill>
                  <a:srgbClr val="FFFF00"/>
                </a:solidFill>
              </a:rPr>
              <a:t> </a:t>
            </a:r>
            <a:r>
              <a:rPr lang="en-US" sz="1600" b="1" dirty="0" err="1">
                <a:solidFill>
                  <a:srgbClr val="FFFF00"/>
                </a:solidFill>
              </a:rPr>
              <a:t>di</a:t>
            </a:r>
            <a:r>
              <a:rPr lang="en-US" sz="1600" b="1" dirty="0">
                <a:solidFill>
                  <a:srgbClr val="FFFF00"/>
                </a:solidFill>
              </a:rPr>
              <a:t> </a:t>
            </a:r>
            <a:r>
              <a:rPr lang="en-US" sz="1600" b="1" dirty="0" err="1">
                <a:solidFill>
                  <a:srgbClr val="FFFF00"/>
                </a:solidFill>
              </a:rPr>
              <a:t>tempat</a:t>
            </a:r>
            <a:r>
              <a:rPr lang="en-US" sz="1600" b="1" dirty="0">
                <a:solidFill>
                  <a:srgbClr val="FFFF00"/>
                </a:solidFill>
              </a:rPr>
              <a:t> </a:t>
            </a:r>
            <a:r>
              <a:rPr lang="en-US" sz="1600" b="1" dirty="0" err="1">
                <a:solidFill>
                  <a:srgbClr val="FFFF00"/>
                </a:solidFill>
              </a:rPr>
              <a:t>peredarannya</a:t>
            </a:r>
            <a:r>
              <a:rPr lang="en-US" sz="1600" b="1" dirty="0">
                <a:solidFill>
                  <a:srgbClr val="FFFF00"/>
                </a:solidFill>
              </a:rPr>
              <a:t>. </a:t>
            </a:r>
            <a:r>
              <a:rPr lang="en-US" sz="1600" b="1" dirty="0" err="1">
                <a:solidFill>
                  <a:srgbClr val="FFFF00"/>
                </a:solidFill>
              </a:rPr>
              <a:t>Demikianlah</a:t>
            </a:r>
            <a:r>
              <a:rPr lang="en-US" sz="1600" b="1" dirty="0">
                <a:solidFill>
                  <a:srgbClr val="FFFF00"/>
                </a:solidFill>
              </a:rPr>
              <a:t> </a:t>
            </a:r>
            <a:r>
              <a:rPr lang="en-US" sz="1600" b="1" dirty="0" err="1">
                <a:solidFill>
                  <a:srgbClr val="FFFF00"/>
                </a:solidFill>
              </a:rPr>
              <a:t>ketetapan</a:t>
            </a:r>
            <a:r>
              <a:rPr lang="en-US" sz="1600" b="1" dirty="0">
                <a:solidFill>
                  <a:srgbClr val="FFFF00"/>
                </a:solidFill>
              </a:rPr>
              <a:t> Allah Yang </a:t>
            </a:r>
            <a:r>
              <a:rPr lang="en-US" sz="1600" b="1" dirty="0" err="1">
                <a:solidFill>
                  <a:srgbClr val="FFFF00"/>
                </a:solidFill>
              </a:rPr>
              <a:t>Maha</a:t>
            </a:r>
            <a:r>
              <a:rPr lang="en-US" sz="1600" b="1" dirty="0">
                <a:solidFill>
                  <a:srgbClr val="FFFF00"/>
                </a:solidFill>
              </a:rPr>
              <a:t> Perkasa </a:t>
            </a:r>
            <a:r>
              <a:rPr lang="en-US" sz="1600" b="1" dirty="0" err="1">
                <a:solidFill>
                  <a:srgbClr val="FFFF00"/>
                </a:solidFill>
              </a:rPr>
              <a:t>lagi</a:t>
            </a:r>
            <a:r>
              <a:rPr lang="en-US" sz="1600" b="1" dirty="0">
                <a:solidFill>
                  <a:srgbClr val="FFFF00"/>
                </a:solidFill>
              </a:rPr>
              <a:t> </a:t>
            </a:r>
            <a:r>
              <a:rPr lang="en-US" sz="1600" b="1" dirty="0" err="1">
                <a:solidFill>
                  <a:srgbClr val="FFFF00"/>
                </a:solidFill>
              </a:rPr>
              <a:t>Maha</a:t>
            </a:r>
            <a:r>
              <a:rPr lang="en-US" sz="1600" b="1" dirty="0">
                <a:solidFill>
                  <a:srgbClr val="FFFF00"/>
                </a:solidFill>
              </a:rPr>
              <a:t> </a:t>
            </a:r>
            <a:r>
              <a:rPr lang="en-US" sz="1600" b="1" dirty="0" err="1">
                <a:solidFill>
                  <a:srgbClr val="FFFF00"/>
                </a:solidFill>
              </a:rPr>
              <a:t>Mengetahui</a:t>
            </a:r>
            <a:r>
              <a:rPr lang="en-US" sz="1600" b="1" dirty="0">
                <a:solidFill>
                  <a:srgbClr val="FFFF00"/>
                </a:solidFill>
              </a:rPr>
              <a:t>.</a:t>
            </a:r>
          </a:p>
          <a:p>
            <a:pPr algn="ctr"/>
            <a:r>
              <a:rPr lang="en-US" sz="1600" b="1" i="1" dirty="0">
                <a:solidFill>
                  <a:schemeClr val="hlink"/>
                </a:solidFill>
              </a:rPr>
              <a:t>QS. 55, Al </a:t>
            </a:r>
            <a:r>
              <a:rPr lang="en-US" sz="1600" b="1" i="1" dirty="0" err="1">
                <a:solidFill>
                  <a:schemeClr val="hlink"/>
                </a:solidFill>
              </a:rPr>
              <a:t>Rahman</a:t>
            </a:r>
            <a:r>
              <a:rPr lang="en-US" sz="1600" b="1" i="1" dirty="0">
                <a:solidFill>
                  <a:schemeClr val="hlink"/>
                </a:solidFill>
              </a:rPr>
              <a:t> 37-38</a:t>
            </a:r>
          </a:p>
        </p:txBody>
      </p:sp>
      <p:sp>
        <p:nvSpPr>
          <p:cNvPr id="60422" name="Rectangle 5"/>
          <p:cNvSpPr>
            <a:spLocks noChangeArrowheads="1"/>
          </p:cNvSpPr>
          <p:nvPr/>
        </p:nvSpPr>
        <p:spPr bwMode="auto">
          <a:xfrm rot="10800000" flipV="1">
            <a:off x="527050" y="1430338"/>
            <a:ext cx="8616950" cy="3084512"/>
          </a:xfrm>
          <a:prstGeom prst="rect">
            <a:avLst/>
          </a:prstGeom>
          <a:noFill/>
          <a:ln w="9525">
            <a:noFill/>
            <a:miter lim="800000"/>
            <a:headEnd/>
            <a:tailEnd/>
          </a:ln>
        </p:spPr>
        <p:txBody>
          <a:bodyPr>
            <a:spAutoFit/>
          </a:bodyPr>
          <a:lstStyle/>
          <a:p>
            <a:pPr algn="justLow">
              <a:lnSpc>
                <a:spcPct val="90000"/>
              </a:lnSpc>
              <a:spcBef>
                <a:spcPct val="20000"/>
              </a:spcBef>
            </a:pPr>
            <a:r>
              <a:rPr lang="en-US" altLang="ja-JP" sz="2400">
                <a:solidFill>
                  <a:srgbClr val="FFFF00"/>
                </a:solidFill>
                <a:ea typeface="ＭＳ Ｐゴシック" pitchFamily="34" charset="-128"/>
              </a:rPr>
              <a:t>Ahli astronomi menjelaskan bahwa planet-planet beredar di angkasa mengelilingi matahari. Peredara ini berjalan rapi tanpa terjadi tabrakan dan benturan karena adanya daya tarik menarik yang seimbang dan serasi. Namun, menurut ilmu alam, daya tarik-menarik tersebut tidak selamanya utuh. Daya itu makin lama makin habis. Bisa kita bayangkan seandainya suatu saat nanti keseimbangan itu tidak ada lagi. Bumi akan meluncur dengan kekuatan yang maha dahsyat menubruk matahari. Dengan demikian, hancurlah bumi ini.</a:t>
            </a:r>
            <a:endParaRPr lang="en-US" sz="2400">
              <a:solidFill>
                <a:srgbClr val="FFFF00"/>
              </a:solidFill>
            </a:endParaRPr>
          </a:p>
        </p:txBody>
      </p:sp>
      <p:sp>
        <p:nvSpPr>
          <p:cNvPr id="60423" name="Rectangle 6"/>
          <p:cNvSpPr>
            <a:spLocks noChangeArrowheads="1"/>
          </p:cNvSpPr>
          <p:nvPr/>
        </p:nvSpPr>
        <p:spPr bwMode="auto">
          <a:xfrm>
            <a:off x="1676400" y="274638"/>
            <a:ext cx="5791200" cy="792162"/>
          </a:xfrm>
          <a:prstGeom prst="rect">
            <a:avLst/>
          </a:prstGeom>
          <a:gradFill rotWithShape="1">
            <a:gsLst>
              <a:gs pos="0">
                <a:srgbClr val="FF0000"/>
              </a:gs>
              <a:gs pos="50000">
                <a:srgbClr val="760000"/>
              </a:gs>
              <a:gs pos="100000">
                <a:srgbClr val="FF0000"/>
              </a:gs>
            </a:gsLst>
            <a:lin ang="5400000" scaled="1"/>
          </a:gradFill>
          <a:ln w="9525">
            <a:noFill/>
            <a:miter lim="800000"/>
            <a:headEnd/>
            <a:tailEnd/>
          </a:ln>
        </p:spPr>
        <p:txBody>
          <a:bodyPr anchor="ctr"/>
          <a:lstStyle/>
          <a:p>
            <a:pPr marL="838200" indent="-838200" algn="ctr"/>
            <a:r>
              <a:rPr lang="en-US" altLang="ja-JP" sz="4000">
                <a:solidFill>
                  <a:schemeClr val="bg1"/>
                </a:solidFill>
                <a:ea typeface="ＭＳ Ｐゴシック" pitchFamily="34" charset="-128"/>
              </a:rPr>
              <a:t>Menurut Ilmu Astronomi</a:t>
            </a:r>
            <a:r>
              <a:rPr lang="en-US" altLang="ja-JP" sz="4000">
                <a:solidFill>
                  <a:schemeClr val="tx2"/>
                </a:solidFill>
                <a:ea typeface="ＭＳ Ｐゴシック" pitchFamily="34" charset="-128"/>
              </a:rPr>
              <a:t>.</a:t>
            </a:r>
            <a:endParaRPr lang="en-US" sz="4000">
              <a:solidFill>
                <a:schemeClr val="tx2"/>
              </a:solidFill>
            </a:endParaRPr>
          </a:p>
        </p:txBody>
      </p:sp>
      <p:pic>
        <p:nvPicPr>
          <p:cNvPr id="270343" name="06 - (Mouret) Rondeau Fr First Symphonic Suite.MP3">
            <a:hlinkClick r:id="" action="ppaction://media"/>
          </p:cNvPr>
          <p:cNvPicPr>
            <a:picLocks noRot="1" noChangeAspect="1" noChangeArrowheads="1"/>
          </p:cNvPicPr>
          <p:nvPr>
            <a:audioFile r:link="rId1"/>
          </p:nvPr>
        </p:nvPicPr>
        <p:blipFill>
          <a:blip r:embed="rId5"/>
          <a:srcRect/>
          <a:stretch>
            <a:fillRect/>
          </a:stretch>
        </p:blipFill>
        <p:spPr bwMode="auto">
          <a:xfrm>
            <a:off x="1066800" y="457200"/>
            <a:ext cx="304800"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nodePh="1">
                                  <p:stCondLst>
                                    <p:cond delay="0"/>
                                  </p:stCondLst>
                                  <p:endCondLst>
                                    <p:cond evt="begin" delay="0">
                                      <p:tn val="5"/>
                                    </p:cond>
                                  </p:endCondLst>
                                  <p:childTnLst>
                                    <p:set>
                                      <p:cBhvr>
                                        <p:cTn id="6" dur="1" fill="hold">
                                          <p:stCondLst>
                                            <p:cond delay="0"/>
                                          </p:stCondLst>
                                        </p:cTn>
                                        <p:tgtEl>
                                          <p:spTgt spid="270338"/>
                                        </p:tgtEl>
                                        <p:attrNameLst>
                                          <p:attrName>style.visibility</p:attrName>
                                        </p:attrNameLst>
                                      </p:cBhvr>
                                      <p:to>
                                        <p:strVal val="visible"/>
                                      </p:to>
                                    </p:set>
                                    <p:anim calcmode="lin" valueType="num">
                                      <p:cBhvr>
                                        <p:cTn id="7" dur="500" fill="hold"/>
                                        <p:tgtEl>
                                          <p:spTgt spid="270338"/>
                                        </p:tgtEl>
                                        <p:attrNameLst>
                                          <p:attrName>ppt_w</p:attrName>
                                        </p:attrNameLst>
                                      </p:cBhvr>
                                      <p:tavLst>
                                        <p:tav tm="0">
                                          <p:val>
                                            <p:fltVal val="0"/>
                                          </p:val>
                                        </p:tav>
                                        <p:tav tm="100000">
                                          <p:val>
                                            <p:strVal val="#ppt_w"/>
                                          </p:val>
                                        </p:tav>
                                      </p:tavLst>
                                    </p:anim>
                                    <p:anim calcmode="lin" valueType="num">
                                      <p:cBhvr>
                                        <p:cTn id="8" dur="500" fill="hold"/>
                                        <p:tgtEl>
                                          <p:spTgt spid="270338"/>
                                        </p:tgtEl>
                                        <p:attrNameLst>
                                          <p:attrName>ppt_h</p:attrName>
                                        </p:attrNameLst>
                                      </p:cBhvr>
                                      <p:tavLst>
                                        <p:tav tm="0">
                                          <p:val>
                                            <p:fltVal val="0"/>
                                          </p:val>
                                        </p:tav>
                                        <p:tav tm="100000">
                                          <p:val>
                                            <p:strVal val="#ppt_h"/>
                                          </p:val>
                                        </p:tav>
                                      </p:tavLst>
                                    </p:anim>
                                    <p:animEffect transition="in" filter="fade">
                                      <p:cBhvr>
                                        <p:cTn id="9" dur="500"/>
                                        <p:tgtEl>
                                          <p:spTgt spid="270338"/>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270339"/>
                                        </p:tgtEl>
                                        <p:attrNameLst>
                                          <p:attrName>style.visibility</p:attrName>
                                        </p:attrNameLst>
                                      </p:cBhvr>
                                      <p:to>
                                        <p:strVal val="visible"/>
                                      </p:to>
                                    </p:set>
                                    <p:anim calcmode="lin" valueType="num">
                                      <p:cBhvr>
                                        <p:cTn id="13" dur="500" fill="hold"/>
                                        <p:tgtEl>
                                          <p:spTgt spid="270339"/>
                                        </p:tgtEl>
                                        <p:attrNameLst>
                                          <p:attrName>ppt_w</p:attrName>
                                        </p:attrNameLst>
                                      </p:cBhvr>
                                      <p:tavLst>
                                        <p:tav tm="0">
                                          <p:val>
                                            <p:fltVal val="0"/>
                                          </p:val>
                                        </p:tav>
                                        <p:tav tm="100000">
                                          <p:val>
                                            <p:strVal val="#ppt_w"/>
                                          </p:val>
                                        </p:tav>
                                      </p:tavLst>
                                    </p:anim>
                                    <p:anim calcmode="lin" valueType="num">
                                      <p:cBhvr>
                                        <p:cTn id="14" dur="500" fill="hold"/>
                                        <p:tgtEl>
                                          <p:spTgt spid="270339"/>
                                        </p:tgtEl>
                                        <p:attrNameLst>
                                          <p:attrName>ppt_h</p:attrName>
                                        </p:attrNameLst>
                                      </p:cBhvr>
                                      <p:tavLst>
                                        <p:tav tm="0">
                                          <p:val>
                                            <p:fltVal val="0"/>
                                          </p:val>
                                        </p:tav>
                                        <p:tav tm="100000">
                                          <p:val>
                                            <p:strVal val="#ppt_h"/>
                                          </p:val>
                                        </p:tav>
                                      </p:tavLst>
                                    </p:anim>
                                    <p:animEffect transition="in" filter="fade">
                                      <p:cBhvr>
                                        <p:cTn id="15" dur="500"/>
                                        <p:tgtEl>
                                          <p:spTgt spid="270339"/>
                                        </p:tgtEl>
                                      </p:cBhvr>
                                    </p:animEffect>
                                  </p:childTnLst>
                                </p:cTn>
                              </p:par>
                            </p:childTnLst>
                          </p:cTn>
                        </p:par>
                        <p:par>
                          <p:cTn id="16" fill="hold">
                            <p:stCondLst>
                              <p:cond delay="1000"/>
                            </p:stCondLst>
                            <p:childTnLst>
                              <p:par>
                                <p:cTn id="17" presetID="1" presetClass="mediacall" presetSubtype="0" fill="hold" nodeType="afterEffect">
                                  <p:stCondLst>
                                    <p:cond delay="0"/>
                                  </p:stCondLst>
                                  <p:childTnLst>
                                    <p:cmd type="call" cmd="playFrom(0.0)">
                                      <p:cBhvr>
                                        <p:cTn id="18" dur="109245" fill="hold"/>
                                        <p:tgtEl>
                                          <p:spTgt spid="27034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270343"/>
                </p:tgtEl>
              </p:cMediaNode>
            </p:audio>
          </p:childTnLst>
        </p:cTn>
      </p:par>
    </p:tnLst>
    <p:bldLst>
      <p:bldP spid="2703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sz="3600" smtClean="0"/>
              <a:t>Luas blackhole</a:t>
            </a:r>
          </a:p>
        </p:txBody>
      </p:sp>
      <p:sp>
        <p:nvSpPr>
          <p:cNvPr id="274437" name="Rectangle 5"/>
          <p:cNvSpPr>
            <a:spLocks noGrp="1" noChangeArrowheads="1"/>
          </p:cNvSpPr>
          <p:nvPr>
            <p:ph idx="1"/>
          </p:nvPr>
        </p:nvSpPr>
        <p:spPr>
          <a:xfrm>
            <a:off x="228600" y="990600"/>
            <a:ext cx="8458200" cy="5410200"/>
          </a:xfrm>
        </p:spPr>
        <p:txBody>
          <a:bodyPr/>
          <a:lstStyle/>
          <a:p>
            <a:pPr algn="l" rtl="0" eaLnBrk="1" hangingPunct="1">
              <a:lnSpc>
                <a:spcPct val="80000"/>
              </a:lnSpc>
              <a:defRPr/>
            </a:pPr>
            <a:r>
              <a:rPr lang="en-US" altLang="ja-JP" sz="2400" dirty="0" smtClean="0">
                <a:solidFill>
                  <a:schemeClr val="bg1"/>
                </a:solidFill>
                <a:ea typeface="ＭＳ Ｐゴシック" pitchFamily="34" charset="-128"/>
              </a:rPr>
              <a:t>Dan (</a:t>
            </a:r>
            <a:r>
              <a:rPr lang="en-US" altLang="ja-JP" sz="2400" dirty="0" err="1" smtClean="0">
                <a:solidFill>
                  <a:schemeClr val="bg1"/>
                </a:solidFill>
                <a:ea typeface="ＭＳ Ｐゴシック" pitchFamily="34" charset="-128"/>
              </a:rPr>
              <a:t>Ingatlah</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hari</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ketika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ditiup</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sangkakala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maka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terkejutlah</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segala</a:t>
            </a:r>
            <a:r>
              <a:rPr lang="en-US" altLang="ja-JP" sz="2400" dirty="0" smtClean="0">
                <a:solidFill>
                  <a:schemeClr val="bg1"/>
                </a:solidFill>
                <a:ea typeface="ＭＳ Ｐゴシック" pitchFamily="34" charset="-128"/>
              </a:rPr>
              <a:t> yang </a:t>
            </a:r>
            <a:r>
              <a:rPr lang="en-US" altLang="ja-JP" sz="2400" dirty="0" err="1" smtClean="0">
                <a:solidFill>
                  <a:schemeClr val="bg1"/>
                </a:solidFill>
                <a:ea typeface="ＭＳ Ｐゴシック" pitchFamily="34" charset="-128"/>
              </a:rPr>
              <a:t>di</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langit</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segala</a:t>
            </a:r>
            <a:r>
              <a:rPr lang="en-US" altLang="ja-JP" sz="2400" dirty="0" smtClean="0">
                <a:solidFill>
                  <a:schemeClr val="bg1"/>
                </a:solidFill>
                <a:ea typeface="ＭＳ Ｐゴシック" pitchFamily="34" charset="-128"/>
              </a:rPr>
              <a:t> yang </a:t>
            </a:r>
            <a:r>
              <a:rPr lang="en-US" altLang="ja-JP" sz="2400" dirty="0" err="1" smtClean="0">
                <a:solidFill>
                  <a:schemeClr val="bg1"/>
                </a:solidFill>
                <a:ea typeface="ＭＳ Ｐゴシック" pitchFamily="34" charset="-128"/>
              </a:rPr>
              <a:t>di</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bumi</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kecuali</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siapa</a:t>
            </a:r>
            <a:r>
              <a:rPr lang="en-US" altLang="ja-JP" sz="2400" dirty="0" smtClean="0">
                <a:solidFill>
                  <a:schemeClr val="bg1"/>
                </a:solidFill>
                <a:ea typeface="ＭＳ Ｐゴシック" pitchFamily="34" charset="-128"/>
              </a:rPr>
              <a:t> yang </a:t>
            </a:r>
            <a:r>
              <a:rPr lang="en-US" altLang="ja-JP" sz="2400" dirty="0" err="1" smtClean="0">
                <a:solidFill>
                  <a:schemeClr val="bg1"/>
                </a:solidFill>
                <a:ea typeface="ＭＳ Ｐゴシック" pitchFamily="34" charset="-128"/>
              </a:rPr>
              <a:t>dikehendaki</a:t>
            </a:r>
            <a:r>
              <a:rPr lang="en-US" altLang="ja-JP" sz="2400" dirty="0" smtClean="0">
                <a:solidFill>
                  <a:schemeClr val="bg1"/>
                </a:solidFill>
                <a:ea typeface="ＭＳ Ｐゴシック" pitchFamily="34" charset="-128"/>
              </a:rPr>
              <a:t> Allah. Dan </a:t>
            </a:r>
            <a:r>
              <a:rPr lang="en-US" altLang="ja-JP" sz="2400" dirty="0" err="1" smtClean="0">
                <a:solidFill>
                  <a:schemeClr val="bg1"/>
                </a:solidFill>
                <a:ea typeface="ＭＳ Ｐゴシック" pitchFamily="34" charset="-128"/>
              </a:rPr>
              <a:t>semua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mereka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datang</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menghadap-Nya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dengan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merendahkan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diri</a:t>
            </a:r>
            <a:r>
              <a:rPr lang="en-US" altLang="ja-JP" sz="2400" dirty="0" smtClean="0">
                <a:solidFill>
                  <a:schemeClr val="bg1"/>
                </a:solidFill>
                <a:ea typeface="ＭＳ Ｐゴシック" pitchFamily="34" charset="-128"/>
              </a:rPr>
              <a:t> (</a:t>
            </a:r>
            <a:r>
              <a:rPr lang="en-US" altLang="ja-JP" sz="2400" i="1" dirty="0" smtClean="0">
                <a:solidFill>
                  <a:schemeClr val="bg1"/>
                </a:solidFill>
                <a:ea typeface="ＭＳ Ｐゴシック" pitchFamily="34" charset="-128"/>
              </a:rPr>
              <a:t>Q.S. An-</a:t>
            </a:r>
            <a:r>
              <a:rPr lang="en-US" altLang="ja-JP" sz="2400" i="1" dirty="0" err="1" smtClean="0">
                <a:solidFill>
                  <a:schemeClr val="bg1"/>
                </a:solidFill>
                <a:ea typeface="ＭＳ Ｐゴシック" pitchFamily="34" charset="-128"/>
              </a:rPr>
              <a:t>Naml</a:t>
            </a:r>
            <a:r>
              <a:rPr lang="en-US" altLang="ja-JP" sz="2400" i="1" dirty="0" smtClean="0">
                <a:solidFill>
                  <a:schemeClr val="bg1"/>
                </a:solidFill>
                <a:ea typeface="ＭＳ Ｐゴシック" pitchFamily="34" charset="-128"/>
              </a:rPr>
              <a:t> </a:t>
            </a:r>
            <a:r>
              <a:rPr lang="en-US" altLang="ja-JP" sz="2400" i="1" dirty="0" err="1" smtClean="0">
                <a:solidFill>
                  <a:schemeClr val="bg1"/>
                </a:solidFill>
                <a:ea typeface="ＭＳ Ｐゴシック" pitchFamily="34" charset="-128"/>
              </a:rPr>
              <a:t>Ayat</a:t>
            </a:r>
            <a:r>
              <a:rPr lang="en-US" altLang="ja-JP" sz="2400" i="1" dirty="0" smtClean="0">
                <a:solidFill>
                  <a:schemeClr val="bg1"/>
                </a:solidFill>
                <a:ea typeface="ＭＳ Ｐゴシック" pitchFamily="34" charset="-128"/>
              </a:rPr>
              <a:t> 87</a:t>
            </a:r>
            <a:r>
              <a:rPr lang="en-US" altLang="ja-JP" sz="2400" dirty="0" smtClean="0">
                <a:solidFill>
                  <a:schemeClr val="bg1"/>
                </a:solidFill>
                <a:ea typeface="ＭＳ Ｐゴシック" pitchFamily="34" charset="-128"/>
              </a:rPr>
              <a:t>)</a:t>
            </a:r>
          </a:p>
          <a:p>
            <a:pPr algn="l" rtl="0" eaLnBrk="1" hangingPunct="1">
              <a:lnSpc>
                <a:spcPct val="80000"/>
              </a:lnSpc>
              <a:defRPr/>
            </a:pPr>
            <a:r>
              <a:rPr lang="en-US" altLang="ja-JP" sz="2400" dirty="0" err="1" smtClean="0">
                <a:solidFill>
                  <a:schemeClr val="bg1"/>
                </a:solidFill>
                <a:ea typeface="ＭＳ Ｐゴシック" pitchFamily="34" charset="-128"/>
              </a:rPr>
              <a:t>Pada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hari</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itu</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gunung-gunung</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bergoncang</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menjadilah</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gunung-gunung</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itu</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tumpukan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pasir</a:t>
            </a:r>
            <a:r>
              <a:rPr lang="en-US" altLang="ja-JP" sz="2400" dirty="0" smtClean="0">
                <a:solidFill>
                  <a:schemeClr val="bg1"/>
                </a:solidFill>
                <a:ea typeface="ＭＳ Ｐゴシック" pitchFamily="34" charset="-128"/>
              </a:rPr>
              <a:t> yang </a:t>
            </a:r>
            <a:r>
              <a:rPr lang="en-US" altLang="ja-JP" sz="2400" dirty="0" err="1" smtClean="0">
                <a:solidFill>
                  <a:schemeClr val="bg1"/>
                </a:solidFill>
                <a:ea typeface="ＭＳ Ｐゴシック" pitchFamily="34" charset="-128"/>
              </a:rPr>
              <a:t>beterbangan</a:t>
            </a:r>
            <a:r>
              <a:rPr lang="en-US" altLang="ja-JP" sz="2400" dirty="0" smtClean="0">
                <a:solidFill>
                  <a:schemeClr val="bg1"/>
                </a:solidFill>
                <a:ea typeface="ＭＳ Ｐゴシック" pitchFamily="34" charset="-128"/>
              </a:rPr>
              <a:t>.(</a:t>
            </a:r>
            <a:r>
              <a:rPr lang="en-US" altLang="ja-JP" sz="2400" i="1" dirty="0" smtClean="0">
                <a:solidFill>
                  <a:schemeClr val="bg1"/>
                </a:solidFill>
                <a:ea typeface="ＭＳ Ｐゴシック" pitchFamily="34" charset="-128"/>
              </a:rPr>
              <a:t>Q.S. Al-Muzammil:14</a:t>
            </a:r>
            <a:r>
              <a:rPr lang="en-US" altLang="ja-JP" sz="2400" dirty="0" smtClean="0">
                <a:solidFill>
                  <a:schemeClr val="bg1"/>
                </a:solidFill>
                <a:ea typeface="ＭＳ Ｐゴシック" pitchFamily="34" charset="-128"/>
              </a:rPr>
              <a:t>)</a:t>
            </a:r>
          </a:p>
          <a:p>
            <a:pPr algn="l" rtl="0" eaLnBrk="1" hangingPunct="1">
              <a:lnSpc>
                <a:spcPct val="80000"/>
              </a:lnSpc>
              <a:defRPr/>
            </a:pPr>
            <a:r>
              <a:rPr lang="en-US" altLang="ja-JP" sz="2400" dirty="0" err="1" smtClean="0">
                <a:solidFill>
                  <a:schemeClr val="bg1"/>
                </a:solidFill>
                <a:ea typeface="ＭＳ Ｐゴシック" pitchFamily="34" charset="-128"/>
              </a:rPr>
              <a:t>dan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diangkatlah</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bumi</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gunung-gunung</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lalu</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dibenturkan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keduanya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sekali</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bentur</a:t>
            </a:r>
            <a:r>
              <a:rPr lang="en-US" altLang="ja-JP" sz="2400" dirty="0" smtClean="0">
                <a:solidFill>
                  <a:schemeClr val="bg1"/>
                </a:solidFill>
                <a:ea typeface="ＭＳ Ｐゴシック" pitchFamily="34" charset="-128"/>
              </a:rPr>
              <a:t>. (Q.S. Al-Haqqa:14)</a:t>
            </a:r>
          </a:p>
          <a:p>
            <a:pPr algn="l" rtl="0" eaLnBrk="1" hangingPunct="1">
              <a:lnSpc>
                <a:spcPct val="80000"/>
              </a:lnSpc>
              <a:defRPr/>
            </a:pPr>
            <a:r>
              <a:rPr lang="en-US" altLang="ja-JP" sz="2400" dirty="0" err="1" smtClean="0">
                <a:solidFill>
                  <a:schemeClr val="bg1"/>
                </a:solidFill>
                <a:ea typeface="ＭＳ Ｐゴシック" pitchFamily="34" charset="-128"/>
              </a:rPr>
              <a:t>Apabila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langit</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terbelah</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apabila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bintang-bintang</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jatuh</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berserakan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apabila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lautan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dijadikan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meluap</a:t>
            </a:r>
            <a:r>
              <a:rPr lang="en-US" altLang="ja-JP" sz="2400" dirty="0" smtClean="0">
                <a:solidFill>
                  <a:schemeClr val="bg1"/>
                </a:solidFill>
                <a:ea typeface="ＭＳ Ｐゴシック" pitchFamily="34" charset="-128"/>
              </a:rPr>
              <a:t> (</a:t>
            </a:r>
            <a:r>
              <a:rPr lang="en-US" altLang="ja-JP" sz="2400" i="1" dirty="0" smtClean="0">
                <a:solidFill>
                  <a:schemeClr val="bg1"/>
                </a:solidFill>
                <a:ea typeface="ＭＳ Ｐゴシック" pitchFamily="34" charset="-128"/>
              </a:rPr>
              <a:t>Q.S. Al-Infitar:1-3</a:t>
            </a:r>
            <a:r>
              <a:rPr lang="en-US" altLang="ja-JP" sz="2400" dirty="0" smtClean="0">
                <a:solidFill>
                  <a:schemeClr val="bg1"/>
                </a:solidFill>
                <a:ea typeface="ＭＳ Ｐゴシック" pitchFamily="34" charset="-128"/>
              </a:rPr>
              <a:t>)</a:t>
            </a:r>
          </a:p>
          <a:p>
            <a:pPr algn="l" rtl="0" eaLnBrk="1" hangingPunct="1">
              <a:lnSpc>
                <a:spcPct val="80000"/>
              </a:lnSpc>
              <a:defRPr/>
            </a:pPr>
            <a:r>
              <a:rPr lang="en-US" altLang="ja-JP" sz="2400" dirty="0" smtClean="0">
                <a:solidFill>
                  <a:schemeClr val="bg1"/>
                </a:solidFill>
                <a:ea typeface="ＭＳ Ｐゴシック" pitchFamily="34" charset="-128"/>
              </a:rPr>
              <a:t>Dan </a:t>
            </a:r>
            <a:r>
              <a:rPr lang="en-US" altLang="ja-JP" sz="2400" dirty="0" err="1" smtClean="0">
                <a:solidFill>
                  <a:schemeClr val="bg1"/>
                </a:solidFill>
                <a:ea typeface="ＭＳ Ｐゴシック" pitchFamily="34" charset="-128"/>
              </a:rPr>
              <a:t>manusia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bertanya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Mengapa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bumi</a:t>
            </a:r>
            <a:r>
              <a:rPr lang="en-US" altLang="ja-JP" sz="2400" dirty="0" smtClean="0">
                <a:solidFill>
                  <a:schemeClr val="bg1"/>
                </a:solidFill>
                <a:ea typeface="ＭＳ Ｐゴシック" pitchFamily="34" charset="-128"/>
              </a:rPr>
              <a:t>(</a:t>
            </a:r>
            <a:r>
              <a:rPr lang="en-US" altLang="ja-JP" sz="2400" dirty="0" err="1" smtClean="0">
                <a:solidFill>
                  <a:schemeClr val="bg1"/>
                </a:solidFill>
                <a:ea typeface="ＭＳ Ｐゴシック" pitchFamily="34" charset="-128"/>
              </a:rPr>
              <a:t>jadi</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begini</a:t>
            </a:r>
            <a:r>
              <a:rPr lang="en-US" altLang="ja-JP" sz="2400" dirty="0" smtClean="0">
                <a:solidFill>
                  <a:schemeClr val="bg1"/>
                </a:solidFill>
                <a:ea typeface="ＭＳ Ｐゴシック" pitchFamily="34" charset="-128"/>
              </a:rPr>
              <a:t>)?”</a:t>
            </a:r>
            <a:r>
              <a:rPr lang="en-US" altLang="ja-JP" sz="2400" dirty="0" err="1" smtClean="0">
                <a:solidFill>
                  <a:schemeClr val="bg1"/>
                </a:solidFill>
                <a:ea typeface="ＭＳ Ｐゴシック" pitchFamily="34" charset="-128"/>
              </a:rPr>
              <a:t>Pda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hari</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itu</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bumi</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menceritakan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beritanya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karena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sesungguhnya</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Tuhanmu</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telah</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memerintahkan</a:t>
            </a:r>
            <a:r>
              <a:rPr lang="en-US" altLang="ja-JP" sz="2400" dirty="0" smtClean="0">
                <a:solidFill>
                  <a:schemeClr val="bg1"/>
                </a:solidFill>
                <a:ea typeface="ＭＳ Ｐゴシック" pitchFamily="34" charset="-128"/>
              </a:rPr>
              <a:t> (yang </a:t>
            </a:r>
            <a:r>
              <a:rPr lang="en-US" altLang="ja-JP" sz="2400" dirty="0" err="1" smtClean="0">
                <a:solidFill>
                  <a:schemeClr val="bg1"/>
                </a:solidFill>
                <a:ea typeface="ＭＳ Ｐゴシック" pitchFamily="34" charset="-128"/>
              </a:rPr>
              <a:t>denikian</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itu</a:t>
            </a:r>
            <a:r>
              <a:rPr lang="en-US" altLang="ja-JP" sz="2400" dirty="0" smtClean="0">
                <a:solidFill>
                  <a:schemeClr val="bg1"/>
                </a:solidFill>
                <a:ea typeface="ＭＳ Ｐゴシック" pitchFamily="34" charset="-128"/>
              </a:rPr>
              <a:t>) </a:t>
            </a:r>
            <a:r>
              <a:rPr lang="en-US" altLang="ja-JP" sz="2400" dirty="0" err="1" smtClean="0">
                <a:solidFill>
                  <a:schemeClr val="bg1"/>
                </a:solidFill>
                <a:ea typeface="ＭＳ Ｐゴシック" pitchFamily="34" charset="-128"/>
              </a:rPr>
              <a:t>kepadanya</a:t>
            </a:r>
            <a:r>
              <a:rPr lang="en-US" altLang="ja-JP" sz="2400" dirty="0" smtClean="0">
                <a:solidFill>
                  <a:schemeClr val="bg1"/>
                </a:solidFill>
                <a:ea typeface="ＭＳ Ｐゴシック" pitchFamily="34" charset="-128"/>
              </a:rPr>
              <a:t> (</a:t>
            </a:r>
            <a:r>
              <a:rPr lang="en-US" altLang="ja-JP" sz="2400" i="1" dirty="0" smtClean="0">
                <a:solidFill>
                  <a:schemeClr val="bg1"/>
                </a:solidFill>
                <a:ea typeface="ＭＳ Ｐゴシック" pitchFamily="34" charset="-128"/>
              </a:rPr>
              <a:t>Q.S. Az-Zalzalah:3-5</a:t>
            </a:r>
            <a:r>
              <a:rPr lang="en-US" altLang="ja-JP" sz="2400" dirty="0" smtClean="0">
                <a:solidFill>
                  <a:schemeClr val="bg1"/>
                </a:solidFill>
                <a:ea typeface="ＭＳ Ｐゴシック" pitchFamily="34" charset="-128"/>
              </a:rPr>
              <a:t>)</a:t>
            </a:r>
            <a:endParaRPr lang="en-US" sz="2400" dirty="0" smtClean="0">
              <a:solidFill>
                <a:schemeClr val="bg1"/>
              </a:solidFill>
            </a:endParaRPr>
          </a:p>
        </p:txBody>
      </p:sp>
      <p:sp>
        <p:nvSpPr>
          <p:cNvPr id="9" name="Slide Number Placeholder 5"/>
          <p:cNvSpPr>
            <a:spLocks noGrp="1"/>
          </p:cNvSpPr>
          <p:nvPr>
            <p:ph type="sldNum" sz="quarter" idx="12"/>
          </p:nvPr>
        </p:nvSpPr>
        <p:spPr/>
        <p:txBody>
          <a:bodyPr/>
          <a:lstStyle/>
          <a:p>
            <a:pPr>
              <a:defRPr/>
            </a:pPr>
            <a:fld id="{537EE541-D2E4-4C56-852E-C01CE542B972}" type="slidenum">
              <a:rPr lang="ar-SA"/>
              <a:pPr>
                <a:defRPr/>
              </a:pPr>
              <a:t>28</a:t>
            </a:fld>
            <a:endParaRPr lang="en-US"/>
          </a:p>
        </p:txBody>
      </p:sp>
      <p:pic>
        <p:nvPicPr>
          <p:cNvPr id="61444" name="LUAS BLACKHOLE.MPG">
            <a:hlinkClick r:id="" action="ppaction://media"/>
          </p:cNvPr>
          <p:cNvPicPr>
            <a:picLocks noRot="1" noChangeAspect="1" noChangeArrowheads="1"/>
          </p:cNvPicPr>
          <p:nvPr>
            <a:videoFile r:link="rId1"/>
          </p:nvPr>
        </p:nvPicPr>
        <p:blipFill>
          <a:blip r:embed="rId6"/>
          <a:srcRect/>
          <a:stretch>
            <a:fillRect/>
          </a:stretch>
        </p:blipFill>
        <p:spPr bwMode="auto">
          <a:xfrm>
            <a:off x="0" y="0"/>
            <a:ext cx="9144000" cy="6858000"/>
          </a:xfrm>
          <a:prstGeom prst="rect">
            <a:avLst/>
          </a:prstGeom>
          <a:noFill/>
          <a:ln w="9525">
            <a:noFill/>
            <a:miter lim="800000"/>
            <a:headEnd/>
            <a:tailEnd/>
          </a:ln>
        </p:spPr>
      </p:pic>
      <p:sp>
        <p:nvSpPr>
          <p:cNvPr id="274438" name="Rectangle 6"/>
          <p:cNvSpPr>
            <a:spLocks noChangeArrowheads="1"/>
          </p:cNvSpPr>
          <p:nvPr/>
        </p:nvSpPr>
        <p:spPr bwMode="auto">
          <a:xfrm>
            <a:off x="1752600" y="277813"/>
            <a:ext cx="5486400" cy="409575"/>
          </a:xfrm>
          <a:prstGeom prst="rect">
            <a:avLst/>
          </a:prstGeom>
          <a:noFill/>
          <a:ln w="9525">
            <a:noFill/>
            <a:miter lim="800000"/>
            <a:headEnd/>
            <a:tailEnd/>
          </a:ln>
          <a:effectLst/>
        </p:spPr>
        <p:txBody>
          <a:bodyPr anchor="ctr" anchorCtr="1"/>
          <a:lstStyle/>
          <a:p>
            <a:pPr marL="838200" indent="-838200" algn="ctr">
              <a:defRPr/>
            </a:pPr>
            <a:r>
              <a:rPr lang="en-US" altLang="ja-JP" sz="4000">
                <a:solidFill>
                  <a:schemeClr val="tx2"/>
                </a:solidFill>
                <a:effectLst>
                  <a:outerShdw blurRad="38100" dist="38100" dir="2700000" algn="tl">
                    <a:srgbClr val="FFFFFF"/>
                  </a:outerShdw>
                </a:effectLst>
                <a:ea typeface="ＭＳ Ｐゴシック" pitchFamily="34" charset="-128"/>
              </a:rPr>
              <a:t>Gambaran Hari Kiamat</a:t>
            </a:r>
            <a:endParaRPr lang="en-US" sz="4000">
              <a:solidFill>
                <a:schemeClr val="tx2"/>
              </a:solidFill>
              <a:effectLst>
                <a:outerShdw blurRad="38100" dist="38100" dir="2700000" algn="tl">
                  <a:srgbClr val="FFFFFF"/>
                </a:outerShdw>
              </a:effectLst>
            </a:endParaRPr>
          </a:p>
        </p:txBody>
      </p:sp>
      <p:pic>
        <p:nvPicPr>
          <p:cNvPr id="274439" name="18 - (HANDEL) 'THE HARMONIOUS BLACKSMITH'.MP3">
            <a:hlinkClick r:id="" action="ppaction://media"/>
          </p:cNvPr>
          <p:cNvPicPr>
            <a:picLocks noRot="1" noChangeAspect="1" noChangeArrowheads="1"/>
          </p:cNvPicPr>
          <p:nvPr>
            <a:audioFile r:link="rId2"/>
          </p:nvPr>
        </p:nvPicPr>
        <p:blipFill>
          <a:blip r:embed="rId7"/>
          <a:srcRect/>
          <a:stretch>
            <a:fillRect/>
          </a:stretch>
        </p:blipFill>
        <p:spPr bwMode="auto">
          <a:xfrm>
            <a:off x="1219200" y="304800"/>
            <a:ext cx="304800" cy="304800"/>
          </a:xfrm>
          <a:prstGeom prst="rect">
            <a:avLst/>
          </a:prstGeom>
          <a:noFill/>
          <a:ln w="9525">
            <a:noFill/>
            <a:miter lim="800000"/>
            <a:headEnd/>
            <a:tailEnd/>
          </a:ln>
        </p:spPr>
      </p:pic>
    </p:spTree>
  </p:cSld>
  <p:clrMapOvr>
    <a:masterClrMapping/>
  </p:clrMapOvr>
  <p:transition spd="slow">
    <p:sndAc>
      <p:stSnd>
        <p:snd r:embed="rId5" name="CTMELODY.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27210" fill="hold"/>
                                        <p:tgtEl>
                                          <p:spTgt spid="27443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74439"/>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6" name="AutoShape 6"/>
          <p:cNvSpPr>
            <a:spLocks noGrp="1" noChangeArrowheads="1"/>
          </p:cNvSpPr>
          <p:nvPr>
            <p:ph type="title"/>
          </p:nvPr>
        </p:nvSpPr>
        <p:spPr>
          <a:xfrm>
            <a:off x="457200" y="304800"/>
            <a:ext cx="8229600" cy="1143000"/>
          </a:xfrm>
          <a:prstGeom prst="roundRect">
            <a:avLst>
              <a:gd name="adj" fmla="val 21667"/>
            </a:avLst>
          </a:prstGeom>
        </p:spPr>
        <p:txBody>
          <a:bodyPr/>
          <a:lstStyle/>
          <a:p>
            <a:pPr marL="838200" indent="-838200" rtl="0" eaLnBrk="1" hangingPunct="1">
              <a:defRPr/>
            </a:pPr>
            <a:r>
              <a:rPr lang="en-US" altLang="ja-JP" dirty="0" err="1" smtClean="0">
                <a:ea typeface="ＭＳ Ｐゴシック" pitchFamily="34" charset="-128"/>
              </a:rPr>
              <a:t>Kehidupan</a:t>
            </a:r>
            <a:r>
              <a:rPr lang="en-US" altLang="ja-JP" dirty="0" smtClean="0">
                <a:ea typeface="ＭＳ Ｐゴシック" pitchFamily="34" charset="-128"/>
              </a:rPr>
              <a:t> </a:t>
            </a:r>
            <a:r>
              <a:rPr lang="en-US" altLang="ja-JP" dirty="0" err="1" smtClean="0">
                <a:ea typeface="ＭＳ Ｐゴシック" pitchFamily="34" charset="-128"/>
              </a:rPr>
              <a:t>setelah</a:t>
            </a:r>
            <a:r>
              <a:rPr lang="en-US" altLang="ja-JP" dirty="0" smtClean="0">
                <a:ea typeface="ＭＳ Ｐゴシック" pitchFamily="34" charset="-128"/>
              </a:rPr>
              <a:t> </a:t>
            </a:r>
            <a:r>
              <a:rPr lang="en-US" altLang="ja-JP" dirty="0" err="1" smtClean="0">
                <a:ea typeface="ＭＳ Ｐゴシック" pitchFamily="34" charset="-128"/>
              </a:rPr>
              <a:t>Hari</a:t>
            </a:r>
            <a:r>
              <a:rPr lang="en-US" altLang="ja-JP" dirty="0" smtClean="0">
                <a:ea typeface="ＭＳ Ｐゴシック" pitchFamily="34" charset="-128"/>
              </a:rPr>
              <a:t> </a:t>
            </a:r>
            <a:r>
              <a:rPr lang="en-US" altLang="ja-JP" dirty="0" err="1" smtClean="0">
                <a:ea typeface="ＭＳ Ｐゴシック" pitchFamily="34" charset="-128"/>
              </a:rPr>
              <a:t>Kiamat</a:t>
            </a:r>
            <a:endParaRPr lang="en-US" dirty="0" smtClean="0"/>
          </a:p>
        </p:txBody>
      </p:sp>
      <p:pic>
        <p:nvPicPr>
          <p:cNvPr id="62467" name="Picture 4" descr="Ocean"/>
          <p:cNvPicPr>
            <a:picLocks noGrp="1" noChangeAspect="1" noChangeArrowheads="1"/>
          </p:cNvPicPr>
          <p:nvPr>
            <p:ph idx="1"/>
          </p:nvPr>
        </p:nvPicPr>
        <p:blipFill>
          <a:blip r:embed="rId2"/>
          <a:stretch>
            <a:fillRect/>
          </a:stretch>
        </p:blipFill>
        <p:spPr>
          <a:xfrm>
            <a:off x="5791200" y="4398818"/>
            <a:ext cx="2743200" cy="2194560"/>
          </a:xfrm>
        </p:spPr>
      </p:pic>
      <p:sp>
        <p:nvSpPr>
          <p:cNvPr id="7" name="Slide Number Placeholder 5"/>
          <p:cNvSpPr>
            <a:spLocks noGrp="1"/>
          </p:cNvSpPr>
          <p:nvPr>
            <p:ph type="sldNum" sz="quarter" idx="12"/>
          </p:nvPr>
        </p:nvSpPr>
        <p:spPr/>
        <p:txBody>
          <a:bodyPr/>
          <a:lstStyle/>
          <a:p>
            <a:pPr>
              <a:defRPr/>
            </a:pPr>
            <a:fld id="{AA7C6E4A-9494-458D-AE0D-DA1D731547D7}" type="slidenum">
              <a:rPr lang="ar-SA"/>
              <a:pPr>
                <a:defRPr/>
              </a:pPr>
              <a:t>29</a:t>
            </a:fld>
            <a:endParaRPr lang="en-US"/>
          </a:p>
        </p:txBody>
      </p:sp>
      <p:sp>
        <p:nvSpPr>
          <p:cNvPr id="276485" name="Rectangle 5"/>
          <p:cNvSpPr>
            <a:spLocks noChangeArrowheads="1"/>
          </p:cNvSpPr>
          <p:nvPr/>
        </p:nvSpPr>
        <p:spPr bwMode="auto">
          <a:xfrm>
            <a:off x="381000" y="1447800"/>
            <a:ext cx="8229600" cy="4267200"/>
          </a:xfrm>
          <a:prstGeom prst="rect">
            <a:avLst/>
          </a:prstGeom>
          <a:noFill/>
          <a:ln w="9525">
            <a:noFill/>
            <a:miter lim="800000"/>
            <a:headEnd/>
            <a:tailEnd/>
          </a:ln>
          <a:effectLst/>
        </p:spPr>
        <p:txBody>
          <a:bodyPr/>
          <a:lstStyle/>
          <a:p>
            <a:pPr marL="609600" indent="-42863" algn="justLow">
              <a:spcBef>
                <a:spcPct val="20000"/>
              </a:spcBef>
              <a:buClr>
                <a:schemeClr val="hlink"/>
              </a:buClr>
              <a:buSzPct val="75000"/>
              <a:buFont typeface="Wingdings" pitchFamily="2" charset="2"/>
              <a:buNone/>
              <a:defRPr/>
            </a:pPr>
            <a:r>
              <a:rPr lang="en-US" altLang="ja-JP" sz="3200" dirty="0" err="1" smtClean="0">
                <a:solidFill>
                  <a:schemeClr val="tx2">
                    <a:lumMod val="60000"/>
                    <a:lumOff val="40000"/>
                  </a:schemeClr>
                </a:solidFill>
                <a:effectLst>
                  <a:outerShdw blurRad="38100" dist="38100" dir="2700000" algn="tl">
                    <a:srgbClr val="010199"/>
                  </a:outerShdw>
                </a:effectLst>
                <a:ea typeface="ＭＳ Ｐゴシック" pitchFamily="34" charset="-128"/>
              </a:rPr>
              <a:t>Yaumul-Ba’as</a:t>
            </a:r>
            <a:r>
              <a:rPr lang="en-US" altLang="ja-JP" sz="3200" dirty="0" smtClean="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Hari</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Kebangkitan</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dari</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Kubur</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Kehidupan</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hari</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akhir</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dimulai</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dengan</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yaumul-ba’as</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yaitu</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bangkitnya</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seluruh</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makluk</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dari</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kubur</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Semua</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manusia</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sejak</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manusia</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yang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pertama</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hingga</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manusia</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yang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terakhir</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dibangkitkan</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dari</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r>
              <a:rPr lang="en-US" altLang="ja-JP" sz="3200" dirty="0" err="1">
                <a:solidFill>
                  <a:schemeClr val="tx2">
                    <a:lumMod val="60000"/>
                    <a:lumOff val="40000"/>
                  </a:schemeClr>
                </a:solidFill>
                <a:effectLst>
                  <a:outerShdw blurRad="38100" dist="38100" dir="2700000" algn="tl">
                    <a:srgbClr val="010199"/>
                  </a:outerShdw>
                </a:effectLst>
                <a:ea typeface="ＭＳ Ｐゴシック" pitchFamily="34" charset="-128"/>
              </a:rPr>
              <a:t>kubur</a:t>
            </a:r>
            <a:r>
              <a:rPr lang="en-US" altLang="ja-JP" sz="3200" dirty="0">
                <a:solidFill>
                  <a:schemeClr val="tx2">
                    <a:lumMod val="60000"/>
                    <a:lumOff val="40000"/>
                  </a:schemeClr>
                </a:solidFill>
                <a:effectLst>
                  <a:outerShdw blurRad="38100" dist="38100" dir="2700000" algn="tl">
                    <a:srgbClr val="010199"/>
                  </a:outerShdw>
                </a:effectLst>
                <a:ea typeface="ＭＳ Ｐゴシック" pitchFamily="34" charset="-128"/>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8014E69-CD87-43FD-9AEF-33988DB87E44}" type="slidenum">
              <a:rPr lang="en-US"/>
              <a:pPr>
                <a:defRPr/>
              </a:pPr>
              <a:t>3</a:t>
            </a:fld>
            <a:endParaRPr lang="en-US"/>
          </a:p>
        </p:txBody>
      </p:sp>
      <p:sp>
        <p:nvSpPr>
          <p:cNvPr id="209922" name="Rectangle 2"/>
          <p:cNvSpPr>
            <a:spLocks noGrp="1" noChangeArrowheads="1"/>
          </p:cNvSpPr>
          <p:nvPr>
            <p:ph type="title"/>
          </p:nvPr>
        </p:nvSpPr>
        <p:spPr>
          <a:xfrm>
            <a:off x="1371600" y="990600"/>
            <a:ext cx="7010400" cy="1600200"/>
          </a:xfrm>
        </p:spPr>
        <p:txBody>
          <a:bodyPr/>
          <a:lstStyle/>
          <a:p>
            <a:pPr algn="l" eaLnBrk="1" hangingPunct="1"/>
            <a:r>
              <a:rPr lang="id-ID" sz="4400" b="1" dirty="0" smtClean="0"/>
              <a:t>Standar Kompetensi</a:t>
            </a:r>
            <a:endParaRPr lang="en-US" sz="4400" b="1" dirty="0" smtClean="0"/>
          </a:p>
        </p:txBody>
      </p:sp>
      <p:sp>
        <p:nvSpPr>
          <p:cNvPr id="209923" name="Rectangle 3"/>
          <p:cNvSpPr>
            <a:spLocks noGrp="1" noChangeArrowheads="1"/>
          </p:cNvSpPr>
          <p:nvPr>
            <p:ph sz="quarter" idx="13"/>
          </p:nvPr>
        </p:nvSpPr>
        <p:spPr>
          <a:xfrm>
            <a:off x="1447800" y="1981200"/>
            <a:ext cx="6019800" cy="838200"/>
          </a:xfrm>
        </p:spPr>
        <p:txBody>
          <a:bodyPr/>
          <a:lstStyle/>
          <a:p>
            <a:pPr eaLnBrk="1" hangingPunct="1"/>
            <a:r>
              <a:rPr lang="id-ID" dirty="0" smtClean="0"/>
              <a:t>Meningkatkan keimanan kepada Hari Akhir</a:t>
            </a:r>
            <a:endParaRPr lang="en-US" dirty="0" smtClean="0"/>
          </a:p>
        </p:txBody>
      </p:sp>
      <p:sp>
        <p:nvSpPr>
          <p:cNvPr id="5" name="Rectangle 2"/>
          <p:cNvSpPr txBox="1">
            <a:spLocks noChangeArrowheads="1"/>
          </p:cNvSpPr>
          <p:nvPr/>
        </p:nvSpPr>
        <p:spPr>
          <a:xfrm>
            <a:off x="228600" y="3058101"/>
            <a:ext cx="5029200" cy="682625"/>
          </a:xfrm>
          <a:prstGeom prst="rect">
            <a:avLst/>
          </a:prstGeom>
          <a:effectLst/>
        </p:spPr>
        <p:txBody>
          <a:bodyPr vert="horz" lIns="91440" tIns="45720" rIns="91440" bIns="45720" rtlCol="0" anchor="t" anchorCtr="0">
            <a:normAutofit fontScale="90000" lnSpcReduction="100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dirty="0" smtClean="0">
                <a:solidFill>
                  <a:srgbClr val="002060"/>
                </a:solidFill>
              </a:rPr>
              <a:t>Kompetensi Dasar</a:t>
            </a:r>
            <a:endParaRPr lang="en-US" dirty="0" smtClean="0">
              <a:solidFill>
                <a:srgbClr val="002060"/>
              </a:solidFill>
            </a:endParaRPr>
          </a:p>
        </p:txBody>
      </p:sp>
      <p:sp>
        <p:nvSpPr>
          <p:cNvPr id="7" name="Rectangle 3"/>
          <p:cNvSpPr txBox="1">
            <a:spLocks noChangeArrowheads="1"/>
          </p:cNvSpPr>
          <p:nvPr/>
        </p:nvSpPr>
        <p:spPr>
          <a:xfrm>
            <a:off x="457200" y="3810000"/>
            <a:ext cx="8077200" cy="2133600"/>
          </a:xfrm>
          <a:prstGeom prst="rect">
            <a:avLst/>
          </a:prstGeom>
        </p:spPr>
        <p:txBody>
          <a:bodyPr vert="horz" lIns="91440" tIns="45720" rIns="91440" bIns="45720" rtlCol="0">
            <a:normAutofit fontScale="925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pitchFamily="2" charset="2"/>
              <a:buNone/>
            </a:pPr>
            <a:endParaRPr lang="id-ID" b="1" dirty="0" smtClean="0"/>
          </a:p>
          <a:p>
            <a:pPr algn="justLow">
              <a:buFont typeface="Wingdings" pitchFamily="2" charset="2"/>
              <a:buChar char="v"/>
            </a:pPr>
            <a:r>
              <a:rPr lang="id-ID" dirty="0" smtClean="0">
                <a:solidFill>
                  <a:srgbClr val="002060"/>
                </a:solidFill>
              </a:rPr>
              <a:t>Menampilkan perilaku yang mencerminkan keimanan terhadap</a:t>
            </a:r>
            <a:endParaRPr lang="en-US" dirty="0" smtClean="0">
              <a:solidFill>
                <a:srgbClr val="002060"/>
              </a:solidFill>
            </a:endParaRPr>
          </a:p>
          <a:p>
            <a:pPr marL="45720" indent="0" algn="justLow">
              <a:buNone/>
            </a:pPr>
            <a:r>
              <a:rPr lang="en-US" dirty="0">
                <a:solidFill>
                  <a:srgbClr val="002060"/>
                </a:solidFill>
              </a:rPr>
              <a:t> </a:t>
            </a:r>
            <a:r>
              <a:rPr lang="en-US" dirty="0" smtClean="0">
                <a:solidFill>
                  <a:srgbClr val="002060"/>
                </a:solidFill>
              </a:rPr>
              <a:t>  </a:t>
            </a:r>
            <a:r>
              <a:rPr lang="id-ID" dirty="0" smtClean="0">
                <a:solidFill>
                  <a:srgbClr val="002060"/>
                </a:solidFill>
              </a:rPr>
              <a:t> Hari Akhir  </a:t>
            </a:r>
          </a:p>
          <a:p>
            <a:pPr algn="justLow">
              <a:buFont typeface="Wingdings" pitchFamily="2" charset="2"/>
              <a:buChar char="v"/>
            </a:pPr>
            <a:r>
              <a:rPr lang="id-ID" dirty="0" smtClean="0">
                <a:solidFill>
                  <a:srgbClr val="002060"/>
                </a:solidFill>
              </a:rPr>
              <a:t>Menerapkan hikmah beriman kepada Hari Akhir </a:t>
            </a:r>
            <a:endParaRPr lang="en-US" dirty="0" smtClean="0">
              <a:solidFill>
                <a:srgbClr val="002060"/>
              </a:solidFill>
            </a:endParaRPr>
          </a:p>
          <a:p>
            <a:pPr algn="justLow">
              <a:buFont typeface="Wingdings" pitchFamily="2" charset="2"/>
              <a:buChar char="v"/>
            </a:pPr>
            <a:r>
              <a:rPr lang="en-US" dirty="0" err="1" smtClean="0">
                <a:solidFill>
                  <a:srgbClr val="002060"/>
                </a:solidFill>
              </a:rPr>
              <a:t>Menampilkan</a:t>
            </a:r>
            <a:r>
              <a:rPr lang="en-US" dirty="0" smtClean="0">
                <a:solidFill>
                  <a:srgbClr val="002060"/>
                </a:solidFill>
              </a:rPr>
              <a:t> </a:t>
            </a:r>
            <a:r>
              <a:rPr lang="en-US" dirty="0" err="1" smtClean="0">
                <a:solidFill>
                  <a:srgbClr val="002060"/>
                </a:solidFill>
              </a:rPr>
              <a:t>perilaku</a:t>
            </a:r>
            <a:r>
              <a:rPr lang="en-US" dirty="0" smtClean="0">
                <a:solidFill>
                  <a:srgbClr val="002060"/>
                </a:solidFill>
              </a:rPr>
              <a:t> yang </a:t>
            </a:r>
            <a:r>
              <a:rPr lang="en-US" dirty="0" err="1" smtClean="0">
                <a:solidFill>
                  <a:srgbClr val="002060"/>
                </a:solidFill>
              </a:rPr>
              <a:t>mencerminkan</a:t>
            </a:r>
            <a:r>
              <a:rPr lang="en-US" dirty="0" smtClean="0">
                <a:solidFill>
                  <a:srgbClr val="002060"/>
                </a:solidFill>
              </a:rPr>
              <a:t> </a:t>
            </a:r>
            <a:r>
              <a:rPr lang="en-US" dirty="0" err="1" smtClean="0">
                <a:solidFill>
                  <a:srgbClr val="002060"/>
                </a:solidFill>
              </a:rPr>
              <a:t>keimanan</a:t>
            </a:r>
            <a:r>
              <a:rPr lang="en-US" dirty="0" smtClean="0">
                <a:solidFill>
                  <a:srgbClr val="002060"/>
                </a:solidFill>
              </a:rPr>
              <a:t> </a:t>
            </a:r>
            <a:r>
              <a:rPr lang="en-US" dirty="0" err="1" smtClean="0">
                <a:solidFill>
                  <a:srgbClr val="002060"/>
                </a:solidFill>
              </a:rPr>
              <a:t>terhadap</a:t>
            </a:r>
            <a:endParaRPr lang="en-US" dirty="0" smtClean="0">
              <a:solidFill>
                <a:srgbClr val="002060"/>
              </a:solidFill>
            </a:endParaRPr>
          </a:p>
          <a:p>
            <a:pPr marL="45720" indent="0" algn="justLow">
              <a:buNone/>
            </a:pPr>
            <a:r>
              <a:rPr lang="en-US" dirty="0">
                <a:solidFill>
                  <a:srgbClr val="002060"/>
                </a:solidFill>
              </a:rPr>
              <a:t> </a:t>
            </a:r>
            <a:r>
              <a:rPr lang="en-US" dirty="0" smtClean="0">
                <a:solidFill>
                  <a:srgbClr val="002060"/>
                </a:solidFill>
              </a:rPr>
              <a:t>   </a:t>
            </a:r>
            <a:r>
              <a:rPr lang="en-US" dirty="0" err="1" smtClean="0">
                <a:solidFill>
                  <a:srgbClr val="002060"/>
                </a:solidFill>
              </a:rPr>
              <a:t>Hari</a:t>
            </a:r>
            <a:r>
              <a:rPr lang="en-US" dirty="0" smtClean="0">
                <a:solidFill>
                  <a:srgbClr val="002060"/>
                </a:solidFill>
              </a:rPr>
              <a:t> </a:t>
            </a:r>
            <a:r>
              <a:rPr lang="en-US" dirty="0" err="1" smtClean="0">
                <a:solidFill>
                  <a:srgbClr val="002060"/>
                </a:solidFill>
              </a:rPr>
              <a:t>Akhir</a:t>
            </a:r>
            <a:endParaRPr lang="en-US" dirty="0" smtClean="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blinds(horizontal)">
                                      <p:cBhvr>
                                        <p:cTn id="7" dur="500"/>
                                        <p:tgtEl>
                                          <p:spTgt spid="20992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209923">
                                            <p:txEl>
                                              <p:pRg st="0" end="0"/>
                                            </p:txEl>
                                          </p:spTgt>
                                        </p:tgtEl>
                                        <p:attrNameLst>
                                          <p:attrName>style.visibility</p:attrName>
                                        </p:attrNameLst>
                                      </p:cBhvr>
                                      <p:to>
                                        <p:strVal val="visible"/>
                                      </p:to>
                                    </p:set>
                                    <p:anim calcmode="lin" valueType="num">
                                      <p:cBhvr>
                                        <p:cTn id="12" dur="500" fill="hold"/>
                                        <p:tgtEl>
                                          <p:spTgt spid="20992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0992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099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down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ntr" presetSubtype="4"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 calcmode="lin" valueType="num">
                                      <p:cBhvr additive="base">
                                        <p:cTn id="24" dur="50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5" dur="50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7" presetClass="entr" presetSubtype="4"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 calcmode="lin" valueType="num">
                                      <p:cBhvr additive="base">
                                        <p:cTn id="30" dur="5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1" dur="5000" fill="hold"/>
                                        <p:tgtEl>
                                          <p:spTgt spid="7">
                                            <p:txEl>
                                              <p:pRg st="2" end="2"/>
                                            </p:txEl>
                                          </p:spTgt>
                                        </p:tgtEl>
                                        <p:attrNameLst>
                                          <p:attrName>ppt_y</p:attrName>
                                        </p:attrNameLst>
                                      </p:cBhvr>
                                      <p:tavLst>
                                        <p:tav tm="0">
                                          <p:val>
                                            <p:strVal val="1+#ppt_h/2"/>
                                          </p:val>
                                        </p:tav>
                                        <p:tav tm="100000">
                                          <p:val>
                                            <p:strVal val="#ppt_y"/>
                                          </p:val>
                                        </p:tav>
                                      </p:tavLst>
                                    </p:anim>
                                  </p:childTnLst>
                                </p:cTn>
                              </p:par>
                              <p:par>
                                <p:cTn id="32" presetID="7" presetClass="entr" presetSubtype="4" fill="hold" nodeType="with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additive="base">
                                        <p:cTn id="34" dur="50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5" dur="5000" fill="hold"/>
                                        <p:tgtEl>
                                          <p:spTgt spid="7">
                                            <p:txEl>
                                              <p:pRg st="3" end="3"/>
                                            </p:txEl>
                                          </p:spTgt>
                                        </p:tgtEl>
                                        <p:attrNameLst>
                                          <p:attrName>ppt_y</p:attrName>
                                        </p:attrNameLst>
                                      </p:cBhvr>
                                      <p:tavLst>
                                        <p:tav tm="0">
                                          <p:val>
                                            <p:strVal val="1+#ppt_h/2"/>
                                          </p:val>
                                        </p:tav>
                                        <p:tav tm="100000">
                                          <p:val>
                                            <p:strVal val="#ppt_y"/>
                                          </p:val>
                                        </p:tav>
                                      </p:tavLst>
                                    </p:anim>
                                  </p:childTnLst>
                                </p:cTn>
                              </p:par>
                              <p:par>
                                <p:cTn id="36" presetID="7" presetClass="entr" presetSubtype="4"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 calcmode="lin" valueType="num">
                                      <p:cBhvr additive="base">
                                        <p:cTn id="38" dur="50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9" dur="5000" fill="hold"/>
                                        <p:tgtEl>
                                          <p:spTgt spid="7">
                                            <p:txEl>
                                              <p:pRg st="4" end="4"/>
                                            </p:txEl>
                                          </p:spTgt>
                                        </p:tgtEl>
                                        <p:attrNameLst>
                                          <p:attrName>ppt_y</p:attrName>
                                        </p:attrNameLst>
                                      </p:cBhvr>
                                      <p:tavLst>
                                        <p:tav tm="0">
                                          <p:val>
                                            <p:strVal val="1+#ppt_h/2"/>
                                          </p:val>
                                        </p:tav>
                                        <p:tav tm="100000">
                                          <p:val>
                                            <p:strVal val="#ppt_y"/>
                                          </p:val>
                                        </p:tav>
                                      </p:tavLst>
                                    </p:anim>
                                  </p:childTnLst>
                                </p:cTn>
                              </p:par>
                              <p:par>
                                <p:cTn id="40" presetID="7" presetClass="entr" presetSubtype="4" fill="hold" nodeType="with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 calcmode="lin" valueType="num">
                                      <p:cBhvr additive="base">
                                        <p:cTn id="42" dur="50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3" dur="50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p:bldP spid="209923"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12" name="Rectangle 8"/>
          <p:cNvSpPr>
            <a:spLocks noGrp="1" noRot="1" noChangeArrowheads="1"/>
          </p:cNvSpPr>
          <p:nvPr>
            <p:ph type="title"/>
          </p:nvPr>
        </p:nvSpPr>
        <p:spPr>
          <a:xfrm>
            <a:off x="685800" y="152400"/>
            <a:ext cx="8229600" cy="762000"/>
          </a:xfrm>
        </p:spPr>
        <p:txBody>
          <a:bodyPr/>
          <a:lstStyle/>
          <a:p>
            <a:pPr rtl="0" eaLnBrk="1" hangingPunct="1">
              <a:defRPr/>
            </a:pPr>
            <a:r>
              <a:rPr lang="en-US" altLang="ja-JP" sz="2000" b="0" i="1" dirty="0" smtClean="0">
                <a:solidFill>
                  <a:srgbClr val="FFFF00"/>
                </a:solidFill>
                <a:latin typeface="Arial" pitchFamily="34" charset="0"/>
                <a:ea typeface="ＭＳ Ｐゴシック" pitchFamily="34" charset="-128"/>
                <a:cs typeface="Arial" pitchFamily="34" charset="0"/>
              </a:rPr>
              <a:t>Allah </a:t>
            </a:r>
            <a:r>
              <a:rPr lang="en-US" altLang="ja-JP" sz="2000" b="0" i="1" dirty="0" err="1" smtClean="0">
                <a:solidFill>
                  <a:srgbClr val="FFFF00"/>
                </a:solidFill>
                <a:latin typeface="Arial" pitchFamily="34" charset="0"/>
                <a:ea typeface="ＭＳ Ｐゴシック" pitchFamily="34" charset="-128"/>
                <a:cs typeface="Arial" pitchFamily="34" charset="0"/>
              </a:rPr>
              <a:t>menghidupkan</a:t>
            </a:r>
            <a:r>
              <a:rPr lang="en-US" altLang="ja-JP" sz="2000" b="0" i="1" dirty="0" smtClean="0">
                <a:solidFill>
                  <a:srgbClr val="FFFF00"/>
                </a:solidFill>
                <a:latin typeface="Arial" pitchFamily="34" charset="0"/>
                <a:ea typeface="ＭＳ Ｐゴシック" pitchFamily="34" charset="-128"/>
                <a:cs typeface="Arial" pitchFamily="34" charset="0"/>
              </a:rPr>
              <a:t> </a:t>
            </a:r>
            <a:r>
              <a:rPr lang="en-US" altLang="ja-JP" sz="2000" b="0" i="1" dirty="0" err="1" smtClean="0">
                <a:solidFill>
                  <a:srgbClr val="FFFF00"/>
                </a:solidFill>
                <a:latin typeface="Arial" pitchFamily="34" charset="0"/>
                <a:ea typeface="ＭＳ Ｐゴシック" pitchFamily="34" charset="-128"/>
                <a:cs typeface="Arial" pitchFamily="34" charset="0"/>
              </a:rPr>
              <a:t>kembali</a:t>
            </a:r>
            <a:r>
              <a:rPr lang="en-US" altLang="ja-JP" sz="2000" b="0" i="1" dirty="0" smtClean="0">
                <a:solidFill>
                  <a:srgbClr val="FFFF00"/>
                </a:solidFill>
                <a:latin typeface="Arial" pitchFamily="34" charset="0"/>
                <a:ea typeface="ＭＳ Ｐゴシック" pitchFamily="34" charset="-128"/>
                <a:cs typeface="Arial" pitchFamily="34" charset="0"/>
              </a:rPr>
              <a:t> </a:t>
            </a:r>
            <a:r>
              <a:rPr lang="en-US" altLang="ja-JP" sz="2000" b="0" i="1" dirty="0" err="1" smtClean="0">
                <a:solidFill>
                  <a:srgbClr val="FFFF00"/>
                </a:solidFill>
                <a:latin typeface="Arial" pitchFamily="34" charset="0"/>
                <a:ea typeface="ＭＳ Ｐゴシック" pitchFamily="34" charset="-128"/>
                <a:cs typeface="Arial" pitchFamily="34" charset="0"/>
              </a:rPr>
              <a:t>tulang</a:t>
            </a:r>
            <a:r>
              <a:rPr lang="en-US" altLang="ja-JP" sz="2000" b="0" i="1" dirty="0" smtClean="0">
                <a:solidFill>
                  <a:srgbClr val="FFFF00"/>
                </a:solidFill>
                <a:latin typeface="Arial" pitchFamily="34" charset="0"/>
                <a:ea typeface="ＭＳ Ｐゴシック" pitchFamily="34" charset="-128"/>
                <a:cs typeface="Arial" pitchFamily="34" charset="0"/>
              </a:rPr>
              <a:t> </a:t>
            </a:r>
            <a:r>
              <a:rPr lang="en-US" altLang="ja-JP" sz="2000" b="0" i="1" dirty="0" err="1" smtClean="0">
                <a:solidFill>
                  <a:srgbClr val="FFFF00"/>
                </a:solidFill>
                <a:latin typeface="Arial" pitchFamily="34" charset="0"/>
                <a:ea typeface="ＭＳ Ｐゴシック" pitchFamily="34" charset="-128"/>
                <a:cs typeface="Arial" pitchFamily="34" charset="0"/>
              </a:rPr>
              <a:t>belulang</a:t>
            </a:r>
            <a:r>
              <a:rPr lang="en-US" altLang="ja-JP" sz="2000" b="0" i="1" dirty="0" smtClean="0">
                <a:solidFill>
                  <a:srgbClr val="FFFF00"/>
                </a:solidFill>
                <a:latin typeface="Arial" pitchFamily="34" charset="0"/>
                <a:ea typeface="ＭＳ Ｐゴシック" pitchFamily="34" charset="-128"/>
                <a:cs typeface="Arial" pitchFamily="34" charset="0"/>
              </a:rPr>
              <a:t> yang  </a:t>
            </a:r>
            <a:r>
              <a:rPr lang="en-US" altLang="ja-JP" sz="2000" b="0" i="1" dirty="0" err="1" smtClean="0">
                <a:solidFill>
                  <a:srgbClr val="FFFF00"/>
                </a:solidFill>
                <a:latin typeface="Arial" pitchFamily="34" charset="0"/>
                <a:ea typeface="ＭＳ Ｐゴシック" pitchFamily="34" charset="-128"/>
                <a:cs typeface="Arial" pitchFamily="34" charset="0"/>
              </a:rPr>
              <a:t>telah</a:t>
            </a:r>
            <a:r>
              <a:rPr lang="en-US" altLang="ja-JP" sz="2000" b="0" i="1" dirty="0" smtClean="0">
                <a:solidFill>
                  <a:srgbClr val="FFFF00"/>
                </a:solidFill>
                <a:latin typeface="Arial" pitchFamily="34" charset="0"/>
                <a:ea typeface="ＭＳ Ｐゴシック" pitchFamily="34" charset="-128"/>
                <a:cs typeface="Arial" pitchFamily="34" charset="0"/>
              </a:rPr>
              <a:t> </a:t>
            </a:r>
            <a:r>
              <a:rPr lang="en-US" altLang="ja-JP" sz="2000" b="0" i="1" dirty="0" err="1" smtClean="0">
                <a:solidFill>
                  <a:srgbClr val="FFFF00"/>
                </a:solidFill>
                <a:latin typeface="Arial" pitchFamily="34" charset="0"/>
                <a:ea typeface="ＭＳ Ｐゴシック" pitchFamily="34" charset="-128"/>
                <a:cs typeface="Arial" pitchFamily="34" charset="0"/>
              </a:rPr>
              <a:t>hancur</a:t>
            </a:r>
            <a:r>
              <a:rPr lang="en-US" altLang="ja-JP" sz="2000" dirty="0" smtClean="0">
                <a:solidFill>
                  <a:srgbClr val="FFFF00"/>
                </a:solidFill>
                <a:latin typeface="Arial" pitchFamily="34" charset="0"/>
                <a:ea typeface="ＭＳ Ｐゴシック" pitchFamily="34" charset="-128"/>
                <a:cs typeface="Arial" pitchFamily="34" charset="0"/>
              </a:rPr>
              <a:t> </a:t>
            </a:r>
            <a:endParaRPr lang="en-US" sz="2000" dirty="0" smtClean="0">
              <a:solidFill>
                <a:srgbClr val="FFFF00"/>
              </a:solidFill>
              <a:latin typeface="Arial" pitchFamily="34" charset="0"/>
              <a:cs typeface="Arial" pitchFamily="34" charset="0"/>
            </a:endParaRPr>
          </a:p>
        </p:txBody>
      </p:sp>
      <p:pic>
        <p:nvPicPr>
          <p:cNvPr id="64515" name="Picture 2" descr="PIC00070"/>
          <p:cNvPicPr>
            <a:picLocks noGrp="1" noChangeAspect="1" noChangeArrowheads="1"/>
          </p:cNvPicPr>
          <p:nvPr>
            <p:ph idx="1"/>
          </p:nvPr>
        </p:nvPicPr>
        <p:blipFill>
          <a:blip r:embed="rId2"/>
          <a:srcRect/>
          <a:stretch>
            <a:fillRect/>
          </a:stretch>
        </p:blipFill>
        <p:spPr>
          <a:xfrm>
            <a:off x="0" y="0"/>
            <a:ext cx="9144000" cy="6858000"/>
          </a:xfrm>
        </p:spPr>
      </p:pic>
      <p:sp>
        <p:nvSpPr>
          <p:cNvPr id="9" name="Slide Number Placeholder 5"/>
          <p:cNvSpPr>
            <a:spLocks noGrp="1"/>
          </p:cNvSpPr>
          <p:nvPr>
            <p:ph type="sldNum" sz="quarter" idx="12"/>
          </p:nvPr>
        </p:nvSpPr>
        <p:spPr/>
        <p:txBody>
          <a:bodyPr/>
          <a:lstStyle/>
          <a:p>
            <a:pPr>
              <a:defRPr/>
            </a:pPr>
            <a:fld id="{FE3333D4-8D84-44F5-82D0-D9BE83304730}" type="slidenum">
              <a:rPr lang="ar-SA"/>
              <a:pPr>
                <a:defRPr/>
              </a:pPr>
              <a:t>30</a:t>
            </a:fld>
            <a:endParaRPr lang="en-US"/>
          </a:p>
        </p:txBody>
      </p:sp>
      <p:sp>
        <p:nvSpPr>
          <p:cNvPr id="277511" name="Rectangle 7"/>
          <p:cNvSpPr>
            <a:spLocks noGrp="1" noRot="1" noChangeArrowheads="1"/>
          </p:cNvSpPr>
          <p:nvPr>
            <p:ph type="body" idx="4294967295"/>
          </p:nvPr>
        </p:nvSpPr>
        <p:spPr>
          <a:xfrm>
            <a:off x="679450" y="1600200"/>
            <a:ext cx="8464550" cy="4876800"/>
          </a:xfrm>
        </p:spPr>
        <p:txBody>
          <a:bodyPr/>
          <a:lstStyle/>
          <a:p>
            <a:pPr indent="-60325" algn="justLow" rtl="0" eaLnBrk="1" hangingPunct="1">
              <a:lnSpc>
                <a:spcPct val="80000"/>
              </a:lnSpc>
              <a:buFont typeface="Wingdings" pitchFamily="2" charset="2"/>
              <a:buNone/>
              <a:defRPr/>
            </a:pPr>
            <a:r>
              <a:rPr lang="en-US" altLang="ja-JP" dirty="0" smtClean="0">
                <a:solidFill>
                  <a:srgbClr val="FFFF00"/>
                </a:solidFill>
                <a:ea typeface="ＭＳ Ｐゴシック" pitchFamily="34" charset="-128"/>
              </a:rPr>
              <a:t>Dan </a:t>
            </a:r>
            <a:r>
              <a:rPr lang="en-US" altLang="ja-JP" dirty="0" err="1" smtClean="0">
                <a:solidFill>
                  <a:srgbClr val="FFFF00"/>
                </a:solidFill>
                <a:ea typeface="ＭＳ Ｐゴシック" pitchFamily="34" charset="-128"/>
              </a:rPr>
              <a:t>apakah</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manusia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tidak</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memperhatikan</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bahwa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Kami</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menciptakannya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dari</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setitik</a:t>
            </a:r>
            <a:r>
              <a:rPr lang="en-US" altLang="ja-JP" dirty="0" smtClean="0">
                <a:solidFill>
                  <a:srgbClr val="FFFF00"/>
                </a:solidFill>
                <a:ea typeface="ＭＳ Ｐゴシック" pitchFamily="34" charset="-128"/>
              </a:rPr>
              <a:t> air (</a:t>
            </a:r>
            <a:r>
              <a:rPr lang="en-US" altLang="ja-JP" dirty="0" err="1" smtClean="0">
                <a:solidFill>
                  <a:srgbClr val="FFFF00"/>
                </a:solidFill>
                <a:ea typeface="ＭＳ Ｐゴシック" pitchFamily="34" charset="-128"/>
              </a:rPr>
              <a:t>mani</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maka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tiba-tiba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ia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menjadi</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penantang</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Nyata</a:t>
            </a:r>
            <a:r>
              <a:rPr lang="en-US" altLang="ja-JP" dirty="0" smtClean="0">
                <a:solidFill>
                  <a:srgbClr val="FFFF00"/>
                </a:solidFill>
                <a:ea typeface="ＭＳ Ｐゴシック" pitchFamily="34" charset="-128"/>
              </a:rPr>
              <a:t>! Dan </a:t>
            </a:r>
            <a:r>
              <a:rPr lang="en-US" altLang="ja-JP" dirty="0" err="1" smtClean="0">
                <a:solidFill>
                  <a:srgbClr val="FFFF00"/>
                </a:solidFill>
                <a:ea typeface="ＭＳ Ｐゴシック" pitchFamily="34" charset="-128"/>
              </a:rPr>
              <a:t>dia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membuat</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perumpamaan</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bagi</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kami</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dan</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ia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lupa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kepada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kejadiannya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Ia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berkata,”Siapakah</a:t>
            </a:r>
            <a:r>
              <a:rPr lang="en-US" altLang="ja-JP" dirty="0" smtClean="0">
                <a:solidFill>
                  <a:srgbClr val="FFFF00"/>
                </a:solidFill>
                <a:ea typeface="ＭＳ Ｐゴシック" pitchFamily="34" charset="-128"/>
              </a:rPr>
              <a:t> yang </a:t>
            </a:r>
            <a:r>
              <a:rPr lang="en-US" altLang="ja-JP" dirty="0" err="1" smtClean="0">
                <a:solidFill>
                  <a:srgbClr val="FFFF00"/>
                </a:solidFill>
                <a:ea typeface="ＭＳ Ｐゴシック" pitchFamily="34" charset="-128"/>
              </a:rPr>
              <a:t>dapat</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menghidupkan</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tulang</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belulang</a:t>
            </a:r>
            <a:r>
              <a:rPr lang="en-US" altLang="ja-JP" dirty="0" smtClean="0">
                <a:solidFill>
                  <a:srgbClr val="FFFF00"/>
                </a:solidFill>
                <a:ea typeface="ＭＳ Ｐゴシック" pitchFamily="34" charset="-128"/>
              </a:rPr>
              <a:t> yang </a:t>
            </a:r>
            <a:r>
              <a:rPr lang="en-US" altLang="ja-JP" dirty="0" err="1" smtClean="0">
                <a:solidFill>
                  <a:srgbClr val="FFFF00"/>
                </a:solidFill>
                <a:ea typeface="ＭＳ Ｐゴシック" pitchFamily="34" charset="-128"/>
              </a:rPr>
              <a:t>telah</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hancur</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luluh</a:t>
            </a:r>
            <a:r>
              <a:rPr lang="en-US" altLang="ja-JP" dirty="0" smtClean="0">
                <a:solidFill>
                  <a:srgbClr val="FFFF00"/>
                </a:solidFill>
                <a:ea typeface="ＭＳ Ｐゴシック" pitchFamily="34" charset="-128"/>
              </a:rPr>
              <a:t>?”</a:t>
            </a:r>
            <a:r>
              <a:rPr lang="en-US" altLang="ja-JP" dirty="0" err="1" smtClean="0">
                <a:solidFill>
                  <a:srgbClr val="FFFF00"/>
                </a:solidFill>
                <a:ea typeface="ＭＳ Ｐゴシック" pitchFamily="34" charset="-128"/>
              </a:rPr>
              <a:t>Katakanlah</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Ia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akan</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dihidupkan</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oleh</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Tuhan</a:t>
            </a:r>
            <a:r>
              <a:rPr lang="en-US" altLang="ja-JP" dirty="0" smtClean="0">
                <a:solidFill>
                  <a:srgbClr val="FFFF00"/>
                </a:solidFill>
                <a:ea typeface="ＭＳ Ｐゴシック" pitchFamily="34" charset="-128"/>
              </a:rPr>
              <a:t> yang </a:t>
            </a:r>
            <a:r>
              <a:rPr lang="en-US" altLang="ja-JP" dirty="0" err="1" smtClean="0">
                <a:solidFill>
                  <a:srgbClr val="FFFF00"/>
                </a:solidFill>
                <a:ea typeface="ＭＳ Ｐゴシック" pitchFamily="34" charset="-128"/>
              </a:rPr>
              <a:t>telah</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menciptakanya</a:t>
            </a:r>
            <a:r>
              <a:rPr lang="en-US" altLang="ja-JP" dirty="0" smtClean="0">
                <a:solidFill>
                  <a:srgbClr val="FFFF00"/>
                </a:solidFill>
                <a:ea typeface="ＭＳ Ｐゴシック" pitchFamily="34" charset="-128"/>
              </a:rPr>
              <a:t> kali yang </a:t>
            </a:r>
            <a:r>
              <a:rPr lang="en-US" altLang="ja-JP" dirty="0" err="1" smtClean="0">
                <a:solidFill>
                  <a:srgbClr val="FFFF00"/>
                </a:solidFill>
                <a:ea typeface="ＭＳ Ｐゴシック" pitchFamily="34" charset="-128"/>
              </a:rPr>
              <a:t>pertama</a:t>
            </a:r>
            <a:r>
              <a:rPr lang="en-US" altLang="ja-JP" dirty="0" smtClean="0">
                <a:solidFill>
                  <a:srgbClr val="FFFF00"/>
                </a:solidFill>
                <a:ea typeface="ＭＳ Ｐゴシック" pitchFamily="34" charset="-128"/>
              </a:rPr>
              <a:t>. Dan </a:t>
            </a:r>
            <a:r>
              <a:rPr lang="en-US" altLang="ja-JP" dirty="0" err="1" smtClean="0">
                <a:solidFill>
                  <a:srgbClr val="FFFF00"/>
                </a:solidFill>
                <a:ea typeface="ＭＳ Ｐゴシック" pitchFamily="34" charset="-128"/>
              </a:rPr>
              <a:t>dia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Maha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Mengatahui</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tentang</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segala</a:t>
            </a:r>
            <a:r>
              <a:rPr lang="en-US" altLang="ja-JP" dirty="0" smtClean="0">
                <a:solidFill>
                  <a:srgbClr val="FFFF00"/>
                </a:solidFill>
                <a:ea typeface="ＭＳ Ｐゴシック" pitchFamily="34" charset="-128"/>
              </a:rPr>
              <a:t> </a:t>
            </a:r>
            <a:r>
              <a:rPr lang="en-US" altLang="ja-JP" dirty="0" err="1" smtClean="0">
                <a:solidFill>
                  <a:srgbClr val="FFFF00"/>
                </a:solidFill>
                <a:ea typeface="ＭＳ Ｐゴシック" pitchFamily="34" charset="-128"/>
              </a:rPr>
              <a:t>makhluk</a:t>
            </a:r>
            <a:r>
              <a:rPr lang="en-US" altLang="ja-JP" dirty="0" smtClean="0">
                <a:solidFill>
                  <a:srgbClr val="FFFF00"/>
                </a:solidFill>
                <a:ea typeface="ＭＳ Ｐゴシック" pitchFamily="34" charset="-128"/>
              </a:rPr>
              <a:t>.”(</a:t>
            </a:r>
            <a:r>
              <a:rPr lang="en-US" altLang="ja-JP" i="1" dirty="0" smtClean="0">
                <a:solidFill>
                  <a:srgbClr val="FFFF00"/>
                </a:solidFill>
                <a:ea typeface="ＭＳ Ｐゴシック" pitchFamily="34" charset="-128"/>
              </a:rPr>
              <a:t>Q.S. </a:t>
            </a:r>
            <a:r>
              <a:rPr lang="en-US" altLang="ja-JP" i="1" dirty="0" err="1" smtClean="0">
                <a:solidFill>
                  <a:srgbClr val="FFFF00"/>
                </a:solidFill>
                <a:ea typeface="ＭＳ Ｐゴシック" pitchFamily="34" charset="-128"/>
              </a:rPr>
              <a:t>Yasin</a:t>
            </a:r>
            <a:r>
              <a:rPr lang="en-US" altLang="ja-JP" i="1" dirty="0" smtClean="0">
                <a:solidFill>
                  <a:srgbClr val="FFFF00"/>
                </a:solidFill>
                <a:ea typeface="ＭＳ Ｐゴシック" pitchFamily="34" charset="-128"/>
              </a:rPr>
              <a:t>; 77-79)</a:t>
            </a:r>
            <a:endParaRPr lang="en-US" i="1" dirty="0" smtClean="0">
              <a:solidFill>
                <a:srgbClr val="FFFF00"/>
              </a:solidFill>
            </a:endParaRPr>
          </a:p>
          <a:p>
            <a:pPr indent="-60325" algn="l" rtl="0" eaLnBrk="1" hangingPunct="1">
              <a:lnSpc>
                <a:spcPct val="80000"/>
              </a:lnSpc>
              <a:defRPr/>
            </a:pPr>
            <a:endParaRPr lang="en-US" sz="2800" dirty="0" smtClean="0">
              <a:solidFill>
                <a:srgbClr val="FFFF00"/>
              </a:solidFill>
            </a:endParaRPr>
          </a:p>
        </p:txBody>
      </p:sp>
      <p:sp>
        <p:nvSpPr>
          <p:cNvPr id="63492" name="Oval 4">
            <a:hlinkClick r:id="rId3" action="ppaction://hlinkfile"/>
          </p:cNvPr>
          <p:cNvSpPr>
            <a:spLocks noChangeArrowheads="1"/>
          </p:cNvSpPr>
          <p:nvPr/>
        </p:nvSpPr>
        <p:spPr bwMode="auto">
          <a:xfrm>
            <a:off x="4643438" y="4868863"/>
            <a:ext cx="142875" cy="144462"/>
          </a:xfrm>
          <a:prstGeom prst="ellipse">
            <a:avLst/>
          </a:prstGeom>
          <a:solidFill>
            <a:schemeClr val="accent2"/>
          </a:solidFill>
          <a:ln w="9525">
            <a:noFill/>
            <a:round/>
            <a:headEnd/>
            <a:tailEnd/>
          </a:ln>
        </p:spPr>
        <p:txBody>
          <a:bodyPr wrap="none" anchor="ctr"/>
          <a:lstStyle/>
          <a:p>
            <a:pPr rtl="1"/>
            <a:endParaRPr lang="en-US"/>
          </a:p>
        </p:txBody>
      </p:sp>
      <p:sp>
        <p:nvSpPr>
          <p:cNvPr id="63493" name="Oval 5">
            <a:hlinkClick r:id="rId4" action="ppaction://hlinkfile"/>
          </p:cNvPr>
          <p:cNvSpPr>
            <a:spLocks noChangeArrowheads="1"/>
          </p:cNvSpPr>
          <p:nvPr/>
        </p:nvSpPr>
        <p:spPr bwMode="auto">
          <a:xfrm>
            <a:off x="7956550" y="3716338"/>
            <a:ext cx="142875" cy="144462"/>
          </a:xfrm>
          <a:prstGeom prst="ellipse">
            <a:avLst/>
          </a:prstGeom>
          <a:solidFill>
            <a:schemeClr val="accent2"/>
          </a:solidFill>
          <a:ln w="9525">
            <a:noFill/>
            <a:round/>
            <a:headEnd/>
            <a:tailEnd/>
          </a:ln>
        </p:spPr>
        <p:txBody>
          <a:bodyPr wrap="none" anchor="ctr"/>
          <a:lstStyle/>
          <a:p>
            <a:pPr rtl="1"/>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7512"/>
                                        </p:tgtEl>
                                        <p:attrNameLst>
                                          <p:attrName>style.visibility</p:attrName>
                                        </p:attrNameLst>
                                      </p:cBhvr>
                                      <p:to>
                                        <p:strVal val="visible"/>
                                      </p:to>
                                    </p:set>
                                    <p:animEffect transition="in" filter="fade">
                                      <p:cBhvr>
                                        <p:cTn id="7" dur="2000"/>
                                        <p:tgtEl>
                                          <p:spTgt spid="2775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7511">
                                            <p:txEl>
                                              <p:pRg st="0" end="0"/>
                                            </p:txEl>
                                          </p:spTgt>
                                        </p:tgtEl>
                                        <p:attrNameLst>
                                          <p:attrName>style.visibility</p:attrName>
                                        </p:attrNameLst>
                                      </p:cBhvr>
                                      <p:to>
                                        <p:strVal val="visible"/>
                                      </p:to>
                                    </p:set>
                                    <p:animEffect transition="in" filter="fade">
                                      <p:cBhvr>
                                        <p:cTn id="12" dur="2000"/>
                                        <p:tgtEl>
                                          <p:spTgt spid="277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15"/>
                                        </p:tgtEl>
                                        <p:attrNameLst>
                                          <p:attrName>style.visibility</p:attrName>
                                        </p:attrNameLst>
                                      </p:cBhvr>
                                      <p:to>
                                        <p:strVal val="visible"/>
                                      </p:to>
                                    </p:set>
                                    <p:animEffect transition="in" filter="fade">
                                      <p:cBhvr>
                                        <p:cTn id="17" dur="20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2" grpId="0"/>
      <p:bldP spid="2775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457200" y="274638"/>
            <a:ext cx="8229600" cy="639762"/>
          </a:xfrm>
          <a:solidFill>
            <a:srgbClr val="A8A2FC"/>
          </a:solidFill>
        </p:spPr>
        <p:txBody>
          <a:bodyPr/>
          <a:lstStyle/>
          <a:p>
            <a:pPr marL="838200" indent="-838200" rtl="0" eaLnBrk="1" hangingPunct="1"/>
            <a:r>
              <a:rPr lang="en-US" altLang="ja-JP" sz="3000" smtClean="0">
                <a:solidFill>
                  <a:schemeClr val="bg1"/>
                </a:solidFill>
                <a:ea typeface="ＭＳ Ｐゴシック" pitchFamily="34" charset="-128"/>
              </a:rPr>
              <a:t>Yaumul-Hasyr (Hari Berkumpulnya Manusia</a:t>
            </a:r>
            <a:r>
              <a:rPr lang="en-US" altLang="ja-JP" sz="3000" smtClean="0">
                <a:ea typeface="ＭＳ Ｐゴシック" pitchFamily="34" charset="-128"/>
              </a:rPr>
              <a:t>)</a:t>
            </a:r>
            <a:endParaRPr lang="en-US" sz="3000" smtClean="0"/>
          </a:p>
        </p:txBody>
      </p:sp>
      <p:sp>
        <p:nvSpPr>
          <p:cNvPr id="64517" name="Rectangle 3"/>
          <p:cNvSpPr>
            <a:spLocks noGrp="1" noChangeArrowheads="1"/>
          </p:cNvSpPr>
          <p:nvPr>
            <p:ph type="body" sz="half" idx="1"/>
          </p:nvPr>
        </p:nvSpPr>
        <p:spPr>
          <a:xfrm>
            <a:off x="457200" y="1600200"/>
            <a:ext cx="8305800" cy="4525963"/>
          </a:xfrm>
        </p:spPr>
        <p:txBody>
          <a:bodyPr/>
          <a:lstStyle/>
          <a:p>
            <a:pPr indent="-60325" algn="justLow" rtl="0" eaLnBrk="1" hangingPunct="1">
              <a:lnSpc>
                <a:spcPct val="90000"/>
              </a:lnSpc>
            </a:pPr>
            <a:r>
              <a:rPr lang="en-US" altLang="ja-JP" sz="2800" smtClean="0">
                <a:solidFill>
                  <a:schemeClr val="bg1"/>
                </a:solidFill>
                <a:ea typeface="ＭＳ Ｐゴシック" pitchFamily="34" charset="-128"/>
              </a:rPr>
              <a:t>Setelah fase Yaumul-ba’as, manusia digiring ke suatu tepat lapang yang bernama Mahsyar. Di sinilah seluruh Bani Adam dikumpulkan, mulai manusia yang pertama sampai manusia yang terakhir. Tidak ada satupun yang ketinggalan di antara mereka, sebagai firman Allah swt, berikut ini.</a:t>
            </a:r>
          </a:p>
          <a:p>
            <a:pPr indent="-60325" algn="justLow" rtl="0" eaLnBrk="1" hangingPunct="1">
              <a:lnSpc>
                <a:spcPct val="90000"/>
              </a:lnSpc>
              <a:buFontTx/>
              <a:buNone/>
            </a:pPr>
            <a:r>
              <a:rPr lang="en-US" altLang="ja-JP" sz="2800" smtClean="0">
                <a:solidFill>
                  <a:schemeClr val="bg1"/>
                </a:solidFill>
                <a:ea typeface="ＭＳ Ｐゴシック" pitchFamily="34" charset="-128"/>
              </a:rPr>
              <a:t>Artinya :</a:t>
            </a:r>
          </a:p>
          <a:p>
            <a:pPr indent="-60325" algn="justLow" rtl="0" eaLnBrk="1" hangingPunct="1">
              <a:lnSpc>
                <a:spcPct val="90000"/>
              </a:lnSpc>
            </a:pPr>
            <a:r>
              <a:rPr lang="en-US" altLang="ja-JP" sz="2800" smtClean="0">
                <a:solidFill>
                  <a:schemeClr val="bg1"/>
                </a:solidFill>
                <a:ea typeface="ＭＳ Ｐゴシック" pitchFamily="34" charset="-128"/>
              </a:rPr>
              <a:t>…Dan kami kumpulkan seluruh manusia, dan tidak Kami tinggalkan seorang pun di antara mereka (</a:t>
            </a:r>
            <a:r>
              <a:rPr lang="en-US" altLang="ja-JP" sz="2800" i="1" smtClean="0">
                <a:solidFill>
                  <a:schemeClr val="bg1"/>
                </a:solidFill>
                <a:ea typeface="ＭＳ Ｐゴシック" pitchFamily="34" charset="-128"/>
              </a:rPr>
              <a:t>Q.S. Al-Kahfi:4</a:t>
            </a:r>
            <a:r>
              <a:rPr lang="en-US" altLang="ja-JP" sz="2800" smtClean="0">
                <a:solidFill>
                  <a:schemeClr val="bg1"/>
                </a:solidFill>
                <a:ea typeface="ＭＳ Ｐゴシック" pitchFamily="34" charset="-128"/>
              </a:rPr>
              <a:t>)</a:t>
            </a:r>
            <a:endParaRPr lang="en-US" sz="2800" smtClean="0">
              <a:solidFill>
                <a:schemeClr val="bg1"/>
              </a:solidFill>
            </a:endParaRPr>
          </a:p>
        </p:txBody>
      </p:sp>
      <p:pic>
        <p:nvPicPr>
          <p:cNvPr id="64516" name="Picture 4" descr="Shed in Field"/>
          <p:cNvPicPr>
            <a:picLocks noGrp="1" noChangeAspect="1" noChangeArrowheads="1"/>
          </p:cNvPicPr>
          <p:nvPr>
            <p:ph sz="half" idx="2"/>
          </p:nvPr>
        </p:nvPicPr>
        <p:blipFill>
          <a:blip r:embed="rId3"/>
          <a:srcRect/>
          <a:stretch>
            <a:fillRect/>
          </a:stretch>
        </p:blipFill>
        <p:spPr>
          <a:xfrm>
            <a:off x="838200" y="1447800"/>
            <a:ext cx="7780338" cy="5029200"/>
          </a:xfrm>
        </p:spPr>
      </p:pic>
      <p:sp>
        <p:nvSpPr>
          <p:cNvPr id="64514" name="Slide Number Placeholder 6"/>
          <p:cNvSpPr>
            <a:spLocks noGrp="1"/>
          </p:cNvSpPr>
          <p:nvPr>
            <p:ph type="sldNum" sz="quarter" idx="12"/>
          </p:nvPr>
        </p:nvSpPr>
        <p:spPr>
          <a:noFill/>
        </p:spPr>
        <p:txBody>
          <a:bodyPr/>
          <a:lstStyle/>
          <a:p>
            <a:fld id="{BD4312A2-307B-4F3D-867B-4D9B022606E6}" type="slidenum">
              <a:rPr lang="ar-SA" smtClean="0"/>
              <a:pPr/>
              <a:t>31</a:t>
            </a:fld>
            <a:endParaRPr lang="en-US" smtClean="0"/>
          </a:p>
        </p:txBody>
      </p:sp>
      <p:pic>
        <p:nvPicPr>
          <p:cNvPr id="93191" name="Sulis - 07 Misteri Illahi.mp3">
            <a:hlinkClick r:id="" action="ppaction://media"/>
          </p:cNvPr>
          <p:cNvPicPr>
            <a:picLocks noRot="1" noChangeAspect="1" noChangeArrowheads="1"/>
          </p:cNvPicPr>
          <p:nvPr>
            <a:audioFile r:link="rId1"/>
          </p:nvPr>
        </p:nvPicPr>
        <p:blipFill>
          <a:blip r:embed="rId4"/>
          <a:srcRect/>
          <a:stretch>
            <a:fillRect/>
          </a:stretch>
        </p:blipFill>
        <p:spPr bwMode="auto">
          <a:xfrm>
            <a:off x="457200" y="990600"/>
            <a:ext cx="304800"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2128" fill="hold"/>
                                        <p:tgtEl>
                                          <p:spTgt spid="9319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93191"/>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277813"/>
            <a:ext cx="9144000" cy="1096962"/>
          </a:xfrm>
          <a:solidFill>
            <a:srgbClr val="F0083F"/>
          </a:solidFill>
        </p:spPr>
        <p:txBody>
          <a:bodyPr>
            <a:normAutofit/>
          </a:bodyPr>
          <a:lstStyle/>
          <a:p>
            <a:pPr algn="ctr" eaLnBrk="1" hangingPunct="1">
              <a:defRPr/>
            </a:pPr>
            <a:r>
              <a:rPr lang="en-US" altLang="ja-JP" sz="3000" dirty="0" err="1" smtClean="0">
                <a:solidFill>
                  <a:schemeClr val="tx1"/>
                </a:solidFill>
                <a:ea typeface="ＭＳ Ｐゴシック" pitchFamily="34" charset="-128"/>
              </a:rPr>
              <a:t>Yaumul</a:t>
            </a:r>
            <a:r>
              <a:rPr lang="en-US" altLang="ja-JP" sz="3000" dirty="0" smtClean="0">
                <a:solidFill>
                  <a:schemeClr val="tx1"/>
                </a:solidFill>
                <a:ea typeface="ＭＳ Ｐゴシック" pitchFamily="34" charset="-128"/>
              </a:rPr>
              <a:t> </a:t>
            </a:r>
            <a:r>
              <a:rPr lang="en-US" altLang="ja-JP" sz="3000" dirty="0" err="1" smtClean="0">
                <a:solidFill>
                  <a:schemeClr val="tx1"/>
                </a:solidFill>
                <a:ea typeface="ＭＳ Ｐゴシック" pitchFamily="34" charset="-128"/>
              </a:rPr>
              <a:t>Hisab</a:t>
            </a:r>
            <a:r>
              <a:rPr lang="en-US" altLang="ja-JP" sz="3000" dirty="0" smtClean="0">
                <a:solidFill>
                  <a:schemeClr val="tx1"/>
                </a:solidFill>
                <a:ea typeface="ＭＳ Ｐゴシック" pitchFamily="34" charset="-128"/>
              </a:rPr>
              <a:t> (</a:t>
            </a:r>
            <a:r>
              <a:rPr lang="en-US" altLang="ja-JP" sz="3000" dirty="0" err="1" smtClean="0">
                <a:solidFill>
                  <a:schemeClr val="tx1"/>
                </a:solidFill>
                <a:ea typeface="ＭＳ Ｐゴシック" pitchFamily="34" charset="-128"/>
              </a:rPr>
              <a:t>Hari</a:t>
            </a:r>
            <a:r>
              <a:rPr lang="en-US" altLang="ja-JP" sz="3000" dirty="0" smtClean="0">
                <a:solidFill>
                  <a:schemeClr val="tx1"/>
                </a:solidFill>
                <a:ea typeface="ＭＳ Ｐゴシック" pitchFamily="34" charset="-128"/>
              </a:rPr>
              <a:t> </a:t>
            </a:r>
            <a:r>
              <a:rPr lang="en-US" altLang="ja-JP" sz="3000" dirty="0" err="1" smtClean="0">
                <a:solidFill>
                  <a:schemeClr val="tx1"/>
                </a:solidFill>
                <a:ea typeface="ＭＳ Ｐゴシック" pitchFamily="34" charset="-128"/>
              </a:rPr>
              <a:t>perhitungan</a:t>
            </a:r>
            <a:r>
              <a:rPr lang="en-US" altLang="ja-JP" sz="3000" dirty="0" smtClean="0">
                <a:solidFill>
                  <a:schemeClr val="tx1"/>
                </a:solidFill>
                <a:ea typeface="ＭＳ Ｐゴシック" pitchFamily="34" charset="-128"/>
              </a:rPr>
              <a:t>) </a:t>
            </a:r>
            <a:r>
              <a:rPr lang="en-US" altLang="ja-JP" sz="3000" dirty="0" err="1" smtClean="0">
                <a:solidFill>
                  <a:schemeClr val="tx1"/>
                </a:solidFill>
                <a:ea typeface="ＭＳ Ｐゴシック" pitchFamily="34" charset="-128"/>
              </a:rPr>
              <a:t>dan</a:t>
            </a:r>
            <a:r>
              <a:rPr lang="en-US" altLang="ja-JP" sz="3000" dirty="0" smtClean="0">
                <a:solidFill>
                  <a:schemeClr val="tx1"/>
                </a:solidFill>
                <a:ea typeface="ＭＳ Ｐゴシック" pitchFamily="34" charset="-128"/>
              </a:rPr>
              <a:t> </a:t>
            </a:r>
            <a:br>
              <a:rPr lang="en-US" altLang="ja-JP" sz="3000" dirty="0" smtClean="0">
                <a:solidFill>
                  <a:schemeClr val="tx1"/>
                </a:solidFill>
                <a:ea typeface="ＭＳ Ｐゴシック" pitchFamily="34" charset="-128"/>
              </a:rPr>
            </a:br>
            <a:r>
              <a:rPr lang="en-US" altLang="ja-JP" sz="3000" dirty="0" err="1" smtClean="0">
                <a:solidFill>
                  <a:schemeClr val="tx1"/>
                </a:solidFill>
                <a:ea typeface="ＭＳ Ｐゴシック" pitchFamily="34" charset="-128"/>
              </a:rPr>
              <a:t>Yaumul-Mizan</a:t>
            </a:r>
            <a:r>
              <a:rPr lang="en-US" altLang="ja-JP" sz="3000" dirty="0" smtClean="0">
                <a:solidFill>
                  <a:schemeClr val="tx1"/>
                </a:solidFill>
                <a:ea typeface="ＭＳ Ｐゴシック" pitchFamily="34" charset="-128"/>
              </a:rPr>
              <a:t> (</a:t>
            </a:r>
            <a:r>
              <a:rPr lang="en-US" altLang="ja-JP" sz="3000" dirty="0" err="1" smtClean="0">
                <a:solidFill>
                  <a:schemeClr val="tx1"/>
                </a:solidFill>
                <a:ea typeface="ＭＳ Ｐゴシック" pitchFamily="34" charset="-128"/>
              </a:rPr>
              <a:t>Hari</a:t>
            </a:r>
            <a:r>
              <a:rPr lang="en-US" altLang="ja-JP" sz="3000" dirty="0" smtClean="0">
                <a:solidFill>
                  <a:schemeClr val="tx1"/>
                </a:solidFill>
                <a:ea typeface="ＭＳ Ｐゴシック" pitchFamily="34" charset="-128"/>
              </a:rPr>
              <a:t> </a:t>
            </a:r>
            <a:r>
              <a:rPr lang="en-US" altLang="ja-JP" sz="3000" dirty="0" err="1" smtClean="0">
                <a:solidFill>
                  <a:schemeClr val="tx1"/>
                </a:solidFill>
                <a:ea typeface="ＭＳ Ｐゴシック" pitchFamily="34" charset="-128"/>
              </a:rPr>
              <a:t>Penimbangan</a:t>
            </a:r>
            <a:r>
              <a:rPr lang="en-US" altLang="ja-JP" sz="2400" dirty="0" smtClean="0">
                <a:solidFill>
                  <a:schemeClr val="tx1"/>
                </a:solidFill>
                <a:ea typeface="ＭＳ Ｐゴシック" pitchFamily="34" charset="-128"/>
              </a:rPr>
              <a:t>)</a:t>
            </a:r>
            <a:endParaRPr lang="en-US" sz="2400" dirty="0" smtClean="0">
              <a:solidFill>
                <a:schemeClr val="tx1"/>
              </a:solidFill>
            </a:endParaRPr>
          </a:p>
        </p:txBody>
      </p:sp>
      <p:sp>
        <p:nvSpPr>
          <p:cNvPr id="94211" name="Rectangle 3"/>
          <p:cNvSpPr>
            <a:spLocks noGrp="1" noChangeArrowheads="1"/>
          </p:cNvSpPr>
          <p:nvPr>
            <p:ph idx="1"/>
          </p:nvPr>
        </p:nvSpPr>
        <p:spPr>
          <a:xfrm>
            <a:off x="457200" y="2439988"/>
            <a:ext cx="8229600" cy="3690937"/>
          </a:xfrm>
        </p:spPr>
        <p:txBody>
          <a:bodyPr/>
          <a:lstStyle/>
          <a:p>
            <a:pPr algn="justLow" rtl="0" eaLnBrk="1" hangingPunct="1">
              <a:defRPr/>
            </a:pPr>
            <a:r>
              <a:rPr lang="en-US" altLang="ja-JP" dirty="0" err="1" smtClean="0">
                <a:ea typeface="ＭＳ Ｐゴシック" pitchFamily="34" charset="-128"/>
              </a:rPr>
              <a:t>Setelah</a:t>
            </a:r>
            <a:r>
              <a:rPr lang="en-US" altLang="ja-JP" dirty="0" smtClean="0">
                <a:ea typeface="ＭＳ Ｐゴシック" pitchFamily="34" charset="-128"/>
              </a:rPr>
              <a:t> </a:t>
            </a:r>
            <a:r>
              <a:rPr lang="en-US" altLang="ja-JP" dirty="0" err="1" smtClean="0">
                <a:ea typeface="ＭＳ Ｐゴシック" pitchFamily="34" charset="-128"/>
              </a:rPr>
              <a:t>manuisa</a:t>
            </a:r>
            <a:r>
              <a:rPr lang="en-US" altLang="ja-JP" dirty="0" smtClean="0">
                <a:ea typeface="ＭＳ Ｐゴシック" pitchFamily="34" charset="-128"/>
              </a:rPr>
              <a:t> </a:t>
            </a:r>
            <a:r>
              <a:rPr lang="en-US" altLang="ja-JP" dirty="0" err="1" smtClean="0">
                <a:ea typeface="ＭＳ Ｐゴシック" pitchFamily="34" charset="-128"/>
              </a:rPr>
              <a:t>berkumpul</a:t>
            </a:r>
            <a:r>
              <a:rPr lang="en-US" altLang="ja-JP" dirty="0" smtClean="0">
                <a:ea typeface="ＭＳ Ｐゴシック" pitchFamily="34" charset="-128"/>
              </a:rPr>
              <a:t> </a:t>
            </a:r>
            <a:r>
              <a:rPr lang="en-US" altLang="ja-JP" dirty="0" err="1" smtClean="0">
                <a:ea typeface="ＭＳ Ｐゴシック" pitchFamily="34" charset="-128"/>
              </a:rPr>
              <a:t>di</a:t>
            </a:r>
            <a:r>
              <a:rPr lang="en-US" altLang="ja-JP" dirty="0" smtClean="0">
                <a:ea typeface="ＭＳ Ｐゴシック" pitchFamily="34" charset="-128"/>
              </a:rPr>
              <a:t> Padang </a:t>
            </a:r>
            <a:r>
              <a:rPr lang="en-US" altLang="ja-JP" dirty="0" err="1" smtClean="0">
                <a:ea typeface="ＭＳ Ｐゴシック" pitchFamily="34" charset="-128"/>
              </a:rPr>
              <a:t>Mahsyar</a:t>
            </a:r>
            <a:r>
              <a:rPr lang="en-US" altLang="ja-JP" dirty="0" smtClean="0">
                <a:ea typeface="ＭＳ Ｐゴシック" pitchFamily="34" charset="-128"/>
              </a:rPr>
              <a:t>, </a:t>
            </a:r>
            <a:r>
              <a:rPr lang="en-US" altLang="ja-JP" dirty="0" err="1" smtClean="0">
                <a:ea typeface="ＭＳ Ｐゴシック" pitchFamily="34" charset="-128"/>
              </a:rPr>
              <a:t>manusia</a:t>
            </a:r>
            <a:r>
              <a:rPr lang="en-US" altLang="ja-JP" dirty="0" smtClean="0">
                <a:ea typeface="ＭＳ Ｐゴシック" pitchFamily="34" charset="-128"/>
              </a:rPr>
              <a:t> </a:t>
            </a:r>
            <a:r>
              <a:rPr lang="en-US" altLang="ja-JP" dirty="0" err="1" smtClean="0">
                <a:ea typeface="ＭＳ Ｐゴシック" pitchFamily="34" charset="-128"/>
              </a:rPr>
              <a:t>akan</a:t>
            </a:r>
            <a:r>
              <a:rPr lang="en-US" altLang="ja-JP" dirty="0" smtClean="0">
                <a:ea typeface="ＭＳ Ｐゴシック" pitchFamily="34" charset="-128"/>
              </a:rPr>
              <a:t> </a:t>
            </a:r>
            <a:r>
              <a:rPr lang="en-US" altLang="ja-JP" dirty="0" err="1" smtClean="0">
                <a:ea typeface="ＭＳ Ｐゴシック" pitchFamily="34" charset="-128"/>
              </a:rPr>
              <a:t>dihisab</a:t>
            </a:r>
            <a:r>
              <a:rPr lang="en-US" altLang="ja-JP" dirty="0" smtClean="0">
                <a:ea typeface="ＭＳ Ｐゴシック" pitchFamily="34" charset="-128"/>
              </a:rPr>
              <a:t>, </a:t>
            </a:r>
            <a:r>
              <a:rPr lang="en-US" altLang="ja-JP" dirty="0" err="1" smtClean="0">
                <a:ea typeface="ＭＳ Ｐゴシック" pitchFamily="34" charset="-128"/>
              </a:rPr>
              <a:t>dihitung</a:t>
            </a:r>
            <a:r>
              <a:rPr lang="en-US" altLang="ja-JP" dirty="0" smtClean="0">
                <a:ea typeface="ＭＳ Ｐゴシック" pitchFamily="34" charset="-128"/>
              </a:rPr>
              <a:t> </a:t>
            </a:r>
            <a:r>
              <a:rPr lang="en-US" altLang="ja-JP" dirty="0" err="1" smtClean="0">
                <a:ea typeface="ＭＳ Ｐゴシック" pitchFamily="34" charset="-128"/>
              </a:rPr>
              <a:t>dan</a:t>
            </a:r>
            <a:r>
              <a:rPr lang="en-US" altLang="ja-JP" dirty="0" smtClean="0">
                <a:ea typeface="ＭＳ Ｐゴシック" pitchFamily="34" charset="-128"/>
              </a:rPr>
              <a:t> </a:t>
            </a:r>
            <a:r>
              <a:rPr lang="en-US" altLang="ja-JP" dirty="0" err="1" smtClean="0">
                <a:ea typeface="ＭＳ Ｐゴシック" pitchFamily="34" charset="-128"/>
              </a:rPr>
              <a:t>ditimbang</a:t>
            </a:r>
            <a:r>
              <a:rPr lang="en-US" altLang="ja-JP" dirty="0" smtClean="0">
                <a:ea typeface="ＭＳ Ｐゴシック" pitchFamily="34" charset="-128"/>
              </a:rPr>
              <a:t> </a:t>
            </a:r>
            <a:r>
              <a:rPr lang="en-US" altLang="ja-JP" dirty="0" err="1" smtClean="0">
                <a:ea typeface="ＭＳ Ｐゴシック" pitchFamily="34" charset="-128"/>
              </a:rPr>
              <a:t>amal</a:t>
            </a:r>
            <a:r>
              <a:rPr lang="en-US" altLang="ja-JP" dirty="0" smtClean="0">
                <a:ea typeface="ＭＳ Ｐゴシック" pitchFamily="34" charset="-128"/>
              </a:rPr>
              <a:t> </a:t>
            </a:r>
            <a:r>
              <a:rPr lang="en-US" altLang="ja-JP" dirty="0" err="1" smtClean="0">
                <a:ea typeface="ＭＳ Ｐゴシック" pitchFamily="34" charset="-128"/>
              </a:rPr>
              <a:t>perbuatannya</a:t>
            </a:r>
            <a:r>
              <a:rPr lang="en-US" altLang="ja-JP" dirty="0" smtClean="0">
                <a:ea typeface="ＭＳ Ｐゴシック" pitchFamily="34" charset="-128"/>
              </a:rPr>
              <a:t>. </a:t>
            </a:r>
          </a:p>
          <a:p>
            <a:pPr algn="justLow" rtl="0" eaLnBrk="1" hangingPunct="1">
              <a:defRPr/>
            </a:pPr>
            <a:r>
              <a:rPr lang="en-US" altLang="ja-JP" dirty="0" err="1" smtClean="0">
                <a:ea typeface="ＭＳ Ｐゴシック" pitchFamily="34" charset="-128"/>
              </a:rPr>
              <a:t>Hisab</a:t>
            </a:r>
            <a:r>
              <a:rPr lang="en-US" altLang="ja-JP" dirty="0" smtClean="0">
                <a:ea typeface="ＭＳ Ｐゴシック" pitchFamily="34" charset="-128"/>
              </a:rPr>
              <a:t> </a:t>
            </a:r>
            <a:r>
              <a:rPr lang="en-US" altLang="ja-JP" dirty="0" err="1" smtClean="0">
                <a:ea typeface="ＭＳ Ｐゴシック" pitchFamily="34" charset="-128"/>
              </a:rPr>
              <a:t>adalah</a:t>
            </a:r>
            <a:r>
              <a:rPr lang="en-US" altLang="ja-JP" dirty="0" smtClean="0">
                <a:ea typeface="ＭＳ Ｐゴシック" pitchFamily="34" charset="-128"/>
              </a:rPr>
              <a:t> </a:t>
            </a:r>
            <a:r>
              <a:rPr lang="en-US" altLang="ja-JP" dirty="0" err="1" smtClean="0">
                <a:ea typeface="ＭＳ Ｐゴシック" pitchFamily="34" charset="-128"/>
              </a:rPr>
              <a:t>perhitungan</a:t>
            </a:r>
            <a:r>
              <a:rPr lang="en-US" altLang="ja-JP" dirty="0" smtClean="0">
                <a:ea typeface="ＭＳ Ｐゴシック" pitchFamily="34" charset="-128"/>
              </a:rPr>
              <a:t> </a:t>
            </a:r>
            <a:r>
              <a:rPr lang="en-US" altLang="ja-JP" dirty="0" err="1" smtClean="0">
                <a:ea typeface="ＭＳ Ｐゴシック" pitchFamily="34" charset="-128"/>
              </a:rPr>
              <a:t>semua</a:t>
            </a:r>
            <a:r>
              <a:rPr lang="en-US" altLang="ja-JP" dirty="0" smtClean="0">
                <a:ea typeface="ＭＳ Ｐゴシック" pitchFamily="34" charset="-128"/>
              </a:rPr>
              <a:t> </a:t>
            </a:r>
            <a:r>
              <a:rPr lang="en-US" altLang="ja-JP" dirty="0" err="1" smtClean="0">
                <a:ea typeface="ＭＳ Ｐゴシック" pitchFamily="34" charset="-128"/>
              </a:rPr>
              <a:t>amalan</a:t>
            </a:r>
            <a:r>
              <a:rPr lang="en-US" altLang="ja-JP" dirty="0" smtClean="0">
                <a:ea typeface="ＭＳ Ｐゴシック" pitchFamily="34" charset="-128"/>
              </a:rPr>
              <a:t> </a:t>
            </a:r>
            <a:r>
              <a:rPr lang="en-US" altLang="ja-JP" dirty="0" err="1" smtClean="0">
                <a:ea typeface="ＭＳ Ｐゴシック" pitchFamily="34" charset="-128"/>
              </a:rPr>
              <a:t>manusia</a:t>
            </a:r>
            <a:r>
              <a:rPr lang="en-US" altLang="ja-JP" dirty="0" smtClean="0">
                <a:ea typeface="ＭＳ Ｐゴシック" pitchFamily="34" charset="-128"/>
              </a:rPr>
              <a:t>, yang </a:t>
            </a:r>
            <a:r>
              <a:rPr lang="en-US" altLang="ja-JP" dirty="0" err="1" smtClean="0">
                <a:ea typeface="ＭＳ Ｐゴシック" pitchFamily="34" charset="-128"/>
              </a:rPr>
              <a:t>dilakukan</a:t>
            </a:r>
            <a:r>
              <a:rPr lang="en-US" altLang="ja-JP" dirty="0" smtClean="0">
                <a:ea typeface="ＭＳ Ｐゴシック" pitchFamily="34" charset="-128"/>
              </a:rPr>
              <a:t> </a:t>
            </a:r>
            <a:r>
              <a:rPr lang="en-US" altLang="ja-JP" dirty="0" err="1" smtClean="0">
                <a:ea typeface="ＭＳ Ｐゴシック" pitchFamily="34" charset="-128"/>
              </a:rPr>
              <a:t>selama</a:t>
            </a:r>
            <a:r>
              <a:rPr lang="en-US" altLang="ja-JP" dirty="0" smtClean="0">
                <a:ea typeface="ＭＳ Ｐゴシック" pitchFamily="34" charset="-128"/>
              </a:rPr>
              <a:t> </a:t>
            </a:r>
            <a:r>
              <a:rPr lang="en-US" altLang="ja-JP" dirty="0" err="1" smtClean="0">
                <a:ea typeface="ＭＳ Ｐゴシック" pitchFamily="34" charset="-128"/>
              </a:rPr>
              <a:t>hidupnya</a:t>
            </a:r>
            <a:r>
              <a:rPr lang="en-US" altLang="ja-JP" dirty="0" smtClean="0">
                <a:ea typeface="ＭＳ Ｐゴシック" pitchFamily="34" charset="-128"/>
              </a:rPr>
              <a:t> </a:t>
            </a:r>
            <a:r>
              <a:rPr lang="en-US" altLang="ja-JP" dirty="0" err="1" smtClean="0">
                <a:ea typeface="ＭＳ Ｐゴシック" pitchFamily="34" charset="-128"/>
              </a:rPr>
              <a:t>di</a:t>
            </a:r>
            <a:r>
              <a:rPr lang="en-US" altLang="ja-JP" dirty="0" smtClean="0">
                <a:ea typeface="ＭＳ Ｐゴシック" pitchFamily="34" charset="-128"/>
              </a:rPr>
              <a:t> </a:t>
            </a:r>
            <a:r>
              <a:rPr lang="en-US" altLang="ja-JP" dirty="0" err="1" smtClean="0">
                <a:ea typeface="ＭＳ Ｐゴシック" pitchFamily="34" charset="-128"/>
              </a:rPr>
              <a:t>dunia</a:t>
            </a:r>
            <a:r>
              <a:rPr lang="en-US" altLang="ja-JP" dirty="0" smtClean="0">
                <a:ea typeface="ＭＳ Ｐゴシック" pitchFamily="34" charset="-128"/>
              </a:rPr>
              <a:t> </a:t>
            </a:r>
            <a:endParaRPr lang="en-US" dirty="0" smtClean="0"/>
          </a:p>
        </p:txBody>
      </p:sp>
      <p:sp>
        <p:nvSpPr>
          <p:cNvPr id="6" name="Slide Number Placeholder 5"/>
          <p:cNvSpPr>
            <a:spLocks noGrp="1"/>
          </p:cNvSpPr>
          <p:nvPr>
            <p:ph type="sldNum" sz="quarter" idx="12"/>
          </p:nvPr>
        </p:nvSpPr>
        <p:spPr/>
        <p:txBody>
          <a:bodyPr/>
          <a:lstStyle/>
          <a:p>
            <a:pPr>
              <a:defRPr/>
            </a:pPr>
            <a:fld id="{0A0EE76B-D77B-4D36-B12A-00F146DFBD7C}" type="slidenum">
              <a:rPr lang="ar-SA"/>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normAutofit fontScale="90000"/>
          </a:bodyPr>
          <a:lstStyle/>
          <a:p>
            <a:pPr rtl="0" eaLnBrk="1" hangingPunct="1"/>
            <a:r>
              <a:rPr lang="en-US" altLang="ja-JP" smtClean="0">
                <a:ea typeface="ＭＳ Ｐゴシック" pitchFamily="34" charset="-128"/>
              </a:rPr>
              <a:t>Diperlihatkan semua amalan manusia </a:t>
            </a:r>
            <a:endParaRPr lang="en-US" smtClean="0"/>
          </a:p>
        </p:txBody>
      </p:sp>
      <p:sp>
        <p:nvSpPr>
          <p:cNvPr id="66564" name="Rectangle 3"/>
          <p:cNvSpPr>
            <a:spLocks noGrp="1" noChangeArrowheads="1"/>
          </p:cNvSpPr>
          <p:nvPr>
            <p:ph idx="1"/>
          </p:nvPr>
        </p:nvSpPr>
        <p:spPr>
          <a:xfrm>
            <a:off x="685800" y="2397125"/>
            <a:ext cx="7772400" cy="3671888"/>
          </a:xfrm>
        </p:spPr>
        <p:txBody>
          <a:bodyPr/>
          <a:lstStyle/>
          <a:p>
            <a:pPr algn="justLow" rtl="0" eaLnBrk="1" hangingPunct="1"/>
            <a:r>
              <a:rPr lang="en-US" altLang="ja-JP" sz="2800" smtClean="0">
                <a:ea typeface="ＭＳ Ｐゴシック" pitchFamily="34" charset="-128"/>
              </a:rPr>
              <a:t>Barang siapa yang mengerjakan kebaikan seberat zarah pun, niscaya dia akan melihat(balasan)nya. Dan barang siapa yang ,mengerjakan kejahatan seberat zarah pun, niscaya ia kan melihat(balasan)nya pula, (</a:t>
            </a:r>
            <a:r>
              <a:rPr lang="en-US" altLang="ja-JP" sz="2800" i="1" smtClean="0">
                <a:ea typeface="ＭＳ Ｐゴシック" pitchFamily="34" charset="-128"/>
              </a:rPr>
              <a:t>Q.S. Az Zalzalah:7-8)</a:t>
            </a:r>
            <a:endParaRPr lang="en-US" sz="2800" i="1" smtClean="0"/>
          </a:p>
        </p:txBody>
      </p:sp>
      <p:sp>
        <p:nvSpPr>
          <p:cNvPr id="6" name="Slide Number Placeholder 5"/>
          <p:cNvSpPr>
            <a:spLocks noGrp="1"/>
          </p:cNvSpPr>
          <p:nvPr>
            <p:ph type="sldNum" sz="quarter" idx="12"/>
          </p:nvPr>
        </p:nvSpPr>
        <p:spPr/>
        <p:txBody>
          <a:bodyPr/>
          <a:lstStyle/>
          <a:p>
            <a:pPr>
              <a:defRPr/>
            </a:pPr>
            <a:fld id="{6891D923-F98B-428D-BD5D-49646F9CAFFA}" type="slidenum">
              <a:rPr lang="ar-SA"/>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143000" y="277813"/>
            <a:ext cx="6629400" cy="714375"/>
          </a:xfrm>
        </p:spPr>
        <p:txBody>
          <a:bodyPr/>
          <a:lstStyle/>
          <a:p>
            <a:pPr marL="838200" indent="-838200" rtl="0" eaLnBrk="1" hangingPunct="1">
              <a:defRPr/>
            </a:pPr>
            <a:r>
              <a:rPr lang="en-US" altLang="ja-JP" sz="3100" smtClean="0">
                <a:ea typeface="ＭＳ Ｐゴシック" pitchFamily="34" charset="-128"/>
              </a:rPr>
              <a:t>Yaumul-Jaza</a:t>
            </a:r>
            <a:r>
              <a:rPr lang="en-US" altLang="ja-JP" sz="3100" smtClean="0">
                <a:latin typeface="Arial"/>
                <a:ea typeface="ＭＳ Ｐゴシック" pitchFamily="34" charset="-128"/>
              </a:rPr>
              <a:t>’</a:t>
            </a:r>
            <a:r>
              <a:rPr lang="en-US" altLang="ja-JP" sz="3100" smtClean="0">
                <a:ea typeface="ＭＳ Ｐゴシック" pitchFamily="34" charset="-128"/>
              </a:rPr>
              <a:t> atau Yaumul-Fasl</a:t>
            </a:r>
            <a:endParaRPr lang="en-US" sz="3100" smtClean="0"/>
          </a:p>
        </p:txBody>
      </p:sp>
      <p:sp>
        <p:nvSpPr>
          <p:cNvPr id="96259" name="Rectangle 3"/>
          <p:cNvSpPr>
            <a:spLocks noGrp="1" noChangeArrowheads="1"/>
          </p:cNvSpPr>
          <p:nvPr>
            <p:ph idx="1"/>
          </p:nvPr>
        </p:nvSpPr>
        <p:spPr>
          <a:xfrm>
            <a:off x="457200" y="1295400"/>
            <a:ext cx="8229600" cy="5105400"/>
          </a:xfrm>
        </p:spPr>
        <p:txBody>
          <a:bodyPr/>
          <a:lstStyle/>
          <a:p>
            <a:pPr algn="justLow" rtl="0" eaLnBrk="1" hangingPunct="1">
              <a:defRPr/>
            </a:pPr>
            <a:r>
              <a:rPr lang="en-US" altLang="ja-JP" sz="2800" smtClean="0">
                <a:ea typeface="ＭＳ Ｐゴシック" pitchFamily="34" charset="-128"/>
              </a:rPr>
              <a:t>Setelah amal perbutan manusia dihitung dan ditimbang dengan teliti. Tibalah saat terakhir, yaitu putusan Allah swt utuk memberikan balasan. Inilah yang disebut yaumul-jaza</a:t>
            </a:r>
            <a:r>
              <a:rPr lang="en-US" altLang="ja-JP" sz="2800" smtClean="0">
                <a:latin typeface="Arial"/>
                <a:ea typeface="ＭＳ Ｐゴシック" pitchFamily="34" charset="-128"/>
              </a:rPr>
              <a:t>’</a:t>
            </a:r>
            <a:r>
              <a:rPr lang="en-US" altLang="ja-JP" sz="2800" smtClean="0">
                <a:ea typeface="ＭＳ Ｐゴシック" pitchFamily="34" charset="-128"/>
              </a:rPr>
              <a:t> (hari pembalasan) atau disebut yaumul-fasl(hari keputusan) </a:t>
            </a:r>
          </a:p>
          <a:p>
            <a:pPr algn="justLow" rtl="0" eaLnBrk="1" hangingPunct="1">
              <a:defRPr/>
            </a:pPr>
            <a:r>
              <a:rPr lang="en-US" altLang="ja-JP" sz="2800" smtClean="0">
                <a:ea typeface="ＭＳ Ｐゴシック" pitchFamily="34" charset="-128"/>
              </a:rPr>
              <a:t>Pada hari ini tiap-tiap jiwa diberi balasan dengan apa yang diusahakannya. Tidak ada yag dirugikan pada hari ini. Sesungguhnya Allah sangat cepat hisabnya(perhitungannya), (</a:t>
            </a:r>
            <a:r>
              <a:rPr lang="en-US" altLang="ja-JP" sz="2800" i="1" smtClean="0">
                <a:ea typeface="ＭＳ Ｐゴシック" pitchFamily="34" charset="-128"/>
              </a:rPr>
              <a:t>Q.S. Al-Mu</a:t>
            </a:r>
            <a:r>
              <a:rPr lang="en-US" altLang="ja-JP" sz="2800" i="1" smtClean="0">
                <a:latin typeface="Arial"/>
                <a:ea typeface="ＭＳ Ｐゴシック" pitchFamily="34" charset="-128"/>
              </a:rPr>
              <a:t>’</a:t>
            </a:r>
            <a:r>
              <a:rPr lang="en-US" altLang="ja-JP" sz="2800" i="1" smtClean="0">
                <a:ea typeface="ＭＳ Ｐゴシック" pitchFamily="34" charset="-128"/>
              </a:rPr>
              <a:t>min: 17</a:t>
            </a:r>
            <a:r>
              <a:rPr lang="en-US" altLang="ja-JP" sz="2800" smtClean="0">
                <a:ea typeface="ＭＳ Ｐゴシック" pitchFamily="34" charset="-128"/>
              </a:rPr>
              <a:t>)</a:t>
            </a:r>
            <a:endParaRPr lang="en-US" sz="2800" smtClean="0"/>
          </a:p>
        </p:txBody>
      </p:sp>
      <p:sp>
        <p:nvSpPr>
          <p:cNvPr id="5" name="Slide Number Placeholder 4"/>
          <p:cNvSpPr>
            <a:spLocks noGrp="1"/>
          </p:cNvSpPr>
          <p:nvPr>
            <p:ph type="sldNum" sz="quarter" idx="12"/>
          </p:nvPr>
        </p:nvSpPr>
        <p:spPr/>
        <p:txBody>
          <a:bodyPr/>
          <a:lstStyle/>
          <a:p>
            <a:pPr>
              <a:defRPr/>
            </a:pPr>
            <a:fld id="{FD945400-A0F9-41B4-AAF4-74DD2C2B48B1}" type="slidenum">
              <a:rPr lang="ar-SA"/>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676400" y="274638"/>
            <a:ext cx="5791200" cy="792162"/>
          </a:xfrm>
          <a:gradFill rotWithShape="1">
            <a:gsLst>
              <a:gs pos="0">
                <a:srgbClr val="F0083F"/>
              </a:gs>
              <a:gs pos="50000">
                <a:srgbClr val="F0083F">
                  <a:gamma/>
                  <a:shade val="46275"/>
                  <a:invGamma/>
                </a:srgbClr>
              </a:gs>
              <a:gs pos="100000">
                <a:srgbClr val="F0083F"/>
              </a:gs>
            </a:gsLst>
            <a:lin ang="5400000" scaled="1"/>
          </a:gradFill>
        </p:spPr>
        <p:txBody>
          <a:bodyPr/>
          <a:lstStyle/>
          <a:p>
            <a:pPr marL="838200" indent="-838200" rtl="0" eaLnBrk="1" hangingPunct="1">
              <a:defRPr/>
            </a:pPr>
            <a:r>
              <a:rPr lang="en-US" altLang="ja-JP" sz="3200" smtClean="0">
                <a:ea typeface="ＭＳ Ｐゴシック" pitchFamily="34" charset="-128"/>
              </a:rPr>
              <a:t>Kehidupan Surga dan Neraka.</a:t>
            </a:r>
            <a:endParaRPr lang="en-US" sz="3200" smtClean="0"/>
          </a:p>
        </p:txBody>
      </p:sp>
      <p:sp>
        <p:nvSpPr>
          <p:cNvPr id="97283" name="Rectangle 3"/>
          <p:cNvSpPr>
            <a:spLocks noGrp="1" noChangeArrowheads="1"/>
          </p:cNvSpPr>
          <p:nvPr>
            <p:ph idx="1"/>
          </p:nvPr>
        </p:nvSpPr>
        <p:spPr>
          <a:xfrm>
            <a:off x="304800" y="1295400"/>
            <a:ext cx="8534400" cy="5334000"/>
          </a:xfrm>
        </p:spPr>
        <p:txBody>
          <a:bodyPr>
            <a:normAutofit lnSpcReduction="10000"/>
          </a:bodyPr>
          <a:lstStyle/>
          <a:p>
            <a:pPr marL="2209800" lvl="4" indent="-381000" algn="l" rtl="0" eaLnBrk="1" hangingPunct="1">
              <a:buNone/>
              <a:defRPr/>
            </a:pPr>
            <a:r>
              <a:rPr lang="en-US" altLang="ja-JP" sz="3000" b="1" dirty="0" smtClean="0">
                <a:ea typeface="ＭＳ Ｐゴシック" pitchFamily="34" charset="-128"/>
              </a:rPr>
              <a:t>SURGA</a:t>
            </a:r>
          </a:p>
          <a:p>
            <a:pPr marL="2209800" lvl="4" indent="-381000" algn="l" rtl="0" eaLnBrk="1" hangingPunct="1">
              <a:buNone/>
              <a:defRPr/>
            </a:pPr>
            <a:endParaRPr lang="en-US" altLang="ja-JP" sz="2700" b="1" dirty="0" smtClean="0">
              <a:ea typeface="ＭＳ Ｐゴシック" pitchFamily="34" charset="-128"/>
            </a:endParaRPr>
          </a:p>
          <a:p>
            <a:pPr marL="609600" indent="-609600" algn="justLow">
              <a:buFont typeface="Wingdings" pitchFamily="2" charset="2"/>
              <a:buChar char="v"/>
              <a:defRPr/>
            </a:pPr>
            <a:r>
              <a:rPr lang="en-US" altLang="ja-JP" sz="2800" dirty="0" err="1" smtClean="0">
                <a:ea typeface="ＭＳ Ｐゴシック" pitchFamily="34" charset="-128"/>
              </a:rPr>
              <a:t>Surga</a:t>
            </a:r>
            <a:r>
              <a:rPr lang="en-US" altLang="ja-JP" sz="2800" dirty="0" smtClean="0">
                <a:ea typeface="ＭＳ Ｐゴシック" pitchFamily="34" charset="-128"/>
              </a:rPr>
              <a:t> </a:t>
            </a:r>
            <a:r>
              <a:rPr lang="en-US" altLang="ja-JP" sz="2800" dirty="0" err="1" smtClean="0">
                <a:ea typeface="ＭＳ Ｐゴシック" pitchFamily="34" charset="-128"/>
              </a:rPr>
              <a:t>adalah</a:t>
            </a:r>
            <a:r>
              <a:rPr lang="en-US" altLang="ja-JP" sz="2800" dirty="0" smtClean="0">
                <a:ea typeface="ＭＳ Ｐゴシック" pitchFamily="34" charset="-128"/>
              </a:rPr>
              <a:t> </a:t>
            </a:r>
            <a:r>
              <a:rPr lang="en-US" altLang="ja-JP" sz="2800" dirty="0" err="1" smtClean="0">
                <a:ea typeface="ＭＳ Ｐゴシック" pitchFamily="34" charset="-128"/>
              </a:rPr>
              <a:t>tempat</a:t>
            </a:r>
            <a:r>
              <a:rPr lang="en-US" altLang="ja-JP" sz="2800" dirty="0" smtClean="0">
                <a:ea typeface="ＭＳ Ｐゴシック" pitchFamily="34" charset="-128"/>
              </a:rPr>
              <a:t> yang </a:t>
            </a:r>
            <a:r>
              <a:rPr lang="en-US" altLang="ja-JP" sz="2800" dirty="0" err="1" smtClean="0">
                <a:ea typeface="ＭＳ Ｐゴシック" pitchFamily="34" charset="-128"/>
              </a:rPr>
              <a:t>dipenuhi</a:t>
            </a:r>
            <a:r>
              <a:rPr lang="en-US" altLang="ja-JP" sz="2800" dirty="0" smtClean="0">
                <a:ea typeface="ＭＳ Ｐゴシック" pitchFamily="34" charset="-128"/>
              </a:rPr>
              <a:t> </a:t>
            </a:r>
            <a:r>
              <a:rPr lang="en-US" altLang="ja-JP" sz="2800" dirty="0" err="1" smtClean="0">
                <a:ea typeface="ＭＳ Ｐゴシック" pitchFamily="34" charset="-128"/>
              </a:rPr>
              <a:t>oleh</a:t>
            </a:r>
            <a:r>
              <a:rPr lang="en-US" altLang="ja-JP" sz="2800" dirty="0" smtClean="0">
                <a:ea typeface="ＭＳ Ｐゴシック" pitchFamily="34" charset="-128"/>
              </a:rPr>
              <a:t> </a:t>
            </a:r>
            <a:r>
              <a:rPr lang="en-US" altLang="ja-JP" sz="2800" dirty="0" err="1" smtClean="0">
                <a:ea typeface="ＭＳ Ｐゴシック" pitchFamily="34" charset="-128"/>
              </a:rPr>
              <a:t>berbagai</a:t>
            </a:r>
            <a:r>
              <a:rPr lang="en-US" altLang="ja-JP" sz="2800" dirty="0" smtClean="0">
                <a:ea typeface="ＭＳ Ｐゴシック" pitchFamily="34" charset="-128"/>
              </a:rPr>
              <a:t> </a:t>
            </a:r>
            <a:r>
              <a:rPr lang="en-US" altLang="ja-JP" sz="2800" dirty="0" err="1" smtClean="0">
                <a:ea typeface="ＭＳ Ｐゴシック" pitchFamily="34" charset="-128"/>
              </a:rPr>
              <a:t>macam</a:t>
            </a:r>
            <a:r>
              <a:rPr lang="en-US" altLang="ja-JP" sz="2800" dirty="0" smtClean="0">
                <a:ea typeface="ＭＳ Ｐゴシック" pitchFamily="34" charset="-128"/>
              </a:rPr>
              <a:t> </a:t>
            </a:r>
            <a:r>
              <a:rPr lang="en-US" altLang="ja-JP" sz="2800" dirty="0" err="1" smtClean="0">
                <a:ea typeface="ＭＳ Ｐゴシック" pitchFamily="34" charset="-128"/>
              </a:rPr>
              <a:t>kenikmatan</a:t>
            </a:r>
            <a:r>
              <a:rPr lang="en-US" altLang="ja-JP" sz="2800" dirty="0" smtClean="0">
                <a:ea typeface="ＭＳ Ｐゴシック" pitchFamily="34" charset="-128"/>
              </a:rPr>
              <a:t>. </a:t>
            </a:r>
            <a:r>
              <a:rPr lang="en-US" altLang="ja-JP" sz="2800" dirty="0" err="1" smtClean="0">
                <a:ea typeface="ＭＳ Ｐゴシック" pitchFamily="34" charset="-128"/>
              </a:rPr>
              <a:t>Tempat</a:t>
            </a:r>
            <a:r>
              <a:rPr lang="en-US" altLang="ja-JP" sz="2800" dirty="0" smtClean="0">
                <a:ea typeface="ＭＳ Ｐゴシック" pitchFamily="34" charset="-128"/>
              </a:rPr>
              <a:t> </a:t>
            </a:r>
            <a:r>
              <a:rPr lang="en-US" altLang="ja-JP" sz="2800" dirty="0" err="1" smtClean="0">
                <a:ea typeface="ＭＳ Ｐゴシック" pitchFamily="34" charset="-128"/>
              </a:rPr>
              <a:t>tersebut</a:t>
            </a:r>
            <a:r>
              <a:rPr lang="en-US" altLang="ja-JP" sz="2800" dirty="0" smtClean="0">
                <a:ea typeface="ＭＳ Ｐゴシック" pitchFamily="34" charset="-128"/>
              </a:rPr>
              <a:t> </a:t>
            </a:r>
            <a:r>
              <a:rPr lang="en-US" altLang="ja-JP" sz="2800" dirty="0" err="1" smtClean="0">
                <a:ea typeface="ＭＳ Ｐゴシック" pitchFamily="34" charset="-128"/>
              </a:rPr>
              <a:t>disediakan</a:t>
            </a:r>
            <a:r>
              <a:rPr lang="en-US" altLang="ja-JP" sz="2800" dirty="0" smtClean="0">
                <a:ea typeface="ＭＳ Ｐゴシック" pitchFamily="34" charset="-128"/>
              </a:rPr>
              <a:t> Allah </a:t>
            </a:r>
            <a:r>
              <a:rPr lang="en-US" altLang="ja-JP" sz="2800" dirty="0" err="1" smtClean="0">
                <a:ea typeface="ＭＳ Ｐゴシック" pitchFamily="34" charset="-128"/>
              </a:rPr>
              <a:t>swt</a:t>
            </a:r>
            <a:r>
              <a:rPr lang="en-US" altLang="ja-JP" sz="2800" dirty="0" smtClean="0">
                <a:ea typeface="ＭＳ Ｐゴシック" pitchFamily="34" charset="-128"/>
              </a:rPr>
              <a:t>. </a:t>
            </a:r>
            <a:r>
              <a:rPr lang="en-US" altLang="ja-JP" sz="2800" dirty="0" err="1" smtClean="0">
                <a:ea typeface="ＭＳ Ｐゴシック" pitchFamily="34" charset="-128"/>
              </a:rPr>
              <a:t>Untuk</a:t>
            </a:r>
            <a:r>
              <a:rPr lang="en-US" altLang="ja-JP" sz="2800" dirty="0" smtClean="0">
                <a:ea typeface="ＭＳ Ｐゴシック" pitchFamily="34" charset="-128"/>
              </a:rPr>
              <a:t> </a:t>
            </a:r>
            <a:r>
              <a:rPr lang="en-US" altLang="ja-JP" sz="2800" dirty="0" err="1" smtClean="0">
                <a:ea typeface="ＭＳ Ｐゴシック" pitchFamily="34" charset="-128"/>
              </a:rPr>
              <a:t>para</a:t>
            </a:r>
            <a:r>
              <a:rPr lang="en-US" altLang="ja-JP" sz="2800" dirty="0" smtClean="0">
                <a:ea typeface="ＭＳ Ｐゴシック" pitchFamily="34" charset="-128"/>
              </a:rPr>
              <a:t> </a:t>
            </a:r>
            <a:r>
              <a:rPr lang="en-US" altLang="ja-JP" sz="2800" dirty="0" err="1" smtClean="0">
                <a:ea typeface="ＭＳ Ｐゴシック" pitchFamily="34" charset="-128"/>
              </a:rPr>
              <a:t>hamba</a:t>
            </a:r>
            <a:r>
              <a:rPr lang="en-US" altLang="ja-JP" sz="2800" dirty="0" smtClean="0">
                <a:ea typeface="ＭＳ Ｐゴシック" pitchFamily="34" charset="-128"/>
              </a:rPr>
              <a:t> yang </a:t>
            </a:r>
            <a:r>
              <a:rPr lang="en-US" altLang="ja-JP" sz="2800" dirty="0" err="1" smtClean="0">
                <a:ea typeface="ＭＳ Ｐゴシック" pitchFamily="34" charset="-128"/>
              </a:rPr>
              <a:t>berbakti</a:t>
            </a:r>
            <a:r>
              <a:rPr lang="en-US" altLang="ja-JP" sz="2800" dirty="0" smtClean="0">
                <a:ea typeface="ＭＳ Ｐゴシック" pitchFamily="34" charset="-128"/>
              </a:rPr>
              <a:t> </a:t>
            </a:r>
            <a:r>
              <a:rPr lang="en-US" altLang="ja-JP" sz="2800" dirty="0" err="1" smtClean="0">
                <a:ea typeface="ＭＳ Ｐゴシック" pitchFamily="34" charset="-128"/>
              </a:rPr>
              <a:t>dan</a:t>
            </a:r>
            <a:r>
              <a:rPr lang="en-US" altLang="ja-JP" sz="2800" dirty="0" smtClean="0">
                <a:ea typeface="ＭＳ Ｐゴシック" pitchFamily="34" charset="-128"/>
              </a:rPr>
              <a:t> </a:t>
            </a:r>
            <a:r>
              <a:rPr lang="en-US" altLang="ja-JP" sz="2800" dirty="0" err="1" smtClean="0">
                <a:ea typeface="ＭＳ Ｐゴシック" pitchFamily="34" charset="-128"/>
              </a:rPr>
              <a:t>taat</a:t>
            </a:r>
            <a:r>
              <a:rPr lang="en-US" altLang="ja-JP" sz="2800" dirty="0" smtClean="0">
                <a:ea typeface="ＭＳ Ｐゴシック" pitchFamily="34" charset="-128"/>
              </a:rPr>
              <a:t> </a:t>
            </a:r>
            <a:r>
              <a:rPr lang="en-US" altLang="ja-JP" sz="2800" dirty="0" err="1" smtClean="0">
                <a:ea typeface="ＭＳ Ｐゴシック" pitchFamily="34" charset="-128"/>
              </a:rPr>
              <a:t>kepada-Nya</a:t>
            </a:r>
            <a:r>
              <a:rPr lang="en-US" altLang="ja-JP" sz="2800" dirty="0" smtClean="0">
                <a:ea typeface="ＭＳ Ｐゴシック" pitchFamily="34" charset="-128"/>
              </a:rPr>
              <a:t>. </a:t>
            </a:r>
            <a:r>
              <a:rPr lang="en-US" altLang="ja-JP" sz="2800" dirty="0" err="1" smtClean="0">
                <a:ea typeface="ＭＳ Ｐゴシック" pitchFamily="34" charset="-128"/>
              </a:rPr>
              <a:t>Keistimewaan</a:t>
            </a:r>
            <a:r>
              <a:rPr lang="en-US" altLang="ja-JP" sz="2800" dirty="0" smtClean="0">
                <a:ea typeface="ＭＳ Ｐゴシック" pitchFamily="34" charset="-128"/>
              </a:rPr>
              <a:t> </a:t>
            </a:r>
            <a:r>
              <a:rPr lang="en-US" altLang="ja-JP" sz="2800" dirty="0" err="1" smtClean="0">
                <a:ea typeface="ＭＳ Ｐゴシック" pitchFamily="34" charset="-128"/>
              </a:rPr>
              <a:t>dan</a:t>
            </a:r>
            <a:r>
              <a:rPr lang="en-US" altLang="ja-JP" sz="2800" dirty="0" smtClean="0">
                <a:ea typeface="ＭＳ Ｐゴシック" pitchFamily="34" charset="-128"/>
              </a:rPr>
              <a:t> </a:t>
            </a:r>
            <a:r>
              <a:rPr lang="en-US" altLang="ja-JP" sz="2800" dirty="0" err="1" smtClean="0">
                <a:ea typeface="ＭＳ Ｐゴシック" pitchFamily="34" charset="-128"/>
              </a:rPr>
              <a:t>kenikmatan</a:t>
            </a:r>
            <a:r>
              <a:rPr lang="en-US" altLang="ja-JP" sz="2800" dirty="0" smtClean="0">
                <a:ea typeface="ＭＳ Ｐゴシック" pitchFamily="34" charset="-128"/>
              </a:rPr>
              <a:t> yang </a:t>
            </a:r>
            <a:r>
              <a:rPr lang="en-US" altLang="ja-JP" sz="2800" dirty="0" err="1" smtClean="0">
                <a:ea typeface="ＭＳ Ｐゴシック" pitchFamily="34" charset="-128"/>
              </a:rPr>
              <a:t>ada</a:t>
            </a:r>
            <a:r>
              <a:rPr lang="en-US" altLang="ja-JP" sz="2800" dirty="0" smtClean="0">
                <a:ea typeface="ＭＳ Ｐゴシック" pitchFamily="34" charset="-128"/>
              </a:rPr>
              <a:t> </a:t>
            </a:r>
            <a:r>
              <a:rPr lang="en-US" altLang="ja-JP" sz="2800" dirty="0" err="1" smtClean="0">
                <a:ea typeface="ＭＳ Ｐゴシック" pitchFamily="34" charset="-128"/>
              </a:rPr>
              <a:t>di</a:t>
            </a:r>
            <a:r>
              <a:rPr lang="en-US" altLang="ja-JP" sz="2800" dirty="0" smtClean="0">
                <a:ea typeface="ＭＳ Ｐゴシック" pitchFamily="34" charset="-128"/>
              </a:rPr>
              <a:t> </a:t>
            </a:r>
            <a:r>
              <a:rPr lang="en-US" altLang="ja-JP" sz="2800" dirty="0" err="1" smtClean="0">
                <a:ea typeface="ＭＳ Ｐゴシック" pitchFamily="34" charset="-128"/>
              </a:rPr>
              <a:t>dalam</a:t>
            </a:r>
            <a:r>
              <a:rPr lang="en-US" altLang="ja-JP" sz="2800" dirty="0" smtClean="0">
                <a:ea typeface="ＭＳ Ｐゴシック" pitchFamily="34" charset="-128"/>
              </a:rPr>
              <a:t> </a:t>
            </a:r>
            <a:r>
              <a:rPr lang="en-US" altLang="ja-JP" sz="2800" dirty="0" err="1" smtClean="0">
                <a:ea typeface="ＭＳ Ｐゴシック" pitchFamily="34" charset="-128"/>
              </a:rPr>
              <a:t>surga</a:t>
            </a:r>
            <a:r>
              <a:rPr lang="en-US" altLang="ja-JP" sz="2800" dirty="0" smtClean="0">
                <a:ea typeface="ＭＳ Ｐゴシック" pitchFamily="34" charset="-128"/>
              </a:rPr>
              <a:t> </a:t>
            </a:r>
            <a:r>
              <a:rPr lang="en-US" altLang="ja-JP" sz="2800" dirty="0" err="1" smtClean="0">
                <a:ea typeface="ＭＳ Ｐゴシック" pitchFamily="34" charset="-128"/>
              </a:rPr>
              <a:t>digambarkan</a:t>
            </a:r>
            <a:r>
              <a:rPr lang="en-US" altLang="ja-JP" sz="2800" dirty="0" smtClean="0">
                <a:ea typeface="ＭＳ Ｐゴシック" pitchFamily="34" charset="-128"/>
              </a:rPr>
              <a:t> </a:t>
            </a:r>
            <a:r>
              <a:rPr lang="en-US" altLang="ja-JP" sz="2800" dirty="0" err="1" smtClean="0">
                <a:ea typeface="ＭＳ Ｐゴシック" pitchFamily="34" charset="-128"/>
              </a:rPr>
              <a:t>oleh</a:t>
            </a:r>
            <a:r>
              <a:rPr lang="en-US" altLang="ja-JP" sz="2800" dirty="0" smtClean="0">
                <a:ea typeface="ＭＳ Ｐゴシック" pitchFamily="34" charset="-128"/>
              </a:rPr>
              <a:t> Allah </a:t>
            </a:r>
            <a:r>
              <a:rPr lang="en-US" altLang="ja-JP" sz="2800" dirty="0" err="1" smtClean="0">
                <a:ea typeface="ＭＳ Ｐゴシック" pitchFamily="34" charset="-128"/>
              </a:rPr>
              <a:t>swt</a:t>
            </a:r>
            <a:r>
              <a:rPr lang="en-US" altLang="ja-JP" sz="2800" dirty="0" smtClean="0">
                <a:ea typeface="ＭＳ Ｐゴシック" pitchFamily="34" charset="-128"/>
              </a:rPr>
              <a:t>. </a:t>
            </a:r>
            <a:r>
              <a:rPr lang="en-US" altLang="ja-JP" sz="2800" dirty="0" err="1" smtClean="0">
                <a:ea typeface="ＭＳ Ｐゴシック" pitchFamily="34" charset="-128"/>
              </a:rPr>
              <a:t>Dalam</a:t>
            </a:r>
            <a:r>
              <a:rPr lang="en-US" altLang="ja-JP" sz="2800" dirty="0" smtClean="0">
                <a:ea typeface="ＭＳ Ｐゴシック" pitchFamily="34" charset="-128"/>
              </a:rPr>
              <a:t> </a:t>
            </a:r>
            <a:r>
              <a:rPr lang="en-US" altLang="ja-JP" sz="2800" dirty="0" err="1" smtClean="0">
                <a:ea typeface="ＭＳ Ｐゴシック" pitchFamily="34" charset="-128"/>
              </a:rPr>
              <a:t>hadis</a:t>
            </a:r>
            <a:r>
              <a:rPr lang="en-US" altLang="ja-JP" sz="2800" dirty="0" smtClean="0">
                <a:ea typeface="ＭＳ Ｐゴシック" pitchFamily="34" charset="-128"/>
              </a:rPr>
              <a:t> </a:t>
            </a:r>
            <a:r>
              <a:rPr lang="en-US" altLang="ja-JP" sz="2800" dirty="0" err="1" smtClean="0">
                <a:ea typeface="ＭＳ Ｐゴシック" pitchFamily="34" charset="-128"/>
              </a:rPr>
              <a:t>berikut</a:t>
            </a:r>
            <a:r>
              <a:rPr lang="en-US" altLang="ja-JP" sz="2800" dirty="0" smtClean="0">
                <a:ea typeface="ＭＳ Ｐゴシック" pitchFamily="34" charset="-128"/>
              </a:rPr>
              <a:t> </a:t>
            </a:r>
            <a:r>
              <a:rPr lang="en-US" altLang="ja-JP" sz="2800" dirty="0" err="1" smtClean="0">
                <a:ea typeface="ＭＳ Ｐゴシック" pitchFamily="34" charset="-128"/>
              </a:rPr>
              <a:t>ini</a:t>
            </a:r>
            <a:r>
              <a:rPr lang="en-US" altLang="ja-JP" sz="2800" dirty="0" smtClean="0">
                <a:ea typeface="ＭＳ Ｐゴシック" pitchFamily="34" charset="-128"/>
              </a:rPr>
              <a:t>, </a:t>
            </a:r>
          </a:p>
          <a:p>
            <a:pPr marL="609600" indent="-609600" algn="justLow">
              <a:buFont typeface="Wingdings" pitchFamily="2" charset="2"/>
              <a:buChar char="v"/>
              <a:defRPr/>
            </a:pPr>
            <a:r>
              <a:rPr lang="en-US" altLang="ja-JP" sz="2800" dirty="0" smtClean="0">
                <a:ea typeface="ＭＳ Ｐゴシック" pitchFamily="34" charset="-128"/>
              </a:rPr>
              <a:t>“</a:t>
            </a:r>
            <a:r>
              <a:rPr lang="en-US" altLang="ja-JP" sz="2800" dirty="0" err="1" smtClean="0">
                <a:ea typeface="ＭＳ Ｐゴシック" pitchFamily="34" charset="-128"/>
              </a:rPr>
              <a:t>Sesuatu</a:t>
            </a:r>
            <a:r>
              <a:rPr lang="en-US" altLang="ja-JP" sz="2800" dirty="0" smtClean="0">
                <a:ea typeface="ＭＳ Ｐゴシック" pitchFamily="34" charset="-128"/>
              </a:rPr>
              <a:t> yang </a:t>
            </a:r>
            <a:r>
              <a:rPr lang="en-US" altLang="ja-JP" sz="2800" dirty="0" err="1" smtClean="0">
                <a:ea typeface="ＭＳ Ｐゴシック" pitchFamily="34" charset="-128"/>
              </a:rPr>
              <a:t>belum</a:t>
            </a:r>
            <a:r>
              <a:rPr lang="en-US" altLang="ja-JP" sz="2800" dirty="0" smtClean="0">
                <a:ea typeface="ＭＳ Ｐゴシック" pitchFamily="34" charset="-128"/>
              </a:rPr>
              <a:t> </a:t>
            </a:r>
            <a:r>
              <a:rPr lang="en-US" altLang="ja-JP" sz="2800" dirty="0" err="1" smtClean="0">
                <a:ea typeface="ＭＳ Ｐゴシック" pitchFamily="34" charset="-128"/>
              </a:rPr>
              <a:t>pernah</a:t>
            </a:r>
            <a:r>
              <a:rPr lang="en-US" altLang="ja-JP" sz="2800" dirty="0" smtClean="0">
                <a:ea typeface="ＭＳ Ｐゴシック" pitchFamily="34" charset="-128"/>
              </a:rPr>
              <a:t> </a:t>
            </a:r>
            <a:r>
              <a:rPr lang="en-US" altLang="ja-JP" sz="2800" dirty="0" err="1" smtClean="0">
                <a:ea typeface="ＭＳ Ｐゴシック" pitchFamily="34" charset="-128"/>
              </a:rPr>
              <a:t>terlihat</a:t>
            </a:r>
            <a:r>
              <a:rPr lang="en-US" altLang="ja-JP" sz="2800" dirty="0" smtClean="0">
                <a:ea typeface="ＭＳ Ｐゴシック" pitchFamily="34" charset="-128"/>
              </a:rPr>
              <a:t> </a:t>
            </a:r>
            <a:r>
              <a:rPr lang="en-US" altLang="ja-JP" sz="2800" dirty="0" err="1" smtClean="0">
                <a:ea typeface="ＭＳ Ｐゴシック" pitchFamily="34" charset="-128"/>
              </a:rPr>
              <a:t>oleh</a:t>
            </a:r>
            <a:r>
              <a:rPr lang="en-US" altLang="ja-JP" sz="2800" dirty="0" smtClean="0">
                <a:ea typeface="ＭＳ Ｐゴシック" pitchFamily="34" charset="-128"/>
              </a:rPr>
              <a:t> </a:t>
            </a:r>
            <a:r>
              <a:rPr lang="en-US" altLang="ja-JP" sz="2800" dirty="0" err="1" smtClean="0">
                <a:ea typeface="ＭＳ Ｐゴシック" pitchFamily="34" charset="-128"/>
              </a:rPr>
              <a:t>mata</a:t>
            </a:r>
            <a:r>
              <a:rPr lang="en-US" altLang="ja-JP" sz="2800" dirty="0" smtClean="0">
                <a:ea typeface="ＭＳ Ｐゴシック" pitchFamily="34" charset="-128"/>
              </a:rPr>
              <a:t>, </a:t>
            </a:r>
            <a:r>
              <a:rPr lang="en-US" altLang="ja-JP" sz="2800" dirty="0" err="1" smtClean="0">
                <a:ea typeface="ＭＳ Ｐゴシック" pitchFamily="34" charset="-128"/>
              </a:rPr>
              <a:t>belum</a:t>
            </a:r>
            <a:r>
              <a:rPr lang="en-US" altLang="ja-JP" sz="2800" dirty="0" smtClean="0">
                <a:ea typeface="ＭＳ Ｐゴシック" pitchFamily="34" charset="-128"/>
              </a:rPr>
              <a:t> </a:t>
            </a:r>
            <a:r>
              <a:rPr lang="en-US" altLang="ja-JP" sz="2800" dirty="0" err="1" smtClean="0">
                <a:ea typeface="ＭＳ Ｐゴシック" pitchFamily="34" charset="-128"/>
              </a:rPr>
              <a:t>pernah</a:t>
            </a:r>
            <a:r>
              <a:rPr lang="en-US" altLang="ja-JP" sz="2800" dirty="0" smtClean="0">
                <a:ea typeface="ＭＳ Ｐゴシック" pitchFamily="34" charset="-128"/>
              </a:rPr>
              <a:t> </a:t>
            </a:r>
            <a:r>
              <a:rPr lang="en-US" altLang="ja-JP" sz="2800" dirty="0" err="1" smtClean="0">
                <a:ea typeface="ＭＳ Ｐゴシック" pitchFamily="34" charset="-128"/>
              </a:rPr>
              <a:t>terdengar</a:t>
            </a:r>
            <a:r>
              <a:rPr lang="en-US" altLang="ja-JP" sz="2800" dirty="0" smtClean="0">
                <a:ea typeface="ＭＳ Ｐゴシック" pitchFamily="34" charset="-128"/>
              </a:rPr>
              <a:t> </a:t>
            </a:r>
            <a:r>
              <a:rPr lang="en-US" altLang="ja-JP" sz="2800" dirty="0" err="1" smtClean="0">
                <a:ea typeface="ＭＳ Ｐゴシック" pitchFamily="34" charset="-128"/>
              </a:rPr>
              <a:t>oleh</a:t>
            </a:r>
            <a:r>
              <a:rPr lang="en-US" altLang="ja-JP" sz="2800" dirty="0" smtClean="0">
                <a:ea typeface="ＭＳ Ｐゴシック" pitchFamily="34" charset="-128"/>
              </a:rPr>
              <a:t> </a:t>
            </a:r>
            <a:r>
              <a:rPr lang="en-US" altLang="ja-JP" sz="2800" dirty="0" err="1" smtClean="0">
                <a:ea typeface="ＭＳ Ｐゴシック" pitchFamily="34" charset="-128"/>
              </a:rPr>
              <a:t>telinga</a:t>
            </a:r>
            <a:r>
              <a:rPr lang="en-US" altLang="ja-JP" sz="2800" dirty="0" smtClean="0">
                <a:ea typeface="ＭＳ Ｐゴシック" pitchFamily="34" charset="-128"/>
              </a:rPr>
              <a:t> </a:t>
            </a:r>
            <a:r>
              <a:rPr lang="en-US" altLang="ja-JP" sz="2800" dirty="0" err="1" smtClean="0">
                <a:ea typeface="ＭＳ Ｐゴシック" pitchFamily="34" charset="-128"/>
              </a:rPr>
              <a:t>dan</a:t>
            </a:r>
            <a:r>
              <a:rPr lang="en-US" altLang="ja-JP" sz="2800" dirty="0" smtClean="0">
                <a:ea typeface="ＭＳ Ｐゴシック" pitchFamily="34" charset="-128"/>
              </a:rPr>
              <a:t> </a:t>
            </a:r>
            <a:r>
              <a:rPr lang="en-US" altLang="ja-JP" sz="2800" dirty="0" err="1" smtClean="0">
                <a:ea typeface="ＭＳ Ｐゴシック" pitchFamily="34" charset="-128"/>
              </a:rPr>
              <a:t>tidak</a:t>
            </a:r>
            <a:r>
              <a:rPr lang="en-US" altLang="ja-JP" sz="2800" dirty="0" smtClean="0">
                <a:ea typeface="ＭＳ Ｐゴシック" pitchFamily="34" charset="-128"/>
              </a:rPr>
              <a:t> </a:t>
            </a:r>
            <a:r>
              <a:rPr lang="en-US" altLang="ja-JP" sz="2800" dirty="0" err="1" smtClean="0">
                <a:ea typeface="ＭＳ Ｐゴシック" pitchFamily="34" charset="-128"/>
              </a:rPr>
              <a:t>pernah</a:t>
            </a:r>
            <a:r>
              <a:rPr lang="en-US" altLang="ja-JP" sz="2800" dirty="0" smtClean="0">
                <a:ea typeface="ＭＳ Ｐゴシック" pitchFamily="34" charset="-128"/>
              </a:rPr>
              <a:t> </a:t>
            </a:r>
            <a:r>
              <a:rPr lang="en-US" altLang="ja-JP" sz="2800" dirty="0" err="1" smtClean="0">
                <a:ea typeface="ＭＳ Ｐゴシック" pitchFamily="34" charset="-128"/>
              </a:rPr>
              <a:t>terlintas</a:t>
            </a:r>
            <a:r>
              <a:rPr lang="en-US" altLang="ja-JP" sz="2800" dirty="0" smtClean="0">
                <a:ea typeface="ＭＳ Ｐゴシック" pitchFamily="34" charset="-128"/>
              </a:rPr>
              <a:t> </a:t>
            </a:r>
            <a:r>
              <a:rPr lang="en-US" altLang="ja-JP" sz="2800" dirty="0" err="1" smtClean="0">
                <a:ea typeface="ＭＳ Ｐゴシック" pitchFamily="34" charset="-128"/>
              </a:rPr>
              <a:t>di</a:t>
            </a:r>
            <a:r>
              <a:rPr lang="en-US" altLang="ja-JP" sz="2800" dirty="0" smtClean="0">
                <a:ea typeface="ＭＳ Ｐゴシック" pitchFamily="34" charset="-128"/>
              </a:rPr>
              <a:t> </a:t>
            </a:r>
            <a:r>
              <a:rPr lang="en-US" altLang="ja-JP" sz="2800" dirty="0" err="1" smtClean="0">
                <a:ea typeface="ＭＳ Ｐゴシック" pitchFamily="34" charset="-128"/>
              </a:rPr>
              <a:t>dalam</a:t>
            </a:r>
            <a:r>
              <a:rPr lang="en-US" altLang="ja-JP" sz="2800" dirty="0" smtClean="0">
                <a:ea typeface="ＭＳ Ｐゴシック" pitchFamily="34" charset="-128"/>
              </a:rPr>
              <a:t> </a:t>
            </a:r>
            <a:r>
              <a:rPr lang="en-US" altLang="ja-JP" sz="2800" dirty="0" err="1" smtClean="0">
                <a:ea typeface="ＭＳ Ｐゴシック" pitchFamily="34" charset="-128"/>
              </a:rPr>
              <a:t>hati</a:t>
            </a:r>
            <a:r>
              <a:rPr lang="en-US" altLang="ja-JP" sz="2800" dirty="0" smtClean="0">
                <a:ea typeface="ＭＳ Ｐゴシック" pitchFamily="34" charset="-128"/>
              </a:rPr>
              <a:t> </a:t>
            </a:r>
            <a:r>
              <a:rPr lang="en-US" altLang="ja-JP" sz="2800" dirty="0" err="1" smtClean="0">
                <a:ea typeface="ＭＳ Ｐゴシック" pitchFamily="34" charset="-128"/>
              </a:rPr>
              <a:t>manusia</a:t>
            </a:r>
            <a:r>
              <a:rPr lang="en-US" altLang="ja-JP" sz="2800" dirty="0" smtClean="0">
                <a:ea typeface="ＭＳ Ｐゴシック" pitchFamily="34" charset="-128"/>
              </a:rPr>
              <a:t>”.(</a:t>
            </a:r>
            <a:r>
              <a:rPr lang="en-US" altLang="ja-JP" sz="2800" b="1" i="1" dirty="0" err="1" smtClean="0">
                <a:ea typeface="ＭＳ Ｐゴシック" pitchFamily="34" charset="-128"/>
              </a:rPr>
              <a:t>Hadis</a:t>
            </a:r>
            <a:r>
              <a:rPr lang="en-US" altLang="ja-JP" sz="2800" b="1" i="1" dirty="0" smtClean="0">
                <a:ea typeface="ＭＳ Ｐゴシック" pitchFamily="34" charset="-128"/>
              </a:rPr>
              <a:t> </a:t>
            </a:r>
            <a:r>
              <a:rPr lang="en-US" altLang="ja-JP" sz="2800" b="1" i="1" dirty="0" err="1" smtClean="0">
                <a:ea typeface="ＭＳ Ｐゴシック" pitchFamily="34" charset="-128"/>
              </a:rPr>
              <a:t>Qudsi</a:t>
            </a:r>
            <a:r>
              <a:rPr lang="en-US" altLang="ja-JP" sz="2800" b="1" i="1" dirty="0" smtClean="0">
                <a:ea typeface="ＭＳ Ｐゴシック" pitchFamily="34" charset="-128"/>
              </a:rPr>
              <a:t>)</a:t>
            </a:r>
            <a:endParaRPr lang="en-US" sz="2800" b="1" i="1" dirty="0" smtClean="0"/>
          </a:p>
        </p:txBody>
      </p:sp>
      <p:sp>
        <p:nvSpPr>
          <p:cNvPr id="6" name="Slide Number Placeholder 5"/>
          <p:cNvSpPr>
            <a:spLocks noGrp="1"/>
          </p:cNvSpPr>
          <p:nvPr>
            <p:ph type="sldNum" sz="quarter" idx="12"/>
          </p:nvPr>
        </p:nvSpPr>
        <p:spPr/>
        <p:txBody>
          <a:bodyPr/>
          <a:lstStyle/>
          <a:p>
            <a:pPr>
              <a:defRPr/>
            </a:pPr>
            <a:fld id="{4B2030CC-7FCD-4C25-8EF2-7713C6FF7CE3}" type="slidenum">
              <a:rPr lang="ar-SA"/>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304800" y="990600"/>
            <a:ext cx="8534400" cy="5105400"/>
          </a:xfrm>
        </p:spPr>
        <p:txBody>
          <a:bodyPr>
            <a:normAutofit lnSpcReduction="10000"/>
          </a:bodyPr>
          <a:lstStyle/>
          <a:p>
            <a:pPr marL="609600" indent="-609600" algn="justLow" rtl="0" eaLnBrk="1" hangingPunct="1">
              <a:lnSpc>
                <a:spcPct val="90000"/>
              </a:lnSpc>
              <a:defRPr/>
            </a:pPr>
            <a:endParaRPr lang="en-US" altLang="ja-JP" sz="4000" dirty="0" smtClean="0">
              <a:ea typeface="ＭＳ Ｐゴシック" pitchFamily="34" charset="-128"/>
            </a:endParaRPr>
          </a:p>
          <a:p>
            <a:pPr marL="609600" indent="-609600" algn="justLow" rtl="0" eaLnBrk="1" hangingPunct="1">
              <a:lnSpc>
                <a:spcPct val="90000"/>
              </a:lnSpc>
              <a:defRPr/>
            </a:pPr>
            <a:r>
              <a:rPr lang="en-US" altLang="ja-JP" sz="4000" dirty="0" err="1" smtClean="0">
                <a:ea typeface="ＭＳ Ｐゴシック" pitchFamily="34" charset="-128"/>
              </a:rPr>
              <a:t>Neraka</a:t>
            </a:r>
            <a:r>
              <a:rPr lang="en-US" altLang="ja-JP" sz="4000" dirty="0" smtClean="0">
                <a:ea typeface="ＭＳ Ｐゴシック" pitchFamily="34" charset="-128"/>
              </a:rPr>
              <a:t> </a:t>
            </a:r>
            <a:r>
              <a:rPr lang="en-US" altLang="ja-JP" sz="4000" dirty="0" err="1" smtClean="0">
                <a:ea typeface="ＭＳ Ｐゴシック" pitchFamily="34" charset="-128"/>
              </a:rPr>
              <a:t>adalah</a:t>
            </a:r>
            <a:r>
              <a:rPr lang="en-US" altLang="ja-JP" sz="4000" dirty="0" smtClean="0">
                <a:ea typeface="ＭＳ Ｐゴシック" pitchFamily="34" charset="-128"/>
              </a:rPr>
              <a:t> </a:t>
            </a:r>
            <a:r>
              <a:rPr lang="en-US" altLang="ja-JP" sz="4000" dirty="0" err="1" smtClean="0">
                <a:ea typeface="ＭＳ Ｐゴシック" pitchFamily="34" charset="-128"/>
              </a:rPr>
              <a:t>tempat</a:t>
            </a:r>
            <a:r>
              <a:rPr lang="en-US" altLang="ja-JP" sz="4000" dirty="0" smtClean="0">
                <a:ea typeface="ＭＳ Ｐゴシック" pitchFamily="34" charset="-128"/>
              </a:rPr>
              <a:t> </a:t>
            </a:r>
            <a:r>
              <a:rPr lang="en-US" altLang="ja-JP" sz="4000" dirty="0" err="1" smtClean="0">
                <a:ea typeface="ＭＳ Ｐゴシック" pitchFamily="34" charset="-128"/>
              </a:rPr>
              <a:t>siksaan</a:t>
            </a:r>
            <a:r>
              <a:rPr lang="en-US" altLang="ja-JP" sz="4000" dirty="0" smtClean="0">
                <a:ea typeface="ＭＳ Ｐゴシック" pitchFamily="34" charset="-128"/>
              </a:rPr>
              <a:t> </a:t>
            </a:r>
            <a:r>
              <a:rPr lang="en-US" altLang="ja-JP" sz="4000" dirty="0" err="1" smtClean="0">
                <a:ea typeface="ＭＳ Ｐゴシック" pitchFamily="34" charset="-128"/>
              </a:rPr>
              <a:t>dan</a:t>
            </a:r>
            <a:r>
              <a:rPr lang="en-US" altLang="ja-JP" sz="4000" dirty="0" smtClean="0">
                <a:ea typeface="ＭＳ Ｐゴシック" pitchFamily="34" charset="-128"/>
              </a:rPr>
              <a:t> </a:t>
            </a:r>
            <a:r>
              <a:rPr lang="en-US" altLang="ja-JP" sz="4000" dirty="0" err="1" smtClean="0">
                <a:ea typeface="ＭＳ Ｐゴシック" pitchFamily="34" charset="-128"/>
              </a:rPr>
              <a:t>menjadi</a:t>
            </a:r>
            <a:r>
              <a:rPr lang="en-US" altLang="ja-JP" sz="4000" dirty="0" smtClean="0">
                <a:ea typeface="ＭＳ Ｐゴシック" pitchFamily="34" charset="-128"/>
              </a:rPr>
              <a:t> </a:t>
            </a:r>
            <a:r>
              <a:rPr lang="en-US" altLang="ja-JP" sz="4000" dirty="0" err="1" smtClean="0">
                <a:ea typeface="ＭＳ Ｐゴシック" pitchFamily="34" charset="-128"/>
              </a:rPr>
              <a:t>balasan</a:t>
            </a:r>
            <a:r>
              <a:rPr lang="en-US" altLang="ja-JP" sz="4000" dirty="0" smtClean="0">
                <a:ea typeface="ＭＳ Ｐゴシック" pitchFamily="34" charset="-128"/>
              </a:rPr>
              <a:t> </a:t>
            </a:r>
            <a:r>
              <a:rPr lang="en-US" altLang="ja-JP" sz="4000" dirty="0" err="1" smtClean="0">
                <a:ea typeface="ＭＳ Ｐゴシック" pitchFamily="34" charset="-128"/>
              </a:rPr>
              <a:t>bagi</a:t>
            </a:r>
            <a:r>
              <a:rPr lang="en-US" altLang="ja-JP" sz="4000" dirty="0" smtClean="0">
                <a:ea typeface="ＭＳ Ｐゴシック" pitchFamily="34" charset="-128"/>
              </a:rPr>
              <a:t> </a:t>
            </a:r>
            <a:r>
              <a:rPr lang="en-US" altLang="ja-JP" sz="4000" dirty="0" err="1" smtClean="0">
                <a:ea typeface="ＭＳ Ｐゴシック" pitchFamily="34" charset="-128"/>
              </a:rPr>
              <a:t>orang-orang</a:t>
            </a:r>
            <a:r>
              <a:rPr lang="en-US" altLang="ja-JP" sz="4000" dirty="0" smtClean="0">
                <a:ea typeface="ＭＳ Ｐゴシック" pitchFamily="34" charset="-128"/>
              </a:rPr>
              <a:t> yang </a:t>
            </a:r>
            <a:r>
              <a:rPr lang="en-US" altLang="ja-JP" sz="4000" dirty="0" err="1" smtClean="0">
                <a:ea typeface="ＭＳ Ｐゴシック" pitchFamily="34" charset="-128"/>
              </a:rPr>
              <a:t>berbuat</a:t>
            </a:r>
            <a:r>
              <a:rPr lang="en-US" altLang="ja-JP" sz="4000" dirty="0" smtClean="0">
                <a:ea typeface="ＭＳ Ｐゴシック" pitchFamily="34" charset="-128"/>
              </a:rPr>
              <a:t> </a:t>
            </a:r>
            <a:r>
              <a:rPr lang="en-US" altLang="ja-JP" sz="4000" dirty="0" err="1" smtClean="0">
                <a:ea typeface="ＭＳ Ｐゴシック" pitchFamily="34" charset="-128"/>
              </a:rPr>
              <a:t>dosa</a:t>
            </a:r>
            <a:r>
              <a:rPr lang="en-US" altLang="ja-JP" sz="4000" dirty="0" smtClean="0">
                <a:ea typeface="ＭＳ Ｐゴシック" pitchFamily="34" charset="-128"/>
              </a:rPr>
              <a:t> </a:t>
            </a:r>
            <a:r>
              <a:rPr lang="en-US" altLang="ja-JP" sz="4000" dirty="0" err="1" smtClean="0">
                <a:ea typeface="ＭＳ Ｐゴシック" pitchFamily="34" charset="-128"/>
              </a:rPr>
              <a:t>dan</a:t>
            </a:r>
            <a:r>
              <a:rPr lang="en-US" altLang="ja-JP" sz="4000" dirty="0" smtClean="0">
                <a:ea typeface="ＭＳ Ｐゴシック" pitchFamily="34" charset="-128"/>
              </a:rPr>
              <a:t> </a:t>
            </a:r>
            <a:r>
              <a:rPr lang="en-US" altLang="ja-JP" sz="4000" dirty="0" err="1" smtClean="0">
                <a:ea typeface="ＭＳ Ｐゴシック" pitchFamily="34" charset="-128"/>
              </a:rPr>
              <a:t>kesalahan</a:t>
            </a:r>
            <a:r>
              <a:rPr lang="en-US" altLang="ja-JP" sz="4000" dirty="0" smtClean="0">
                <a:ea typeface="ＭＳ Ｐゴシック" pitchFamily="34" charset="-128"/>
              </a:rPr>
              <a:t>. </a:t>
            </a:r>
            <a:r>
              <a:rPr lang="en-US" altLang="ja-JP" sz="4000" dirty="0" err="1" smtClean="0">
                <a:ea typeface="ＭＳ Ｐゴシック" pitchFamily="34" charset="-128"/>
              </a:rPr>
              <a:t>Neraka</a:t>
            </a:r>
            <a:r>
              <a:rPr lang="en-US" altLang="ja-JP" sz="4000" dirty="0" smtClean="0">
                <a:ea typeface="ＭＳ Ｐゴシック" pitchFamily="34" charset="-128"/>
              </a:rPr>
              <a:t> </a:t>
            </a:r>
            <a:r>
              <a:rPr lang="en-US" altLang="ja-JP" sz="4000" dirty="0" err="1" smtClean="0">
                <a:ea typeface="ＭＳ Ｐゴシック" pitchFamily="34" charset="-128"/>
              </a:rPr>
              <a:t>tempat</a:t>
            </a:r>
            <a:r>
              <a:rPr lang="en-US" altLang="ja-JP" sz="4000" dirty="0" smtClean="0">
                <a:ea typeface="ＭＳ Ｐゴシック" pitchFamily="34" charset="-128"/>
              </a:rPr>
              <a:t> yang </a:t>
            </a:r>
            <a:r>
              <a:rPr lang="en-US" altLang="ja-JP" sz="4000" dirty="0" err="1" smtClean="0">
                <a:ea typeface="ＭＳ Ｐゴシック" pitchFamily="34" charset="-128"/>
              </a:rPr>
              <a:t>disediakan</a:t>
            </a:r>
            <a:r>
              <a:rPr lang="en-US" altLang="ja-JP" sz="4000" dirty="0" smtClean="0">
                <a:ea typeface="ＭＳ Ｐゴシック" pitchFamily="34" charset="-128"/>
              </a:rPr>
              <a:t> Allah </a:t>
            </a:r>
            <a:r>
              <a:rPr lang="en-US" altLang="ja-JP" sz="4000" dirty="0" err="1" smtClean="0">
                <a:ea typeface="ＭＳ Ｐゴシック" pitchFamily="34" charset="-128"/>
              </a:rPr>
              <a:t>swt</a:t>
            </a:r>
            <a:r>
              <a:rPr lang="en-US" altLang="ja-JP" sz="4000" dirty="0" smtClean="0">
                <a:ea typeface="ＭＳ Ｐゴシック" pitchFamily="34" charset="-128"/>
              </a:rPr>
              <a:t>, </a:t>
            </a:r>
            <a:r>
              <a:rPr lang="en-US" altLang="ja-JP" sz="4000" dirty="0" err="1" smtClean="0">
                <a:ea typeface="ＭＳ Ｐゴシック" pitchFamily="34" charset="-128"/>
              </a:rPr>
              <a:t>untuk</a:t>
            </a:r>
            <a:r>
              <a:rPr lang="en-US" altLang="ja-JP" sz="4000" dirty="0" smtClean="0">
                <a:ea typeface="ＭＳ Ｐゴシック" pitchFamily="34" charset="-128"/>
              </a:rPr>
              <a:t> </a:t>
            </a:r>
            <a:r>
              <a:rPr lang="en-US" altLang="ja-JP" sz="4000" dirty="0" err="1" smtClean="0">
                <a:ea typeface="ＭＳ Ｐゴシック" pitchFamily="34" charset="-128"/>
              </a:rPr>
              <a:t>menyiksa</a:t>
            </a:r>
            <a:r>
              <a:rPr lang="en-US" altLang="ja-JP" sz="4000" dirty="0" smtClean="0">
                <a:ea typeface="ＭＳ Ｐゴシック" pitchFamily="34" charset="-128"/>
              </a:rPr>
              <a:t> </a:t>
            </a:r>
            <a:r>
              <a:rPr lang="en-US" altLang="ja-JP" sz="4000" dirty="0" err="1" smtClean="0">
                <a:ea typeface="ＭＳ Ｐゴシック" pitchFamily="34" charset="-128"/>
              </a:rPr>
              <a:t>iblis</a:t>
            </a:r>
            <a:r>
              <a:rPr lang="en-US" altLang="ja-JP" sz="4000" dirty="0" smtClean="0">
                <a:ea typeface="ＭＳ Ｐゴシック" pitchFamily="34" charset="-128"/>
              </a:rPr>
              <a:t>, </a:t>
            </a:r>
            <a:r>
              <a:rPr lang="en-US" altLang="ja-JP" sz="4000" dirty="0" err="1" smtClean="0">
                <a:ea typeface="ＭＳ Ｐゴシック" pitchFamily="34" charset="-128"/>
              </a:rPr>
              <a:t>setan</a:t>
            </a:r>
            <a:r>
              <a:rPr lang="en-US" altLang="ja-JP" sz="4000" dirty="0" smtClean="0">
                <a:ea typeface="ＭＳ Ｐゴシック" pitchFamily="34" charset="-128"/>
              </a:rPr>
              <a:t>, </a:t>
            </a:r>
            <a:r>
              <a:rPr lang="en-US" altLang="ja-JP" sz="4000" dirty="0" err="1" smtClean="0">
                <a:ea typeface="ＭＳ Ｐゴシック" pitchFamily="34" charset="-128"/>
              </a:rPr>
              <a:t>jin</a:t>
            </a:r>
            <a:r>
              <a:rPr lang="en-US" altLang="ja-JP" sz="4000" dirty="0" smtClean="0">
                <a:ea typeface="ＭＳ Ｐゴシック" pitchFamily="34" charset="-128"/>
              </a:rPr>
              <a:t>, </a:t>
            </a:r>
            <a:r>
              <a:rPr lang="en-US" altLang="ja-JP" sz="4000" dirty="0" err="1" smtClean="0">
                <a:ea typeface="ＭＳ Ｐゴシック" pitchFamily="34" charset="-128"/>
              </a:rPr>
              <a:t>dan</a:t>
            </a:r>
            <a:r>
              <a:rPr lang="en-US" altLang="ja-JP" sz="4000" dirty="0" smtClean="0">
                <a:ea typeface="ＭＳ Ｐゴシック" pitchFamily="34" charset="-128"/>
              </a:rPr>
              <a:t> </a:t>
            </a:r>
            <a:r>
              <a:rPr lang="en-US" altLang="ja-JP" sz="4000" dirty="0" err="1" smtClean="0">
                <a:ea typeface="ＭＳ Ｐゴシック" pitchFamily="34" charset="-128"/>
              </a:rPr>
              <a:t>manusia</a:t>
            </a:r>
            <a:r>
              <a:rPr lang="en-US" altLang="ja-JP" sz="4000" dirty="0" smtClean="0">
                <a:ea typeface="ＭＳ Ｐゴシック" pitchFamily="34" charset="-128"/>
              </a:rPr>
              <a:t> yang </a:t>
            </a:r>
            <a:r>
              <a:rPr lang="en-US" altLang="ja-JP" sz="4000" dirty="0" err="1" smtClean="0">
                <a:ea typeface="ＭＳ Ｐゴシック" pitchFamily="34" charset="-128"/>
              </a:rPr>
              <a:t>membangkang</a:t>
            </a:r>
            <a:r>
              <a:rPr lang="en-US" altLang="ja-JP" sz="4000" dirty="0" smtClean="0">
                <a:ea typeface="ＭＳ Ｐゴシック" pitchFamily="34" charset="-128"/>
              </a:rPr>
              <a:t> </a:t>
            </a:r>
            <a:r>
              <a:rPr lang="en-US" altLang="ja-JP" sz="4000" dirty="0" err="1" smtClean="0">
                <a:ea typeface="ＭＳ Ｐゴシック" pitchFamily="34" charset="-128"/>
              </a:rPr>
              <a:t>terhadap</a:t>
            </a:r>
            <a:r>
              <a:rPr lang="en-US" altLang="ja-JP" sz="4000" dirty="0" smtClean="0">
                <a:ea typeface="ＭＳ Ｐゴシック" pitchFamily="34" charset="-128"/>
              </a:rPr>
              <a:t> </a:t>
            </a:r>
            <a:r>
              <a:rPr lang="en-US" altLang="ja-JP" sz="4000" dirty="0" err="1" smtClean="0">
                <a:ea typeface="ＭＳ Ｐゴシック" pitchFamily="34" charset="-128"/>
              </a:rPr>
              <a:t>ketentuan-Nya</a:t>
            </a:r>
            <a:r>
              <a:rPr lang="en-US" altLang="ja-JP" sz="4000" dirty="0" smtClean="0">
                <a:ea typeface="ＭＳ Ｐゴシック" pitchFamily="34" charset="-128"/>
              </a:rPr>
              <a:t> </a:t>
            </a:r>
            <a:r>
              <a:rPr lang="en-US" altLang="ja-JP" sz="4000" dirty="0" err="1" smtClean="0">
                <a:ea typeface="ＭＳ Ｐゴシック" pitchFamily="34" charset="-128"/>
              </a:rPr>
              <a:t>sebagai</a:t>
            </a:r>
            <a:r>
              <a:rPr lang="en-US" altLang="ja-JP" sz="4000" dirty="0" smtClean="0">
                <a:ea typeface="ＭＳ Ｐゴシック" pitchFamily="34" charset="-128"/>
              </a:rPr>
              <a:t> </a:t>
            </a:r>
            <a:r>
              <a:rPr lang="en-US" altLang="ja-JP" sz="4000" dirty="0" err="1" smtClean="0">
                <a:ea typeface="ＭＳ Ｐゴシック" pitchFamily="34" charset="-128"/>
              </a:rPr>
              <a:t>pembalasan</a:t>
            </a:r>
            <a:r>
              <a:rPr lang="en-US" altLang="ja-JP" sz="4000" dirty="0" smtClean="0">
                <a:ea typeface="ＭＳ Ｐゴシック" pitchFamily="34" charset="-128"/>
              </a:rPr>
              <a:t> yang </a:t>
            </a:r>
            <a:r>
              <a:rPr lang="en-US" altLang="ja-JP" sz="4000" dirty="0" err="1" smtClean="0">
                <a:ea typeface="ＭＳ Ｐゴシック" pitchFamily="34" charset="-128"/>
              </a:rPr>
              <a:t>setimpal</a:t>
            </a:r>
            <a:r>
              <a:rPr lang="en-US" altLang="ja-JP" sz="4000" dirty="0" smtClean="0">
                <a:ea typeface="ＭＳ Ｐゴシック" pitchFamily="34" charset="-128"/>
              </a:rPr>
              <a:t>.</a:t>
            </a:r>
            <a:endParaRPr lang="en-US" sz="4000" dirty="0" smtClean="0"/>
          </a:p>
        </p:txBody>
      </p:sp>
      <p:sp>
        <p:nvSpPr>
          <p:cNvPr id="6" name="Slide Number Placeholder 5"/>
          <p:cNvSpPr>
            <a:spLocks noGrp="1"/>
          </p:cNvSpPr>
          <p:nvPr>
            <p:ph type="sldNum" sz="quarter" idx="12"/>
          </p:nvPr>
        </p:nvSpPr>
        <p:spPr/>
        <p:txBody>
          <a:bodyPr/>
          <a:lstStyle/>
          <a:p>
            <a:pPr>
              <a:defRPr/>
            </a:pPr>
            <a:fld id="{80CEB262-B692-4ACE-9901-B17123A3F0CA}" type="slidenum">
              <a:rPr lang="ar-SA"/>
              <a:pPr>
                <a:defRPr/>
              </a:pPr>
              <a:t>36</a:t>
            </a:fld>
            <a:endParaRPr lang="en-US"/>
          </a:p>
        </p:txBody>
      </p:sp>
      <p:pic>
        <p:nvPicPr>
          <p:cNvPr id="98313" name="Sulis - 04 Du'a Ku.mp3">
            <a:hlinkClick r:id="" action="ppaction://media"/>
          </p:cNvPr>
          <p:cNvPicPr>
            <a:picLocks noRot="1" noChangeAspect="1" noChangeArrowheads="1"/>
          </p:cNvPicPr>
          <p:nvPr>
            <a:audioFile r:link="rId1"/>
          </p:nvPr>
        </p:nvPicPr>
        <p:blipFill>
          <a:blip r:embed="rId3"/>
          <a:srcRect/>
          <a:stretch>
            <a:fillRect/>
          </a:stretch>
        </p:blipFill>
        <p:spPr bwMode="auto">
          <a:xfrm>
            <a:off x="7620000" y="5638800"/>
            <a:ext cx="304800" cy="304800"/>
          </a:xfrm>
          <a:prstGeom prst="rect">
            <a:avLst/>
          </a:prstGeom>
          <a:noFill/>
          <a:ln w="9525">
            <a:noFill/>
            <a:miter lim="800000"/>
            <a:headEnd/>
            <a:tailEnd/>
          </a:ln>
        </p:spPr>
      </p:pic>
      <p:sp>
        <p:nvSpPr>
          <p:cNvPr id="69637" name="TextBox 4"/>
          <p:cNvSpPr txBox="1">
            <a:spLocks noChangeArrowheads="1"/>
          </p:cNvSpPr>
          <p:nvPr/>
        </p:nvSpPr>
        <p:spPr bwMode="auto">
          <a:xfrm>
            <a:off x="3276600" y="457200"/>
            <a:ext cx="2365375" cy="646113"/>
          </a:xfrm>
          <a:prstGeom prst="rect">
            <a:avLst/>
          </a:prstGeom>
          <a:noFill/>
          <a:ln w="9525">
            <a:noFill/>
            <a:miter lim="800000"/>
            <a:headEnd/>
            <a:tailEnd/>
          </a:ln>
        </p:spPr>
        <p:txBody>
          <a:bodyPr wrap="none">
            <a:spAutoFit/>
          </a:bodyPr>
          <a:lstStyle/>
          <a:p>
            <a:pPr algn="ctr"/>
            <a:r>
              <a:rPr lang="en-US" sz="3600">
                <a:solidFill>
                  <a:srgbClr val="FF3300"/>
                </a:solidFill>
                <a:latin typeface="Arial Black" pitchFamily="34" charset="0"/>
              </a:rPr>
              <a:t>NERAKA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25120" fill="hold"/>
                                        <p:tgtEl>
                                          <p:spTgt spid="983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98313"/>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138238" y="352425"/>
            <a:ext cx="6626225" cy="1066800"/>
          </a:xfrm>
          <a:gradFill rotWithShape="1">
            <a:gsLst>
              <a:gs pos="0">
                <a:srgbClr val="FF3300">
                  <a:gamma/>
                  <a:shade val="46275"/>
                  <a:invGamma/>
                </a:srgbClr>
              </a:gs>
              <a:gs pos="50000">
                <a:srgbClr val="FF3300"/>
              </a:gs>
              <a:gs pos="100000">
                <a:srgbClr val="FF3300">
                  <a:gamma/>
                  <a:shade val="46275"/>
                  <a:invGamma/>
                </a:srgbClr>
              </a:gs>
            </a:gsLst>
            <a:lin ang="5400000" scaled="1"/>
          </a:gradFill>
        </p:spPr>
        <p:txBody>
          <a:bodyPr>
            <a:normAutofit fontScale="90000"/>
          </a:bodyPr>
          <a:lstStyle/>
          <a:p>
            <a:pPr algn="ctr" rtl="0" eaLnBrk="1" hangingPunct="1">
              <a:defRPr/>
            </a:pPr>
            <a:r>
              <a:rPr lang="en-US" altLang="ja-JP" sz="3900" dirty="0" err="1" smtClean="0">
                <a:ea typeface="ＭＳ Ｐゴシック" pitchFamily="34" charset="-128"/>
              </a:rPr>
              <a:t>Orang</a:t>
            </a:r>
            <a:r>
              <a:rPr lang="en-US" altLang="ja-JP" sz="3900" dirty="0" smtClean="0">
                <a:ea typeface="ＭＳ Ｐゴシック" pitchFamily="34" charset="-128"/>
              </a:rPr>
              <a:t>  </a:t>
            </a:r>
            <a:r>
              <a:rPr lang="en-US" altLang="ja-JP" sz="3900" dirty="0" err="1" smtClean="0">
                <a:ea typeface="ＭＳ Ｐゴシック" pitchFamily="34" charset="-128"/>
              </a:rPr>
              <a:t>kafir</a:t>
            </a:r>
            <a:r>
              <a:rPr lang="en-US" altLang="ja-JP" sz="3900" dirty="0" smtClean="0">
                <a:ea typeface="ＭＳ Ｐゴシック" pitchFamily="34" charset="-128"/>
              </a:rPr>
              <a:t> </a:t>
            </a:r>
            <a:r>
              <a:rPr lang="en-US" altLang="ja-JP" sz="3900" dirty="0" err="1" smtClean="0">
                <a:ea typeface="ＭＳ Ｐゴシック" pitchFamily="34" charset="-128"/>
              </a:rPr>
              <a:t>dan</a:t>
            </a:r>
            <a:r>
              <a:rPr lang="en-US" altLang="ja-JP" sz="3900" dirty="0" smtClean="0">
                <a:ea typeface="ＭＳ Ｐゴシック" pitchFamily="34" charset="-128"/>
              </a:rPr>
              <a:t>  </a:t>
            </a:r>
            <a:r>
              <a:rPr lang="en-US" altLang="ja-JP" sz="3900" dirty="0" err="1" smtClean="0">
                <a:ea typeface="ＭＳ Ｐゴシック" pitchFamily="34" charset="-128"/>
              </a:rPr>
              <a:t>orang</a:t>
            </a:r>
            <a:r>
              <a:rPr lang="en-US" altLang="ja-JP" sz="3900" dirty="0" smtClean="0">
                <a:ea typeface="ＭＳ Ｐゴシック" pitchFamily="34" charset="-128"/>
              </a:rPr>
              <a:t> yang </a:t>
            </a:r>
            <a:r>
              <a:rPr lang="en-US" altLang="ja-JP" sz="3900" dirty="0" err="1" smtClean="0">
                <a:ea typeface="ＭＳ Ｐゴシック" pitchFamily="34" charset="-128"/>
              </a:rPr>
              <a:t>mendustakan</a:t>
            </a:r>
            <a:r>
              <a:rPr lang="en-US" altLang="ja-JP" sz="3900" dirty="0" smtClean="0">
                <a:ea typeface="ＭＳ Ｐゴシック" pitchFamily="34" charset="-128"/>
              </a:rPr>
              <a:t> agama</a:t>
            </a:r>
            <a:r>
              <a:rPr lang="en-US" altLang="ja-JP" sz="4000" dirty="0" smtClean="0">
                <a:ea typeface="ＭＳ Ｐゴシック" pitchFamily="34" charset="-128"/>
              </a:rPr>
              <a:t> </a:t>
            </a:r>
            <a:endParaRPr lang="en-US" sz="4000" dirty="0" smtClean="0"/>
          </a:p>
        </p:txBody>
      </p:sp>
      <p:sp>
        <p:nvSpPr>
          <p:cNvPr id="99331" name="Rectangle 3"/>
          <p:cNvSpPr>
            <a:spLocks noGrp="1" noChangeArrowheads="1"/>
          </p:cNvSpPr>
          <p:nvPr>
            <p:ph idx="1"/>
          </p:nvPr>
        </p:nvSpPr>
        <p:spPr>
          <a:xfrm>
            <a:off x="457200" y="2058988"/>
            <a:ext cx="8229600" cy="4037012"/>
          </a:xfrm>
        </p:spPr>
        <p:txBody>
          <a:bodyPr>
            <a:normAutofit fontScale="92500" lnSpcReduction="10000"/>
          </a:bodyPr>
          <a:lstStyle/>
          <a:p>
            <a:pPr algn="justLow" rtl="0" eaLnBrk="1" hangingPunct="1">
              <a:defRPr/>
            </a:pPr>
            <a:r>
              <a:rPr lang="en-US" altLang="ja-JP" sz="4000" smtClean="0">
                <a:ea typeface="ＭＳ Ｐゴシック" pitchFamily="34" charset="-128"/>
              </a:rPr>
              <a:t>Kemudian sesungguhnya kamu hai orang yang sesat lagi mendustakan, benar-benar akan memakan pohon Zaqqum, dan akan memenuhi perutmu dengannya, sesudah itu, kamu akan meminum air yang sangat panas. Q.S. Al-</a:t>
            </a:r>
            <a:r>
              <a:rPr lang="en-US" altLang="ja-JP" smtClean="0">
                <a:ea typeface="ＭＳ Ｐゴシック" pitchFamily="34" charset="-128"/>
              </a:rPr>
              <a:t> Waqi</a:t>
            </a:r>
            <a:r>
              <a:rPr lang="en-US" altLang="ja-JP" smtClean="0">
                <a:latin typeface="Arial"/>
                <a:ea typeface="ＭＳ Ｐゴシック" pitchFamily="34" charset="-128"/>
              </a:rPr>
              <a:t>’</a:t>
            </a:r>
            <a:r>
              <a:rPr lang="en-US" altLang="ja-JP" smtClean="0">
                <a:ea typeface="ＭＳ Ｐゴシック" pitchFamily="34" charset="-128"/>
              </a:rPr>
              <a:t>ah:51-54)</a:t>
            </a:r>
            <a:endParaRPr lang="en-US" smtClean="0"/>
          </a:p>
        </p:txBody>
      </p:sp>
      <p:sp>
        <p:nvSpPr>
          <p:cNvPr id="6" name="Slide Number Placeholder 5"/>
          <p:cNvSpPr>
            <a:spLocks noGrp="1"/>
          </p:cNvSpPr>
          <p:nvPr>
            <p:ph type="sldNum" sz="quarter" idx="12"/>
          </p:nvPr>
        </p:nvSpPr>
        <p:spPr/>
        <p:txBody>
          <a:bodyPr/>
          <a:lstStyle/>
          <a:p>
            <a:pPr>
              <a:defRPr/>
            </a:pPr>
            <a:fld id="{7568E212-704F-4412-A30B-D3C5F3F47BF2}" type="slidenum">
              <a:rPr lang="ar-SA"/>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Perilaku yang mencerminkan kiamat </a:t>
            </a:r>
            <a:endParaRPr lang="id-ID" dirty="0"/>
          </a:p>
        </p:txBody>
      </p:sp>
      <p:sp>
        <p:nvSpPr>
          <p:cNvPr id="3" name="Content Placeholder 2"/>
          <p:cNvSpPr>
            <a:spLocks noGrp="1"/>
          </p:cNvSpPr>
          <p:nvPr>
            <p:ph idx="1"/>
          </p:nvPr>
        </p:nvSpPr>
        <p:spPr>
          <a:xfrm>
            <a:off x="457200" y="838200"/>
            <a:ext cx="8229600" cy="5334317"/>
          </a:xfrm>
        </p:spPr>
        <p:txBody>
          <a:bodyPr/>
          <a:lstStyle/>
          <a:p>
            <a:r>
              <a:rPr lang="id-ID" dirty="0" smtClean="0"/>
              <a:t>1. selalu beribadah                                     </a:t>
            </a:r>
          </a:p>
          <a:p>
            <a:r>
              <a:rPr lang="id-ID" dirty="0" smtClean="0"/>
              <a:t>2. berusaha menjauhi dosa</a:t>
            </a:r>
          </a:p>
          <a:p>
            <a:r>
              <a:rPr lang="id-ID" dirty="0" smtClean="0"/>
              <a:t>3. selalu bertaubat</a:t>
            </a:r>
          </a:p>
          <a:p>
            <a:r>
              <a:rPr lang="id-ID" dirty="0" smtClean="0"/>
              <a:t>4. Tidak ragu menolong orang lain</a:t>
            </a:r>
          </a:p>
          <a:p>
            <a:r>
              <a:rPr lang="id-ID" dirty="0" smtClean="0"/>
              <a:t>5. Berhati-hati dalam kehidupan</a:t>
            </a:r>
          </a:p>
          <a:p>
            <a:r>
              <a:rPr lang="id-ID" dirty="0" smtClean="0"/>
              <a:t>6. senantiasa berbuat adil</a:t>
            </a:r>
          </a:p>
          <a:p>
            <a:r>
              <a:rPr lang="id-ID" dirty="0" smtClean="0"/>
              <a:t>7. Memilih perioritas</a:t>
            </a:r>
          </a:p>
          <a:p>
            <a:r>
              <a:rPr lang="id-ID" smtClean="0"/>
              <a:t>8.</a:t>
            </a:r>
            <a:endParaRPr lang="id-ID" dirty="0"/>
          </a:p>
        </p:txBody>
      </p:sp>
    </p:spTree>
    <p:extLst>
      <p:ext uri="{BB962C8B-B14F-4D97-AF65-F5344CB8AC3E}">
        <p14:creationId xmlns:p14="http://schemas.microsoft.com/office/powerpoint/2010/main" val="23004345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AutoShape 2"/>
          <p:cNvSpPr>
            <a:spLocks noGrp="1" noChangeArrowheads="1"/>
          </p:cNvSpPr>
          <p:nvPr>
            <p:ph type="title"/>
          </p:nvPr>
        </p:nvSpPr>
        <p:spPr>
          <a:xfrm>
            <a:off x="533400" y="838200"/>
            <a:ext cx="7924800" cy="685800"/>
          </a:xfrm>
        </p:spPr>
        <p:txBody>
          <a:bodyPr>
            <a:noAutofit/>
          </a:bodyPr>
          <a:lstStyle/>
          <a:p>
            <a:pPr marL="838200" indent="-838200" algn="ctr" rtl="0" eaLnBrk="1" hangingPunct="1"/>
            <a:r>
              <a:rPr lang="en-US" altLang="ja-JP" sz="3200" dirty="0" err="1" smtClean="0">
                <a:latin typeface="Algerian" pitchFamily="82" charset="0"/>
                <a:ea typeface="ＭＳ Ｐゴシック" pitchFamily="34" charset="-128"/>
              </a:rPr>
              <a:t>Fungsi</a:t>
            </a:r>
            <a:r>
              <a:rPr lang="en-US" altLang="ja-JP" sz="3200" dirty="0" smtClean="0">
                <a:latin typeface="Algerian" pitchFamily="82" charset="0"/>
                <a:ea typeface="ＭＳ Ｐゴシック" pitchFamily="34" charset="-128"/>
              </a:rPr>
              <a:t> </a:t>
            </a:r>
            <a:r>
              <a:rPr lang="en-US" altLang="ja-JP" sz="3200" dirty="0" err="1" smtClean="0">
                <a:latin typeface="Algerian" pitchFamily="82" charset="0"/>
                <a:ea typeface="ＭＳ Ｐゴシック" pitchFamily="34" charset="-128"/>
              </a:rPr>
              <a:t>Iman</a:t>
            </a:r>
            <a:r>
              <a:rPr lang="en-US" altLang="ja-JP" sz="3200" dirty="0" smtClean="0">
                <a:latin typeface="Algerian" pitchFamily="82" charset="0"/>
                <a:ea typeface="ＭＳ Ｐゴシック" pitchFamily="34" charset="-128"/>
              </a:rPr>
              <a:t> </a:t>
            </a:r>
            <a:r>
              <a:rPr lang="en-US" altLang="ja-JP" sz="3200" dirty="0" err="1" smtClean="0">
                <a:latin typeface="Algerian" pitchFamily="82" charset="0"/>
                <a:ea typeface="ＭＳ Ｐゴシック" pitchFamily="34" charset="-128"/>
              </a:rPr>
              <a:t>Kepada</a:t>
            </a:r>
            <a:r>
              <a:rPr lang="en-US" altLang="ja-JP" sz="3200" dirty="0" smtClean="0">
                <a:latin typeface="Algerian" pitchFamily="82" charset="0"/>
                <a:ea typeface="ＭＳ Ｐゴシック" pitchFamily="34" charset="-128"/>
              </a:rPr>
              <a:t> </a:t>
            </a:r>
            <a:r>
              <a:rPr lang="en-US" altLang="ja-JP" sz="3200" dirty="0" err="1" smtClean="0">
                <a:latin typeface="Algerian" pitchFamily="82" charset="0"/>
                <a:ea typeface="ＭＳ Ｐゴシック" pitchFamily="34" charset="-128"/>
              </a:rPr>
              <a:t>Hari</a:t>
            </a:r>
            <a:r>
              <a:rPr lang="en-US" altLang="ja-JP" sz="3200" dirty="0" smtClean="0">
                <a:latin typeface="Algerian" pitchFamily="82" charset="0"/>
                <a:ea typeface="ＭＳ Ｐゴシック" pitchFamily="34" charset="-128"/>
              </a:rPr>
              <a:t> </a:t>
            </a:r>
            <a:r>
              <a:rPr lang="en-US" altLang="ja-JP" sz="3200" dirty="0" err="1" smtClean="0">
                <a:latin typeface="Algerian" pitchFamily="82" charset="0"/>
                <a:ea typeface="ＭＳ Ｐゴシック" pitchFamily="34" charset="-128"/>
              </a:rPr>
              <a:t>Kiamat</a:t>
            </a:r>
            <a:r>
              <a:rPr lang="en-US" altLang="ja-JP" sz="3200" dirty="0" smtClean="0">
                <a:latin typeface="Algerian" pitchFamily="82" charset="0"/>
                <a:ea typeface="ＭＳ Ｐゴシック" pitchFamily="34" charset="-128"/>
              </a:rPr>
              <a:t/>
            </a:r>
            <a:br>
              <a:rPr lang="en-US" altLang="ja-JP" sz="3200" dirty="0" smtClean="0">
                <a:latin typeface="Algerian" pitchFamily="82" charset="0"/>
                <a:ea typeface="ＭＳ Ｐゴシック" pitchFamily="34" charset="-128"/>
              </a:rPr>
            </a:br>
            <a:endParaRPr lang="en-US" sz="3200" dirty="0" smtClean="0">
              <a:latin typeface="Algerian" pitchFamily="82" charset="0"/>
            </a:endParaRPr>
          </a:p>
        </p:txBody>
      </p:sp>
      <p:sp>
        <p:nvSpPr>
          <p:cNvPr id="100355" name="Rectangle 3"/>
          <p:cNvSpPr>
            <a:spLocks noGrp="1" noChangeArrowheads="1"/>
          </p:cNvSpPr>
          <p:nvPr>
            <p:ph idx="1"/>
          </p:nvPr>
        </p:nvSpPr>
        <p:spPr/>
        <p:txBody>
          <a:bodyPr/>
          <a:lstStyle/>
          <a:p>
            <a:pPr marL="804863" lvl="4" indent="-303213" rtl="0" eaLnBrk="1" hangingPunct="1">
              <a:lnSpc>
                <a:spcPct val="150000"/>
              </a:lnSpc>
            </a:pPr>
            <a:r>
              <a:rPr lang="en-US" altLang="ja-JP" sz="3100" dirty="0" err="1" smtClean="0">
                <a:ea typeface="ＭＳ Ｐゴシック" pitchFamily="34" charset="-128"/>
              </a:rPr>
              <a:t>Pendorong</a:t>
            </a:r>
            <a:r>
              <a:rPr lang="en-US" altLang="ja-JP" sz="3100" dirty="0" smtClean="0">
                <a:ea typeface="ＭＳ Ｐゴシック" pitchFamily="34" charset="-128"/>
              </a:rPr>
              <a:t> </a:t>
            </a:r>
            <a:r>
              <a:rPr lang="en-US" altLang="ja-JP" sz="3100" dirty="0" err="1" smtClean="0">
                <a:ea typeface="ＭＳ Ｐゴシック" pitchFamily="34" charset="-128"/>
              </a:rPr>
              <a:t>untuk</a:t>
            </a:r>
            <a:r>
              <a:rPr lang="en-US" altLang="ja-JP" sz="3100" dirty="0" smtClean="0">
                <a:ea typeface="ＭＳ Ｐゴシック" pitchFamily="34" charset="-128"/>
              </a:rPr>
              <a:t> </a:t>
            </a:r>
            <a:r>
              <a:rPr lang="en-US" altLang="ja-JP" sz="3100" dirty="0" err="1" smtClean="0">
                <a:ea typeface="ＭＳ Ｐゴシック" pitchFamily="34" charset="-128"/>
              </a:rPr>
              <a:t>berbuat</a:t>
            </a:r>
            <a:r>
              <a:rPr lang="en-US" altLang="ja-JP" sz="3100" dirty="0" smtClean="0">
                <a:ea typeface="ＭＳ Ｐゴシック" pitchFamily="34" charset="-128"/>
              </a:rPr>
              <a:t> </a:t>
            </a:r>
            <a:r>
              <a:rPr lang="en-US" altLang="ja-JP" sz="3100" dirty="0" err="1" smtClean="0">
                <a:ea typeface="ＭＳ Ｐゴシック" pitchFamily="34" charset="-128"/>
              </a:rPr>
              <a:t>amal</a:t>
            </a:r>
            <a:r>
              <a:rPr lang="en-US" altLang="ja-JP" sz="3100" dirty="0" smtClean="0">
                <a:ea typeface="ＭＳ Ｐゴシック" pitchFamily="34" charset="-128"/>
              </a:rPr>
              <a:t> </a:t>
            </a:r>
            <a:r>
              <a:rPr lang="en-US" altLang="ja-JP" sz="3100" dirty="0" err="1" smtClean="0">
                <a:ea typeface="ＭＳ Ｐゴシック" pitchFamily="34" charset="-128"/>
              </a:rPr>
              <a:t>saleh</a:t>
            </a:r>
            <a:endParaRPr lang="en-US" altLang="ja-JP" sz="3100" dirty="0" smtClean="0">
              <a:ea typeface="ＭＳ Ｐゴシック" pitchFamily="34" charset="-128"/>
            </a:endParaRPr>
          </a:p>
          <a:p>
            <a:pPr marL="804863" lvl="4" indent="-303213" rtl="0" eaLnBrk="1" hangingPunct="1">
              <a:lnSpc>
                <a:spcPct val="150000"/>
              </a:lnSpc>
            </a:pPr>
            <a:r>
              <a:rPr lang="en-US" altLang="ja-JP" sz="3100" dirty="0" err="1" smtClean="0">
                <a:ea typeface="ＭＳ Ｐゴシック" pitchFamily="34" charset="-128"/>
              </a:rPr>
              <a:t>Harapan</a:t>
            </a:r>
            <a:r>
              <a:rPr lang="en-US" altLang="ja-JP" sz="3100" dirty="0" smtClean="0">
                <a:ea typeface="ＭＳ Ｐゴシック" pitchFamily="34" charset="-128"/>
              </a:rPr>
              <a:t> </a:t>
            </a:r>
            <a:r>
              <a:rPr lang="en-US" altLang="ja-JP" sz="3100" dirty="0" err="1" smtClean="0">
                <a:ea typeface="ＭＳ Ｐゴシック" pitchFamily="34" charset="-128"/>
              </a:rPr>
              <a:t>memperoleh</a:t>
            </a:r>
            <a:r>
              <a:rPr lang="en-US" altLang="ja-JP" sz="3100" dirty="0" smtClean="0">
                <a:ea typeface="ＭＳ Ｐゴシック" pitchFamily="34" charset="-128"/>
              </a:rPr>
              <a:t> </a:t>
            </a:r>
            <a:r>
              <a:rPr lang="en-US" altLang="ja-JP" sz="3100" dirty="0" err="1" smtClean="0">
                <a:ea typeface="ＭＳ Ｐゴシック" pitchFamily="34" charset="-128"/>
              </a:rPr>
              <a:t>keadilan</a:t>
            </a:r>
            <a:r>
              <a:rPr lang="en-US" altLang="ja-JP" sz="3100" dirty="0" smtClean="0">
                <a:ea typeface="ＭＳ Ｐゴシック" pitchFamily="34" charset="-128"/>
              </a:rPr>
              <a:t> </a:t>
            </a:r>
            <a:r>
              <a:rPr lang="en-US" altLang="ja-JP" sz="3100" dirty="0" err="1" smtClean="0">
                <a:ea typeface="ＭＳ Ｐゴシック" pitchFamily="34" charset="-128"/>
              </a:rPr>
              <a:t>hakiki</a:t>
            </a:r>
            <a:r>
              <a:rPr lang="en-US" altLang="ja-JP" sz="3100" dirty="0" smtClean="0">
                <a:ea typeface="ＭＳ Ｐゴシック" pitchFamily="34" charset="-128"/>
              </a:rPr>
              <a:t> </a:t>
            </a:r>
            <a:r>
              <a:rPr lang="en-US" altLang="ja-JP" sz="3100" dirty="0" err="1" smtClean="0">
                <a:ea typeface="ＭＳ Ｐゴシック" pitchFamily="34" charset="-128"/>
              </a:rPr>
              <a:t>akan</a:t>
            </a:r>
            <a:r>
              <a:rPr lang="en-US" altLang="ja-JP" sz="3100" dirty="0" smtClean="0">
                <a:ea typeface="ＭＳ Ｐゴシック" pitchFamily="34" charset="-128"/>
              </a:rPr>
              <a:t> </a:t>
            </a:r>
            <a:r>
              <a:rPr lang="en-US" altLang="ja-JP" sz="3100" dirty="0" err="1" smtClean="0">
                <a:ea typeface="ＭＳ Ｐゴシック" pitchFamily="34" charset="-128"/>
              </a:rPr>
              <a:t>mejadi</a:t>
            </a:r>
            <a:r>
              <a:rPr lang="en-US" altLang="ja-JP" sz="3100" dirty="0" smtClean="0">
                <a:ea typeface="ＭＳ Ｐゴシック" pitchFamily="34" charset="-128"/>
              </a:rPr>
              <a:t> </a:t>
            </a:r>
            <a:r>
              <a:rPr lang="en-US" altLang="ja-JP" sz="3100" dirty="0" err="1" smtClean="0">
                <a:ea typeface="ＭＳ Ｐゴシック" pitchFamily="34" charset="-128"/>
              </a:rPr>
              <a:t>kenyataan</a:t>
            </a:r>
            <a:endParaRPr lang="en-US" altLang="ja-JP" sz="3100" dirty="0" smtClean="0">
              <a:ea typeface="ＭＳ Ｐゴシック" pitchFamily="34" charset="-128"/>
            </a:endParaRPr>
          </a:p>
          <a:p>
            <a:pPr marL="804863" lvl="4" indent="-303213" rtl="0" eaLnBrk="1" hangingPunct="1">
              <a:lnSpc>
                <a:spcPct val="150000"/>
              </a:lnSpc>
            </a:pPr>
            <a:r>
              <a:rPr lang="en-US" altLang="ja-JP" sz="3100" dirty="0" err="1" smtClean="0">
                <a:ea typeface="ＭＳ Ｐゴシック" pitchFamily="34" charset="-128"/>
              </a:rPr>
              <a:t>Pandangan</a:t>
            </a:r>
            <a:r>
              <a:rPr lang="en-US" altLang="ja-JP" sz="3100" dirty="0" smtClean="0">
                <a:ea typeface="ＭＳ Ｐゴシック" pitchFamily="34" charset="-128"/>
              </a:rPr>
              <a:t> </a:t>
            </a:r>
            <a:r>
              <a:rPr lang="en-US" altLang="ja-JP" sz="3100" dirty="0" err="1" smtClean="0">
                <a:ea typeface="ＭＳ Ｐゴシック" pitchFamily="34" charset="-128"/>
              </a:rPr>
              <a:t>hidup</a:t>
            </a:r>
            <a:r>
              <a:rPr lang="en-US" altLang="ja-JP" sz="3100" dirty="0" smtClean="0">
                <a:ea typeface="ＭＳ Ｐゴシック" pitchFamily="34" charset="-128"/>
              </a:rPr>
              <a:t> </a:t>
            </a:r>
            <a:r>
              <a:rPr lang="en-US" altLang="ja-JP" sz="3100" dirty="0" err="1" smtClean="0">
                <a:ea typeface="ＭＳ Ｐゴシック" pitchFamily="34" charset="-128"/>
              </a:rPr>
              <a:t>menjadi</a:t>
            </a:r>
            <a:r>
              <a:rPr lang="en-US" altLang="ja-JP" sz="3100" dirty="0" smtClean="0">
                <a:ea typeface="ＭＳ Ｐゴシック" pitchFamily="34" charset="-128"/>
              </a:rPr>
              <a:t> </a:t>
            </a:r>
            <a:r>
              <a:rPr lang="en-US" altLang="ja-JP" sz="3100" dirty="0" err="1" smtClean="0">
                <a:ea typeface="ＭＳ Ｐゴシック" pitchFamily="34" charset="-128"/>
              </a:rPr>
              <a:t>optimis</a:t>
            </a:r>
            <a:endParaRPr lang="en-US" altLang="ja-JP" sz="3100" dirty="0" smtClean="0">
              <a:ea typeface="ＭＳ Ｐゴシック" pitchFamily="34" charset="-128"/>
            </a:endParaRPr>
          </a:p>
          <a:p>
            <a:pPr marL="804863" lvl="4" indent="-303213" rtl="0" eaLnBrk="1" hangingPunct="1">
              <a:lnSpc>
                <a:spcPct val="150000"/>
              </a:lnSpc>
            </a:pPr>
            <a:r>
              <a:rPr lang="en-US" altLang="ja-JP" sz="3100" dirty="0" err="1" smtClean="0">
                <a:ea typeface="ＭＳ Ｐゴシック" pitchFamily="34" charset="-128"/>
              </a:rPr>
              <a:t>Bertindak</a:t>
            </a:r>
            <a:r>
              <a:rPr lang="en-US" altLang="ja-JP" sz="3100" dirty="0" smtClean="0">
                <a:ea typeface="ＭＳ Ｐゴシック" pitchFamily="34" charset="-128"/>
              </a:rPr>
              <a:t> </a:t>
            </a:r>
            <a:r>
              <a:rPr lang="en-US" altLang="ja-JP" sz="3100" dirty="0" err="1" smtClean="0">
                <a:ea typeface="ＭＳ Ｐゴシック" pitchFamily="34" charset="-128"/>
              </a:rPr>
              <a:t>dengan</a:t>
            </a:r>
            <a:r>
              <a:rPr lang="en-US" altLang="ja-JP" sz="3100" dirty="0" smtClean="0">
                <a:ea typeface="ＭＳ Ｐゴシック" pitchFamily="34" charset="-128"/>
              </a:rPr>
              <a:t> </a:t>
            </a:r>
            <a:r>
              <a:rPr lang="en-US" altLang="ja-JP" sz="3100" dirty="0" err="1" smtClean="0">
                <a:ea typeface="ＭＳ Ｐゴシック" pitchFamily="34" charset="-128"/>
              </a:rPr>
              <a:t>penuh</a:t>
            </a:r>
            <a:r>
              <a:rPr lang="en-US" altLang="ja-JP" sz="3100" dirty="0" smtClean="0">
                <a:ea typeface="ＭＳ Ｐゴシック" pitchFamily="34" charset="-128"/>
              </a:rPr>
              <a:t> </a:t>
            </a:r>
            <a:r>
              <a:rPr lang="en-US" altLang="ja-JP" sz="3100" dirty="0" err="1" smtClean="0">
                <a:ea typeface="ＭＳ Ｐゴシック" pitchFamily="34" charset="-128"/>
              </a:rPr>
              <a:t>tanggungjawab</a:t>
            </a:r>
            <a:endParaRPr lang="en-US" sz="3100" dirty="0" smtClean="0"/>
          </a:p>
        </p:txBody>
      </p:sp>
      <p:sp>
        <p:nvSpPr>
          <p:cNvPr id="71682" name="Slide Number Placeholder 5"/>
          <p:cNvSpPr>
            <a:spLocks noGrp="1"/>
          </p:cNvSpPr>
          <p:nvPr>
            <p:ph type="sldNum" sz="quarter" idx="12"/>
          </p:nvPr>
        </p:nvSpPr>
        <p:spPr>
          <a:noFill/>
        </p:spPr>
        <p:txBody>
          <a:bodyPr/>
          <a:lstStyle/>
          <a:p>
            <a:fld id="{11F9F3E3-75D4-45F1-A418-FE9F3FC340D3}" type="slidenum">
              <a:rPr lang="ar-SA" smtClean="0"/>
              <a:pPr/>
              <a:t>39</a:t>
            </a:fld>
            <a:endParaRPr lang="en-US" smtClean="0"/>
          </a:p>
        </p:txBody>
      </p:sp>
      <p:pic>
        <p:nvPicPr>
          <p:cNvPr id="100358" name="How Do I Live.mp3">
            <a:hlinkClick r:id="" action="ppaction://media"/>
          </p:cNvPr>
          <p:cNvPicPr>
            <a:picLocks noRot="1" noChangeAspect="1" noChangeArrowheads="1"/>
          </p:cNvPicPr>
          <p:nvPr>
            <a:audioFile r:link="rId1"/>
          </p:nvPr>
        </p:nvPicPr>
        <p:blipFill>
          <a:blip r:embed="rId3"/>
          <a:srcRect/>
          <a:stretch>
            <a:fillRect/>
          </a:stretch>
        </p:blipFill>
        <p:spPr bwMode="auto">
          <a:xfrm>
            <a:off x="381000" y="1981200"/>
            <a:ext cx="304800" cy="304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00354"/>
                                        </p:tgtEl>
                                        <p:attrNameLst>
                                          <p:attrName>style.visibility</p:attrName>
                                        </p:attrNameLst>
                                      </p:cBhvr>
                                      <p:to>
                                        <p:strVal val="visible"/>
                                      </p:to>
                                    </p:set>
                                    <p:animEffect transition="in" filter="fade">
                                      <p:cBhvr>
                                        <p:cTn id="7" dur="1000">
                                          <p:stCondLst>
                                            <p:cond delay="0"/>
                                          </p:stCondLst>
                                        </p:cTn>
                                        <p:tgtEl>
                                          <p:spTgt spid="1003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0355">
                                            <p:txEl>
                                              <p:pRg st="0" end="0"/>
                                            </p:txEl>
                                          </p:spTgt>
                                        </p:tgtEl>
                                        <p:attrNameLst>
                                          <p:attrName>style.visibility</p:attrName>
                                        </p:attrNameLst>
                                      </p:cBhvr>
                                      <p:to>
                                        <p:strVal val="visible"/>
                                      </p:to>
                                    </p:set>
                                    <p:animEffect transition="in" filter="fade">
                                      <p:cBhvr>
                                        <p:cTn id="12" dur="500">
                                          <p:stCondLst>
                                            <p:cond delay="0"/>
                                          </p:stCondLst>
                                        </p:cTn>
                                        <p:tgtEl>
                                          <p:spTgt spid="100355">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100355">
                                            <p:txEl>
                                              <p:pRg st="1" end="1"/>
                                            </p:txEl>
                                          </p:spTgt>
                                        </p:tgtEl>
                                        <p:attrNameLst>
                                          <p:attrName>style.visibility</p:attrName>
                                        </p:attrNameLst>
                                      </p:cBhvr>
                                      <p:to>
                                        <p:strVal val="visible"/>
                                      </p:to>
                                    </p:set>
                                    <p:animEffect transition="in" filter="fade">
                                      <p:cBhvr>
                                        <p:cTn id="15" dur="500">
                                          <p:stCondLst>
                                            <p:cond delay="0"/>
                                          </p:stCondLst>
                                        </p:cTn>
                                        <p:tgtEl>
                                          <p:spTgt spid="100355">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100355">
                                            <p:txEl>
                                              <p:pRg st="2" end="2"/>
                                            </p:txEl>
                                          </p:spTgt>
                                        </p:tgtEl>
                                        <p:attrNameLst>
                                          <p:attrName>style.visibility</p:attrName>
                                        </p:attrNameLst>
                                      </p:cBhvr>
                                      <p:to>
                                        <p:strVal val="visible"/>
                                      </p:to>
                                    </p:set>
                                    <p:animEffect transition="in" filter="fade">
                                      <p:cBhvr>
                                        <p:cTn id="18" dur="500">
                                          <p:stCondLst>
                                            <p:cond delay="0"/>
                                          </p:stCondLst>
                                        </p:cTn>
                                        <p:tgtEl>
                                          <p:spTgt spid="100355">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100355">
                                            <p:txEl>
                                              <p:pRg st="3" end="3"/>
                                            </p:txEl>
                                          </p:spTgt>
                                        </p:tgtEl>
                                        <p:attrNameLst>
                                          <p:attrName>style.visibility</p:attrName>
                                        </p:attrNameLst>
                                      </p:cBhvr>
                                      <p:to>
                                        <p:strVal val="visible"/>
                                      </p:to>
                                    </p:set>
                                    <p:animEffect transition="in" filter="fade">
                                      <p:cBhvr>
                                        <p:cTn id="21" dur="500">
                                          <p:stCondLst>
                                            <p:cond delay="0"/>
                                          </p:stCondLst>
                                        </p:cTn>
                                        <p:tgtEl>
                                          <p:spTgt spid="100355">
                                            <p:txEl>
                                              <p:pRg st="3" end="3"/>
                                            </p:txEl>
                                          </p:spTgt>
                                        </p:tgtEl>
                                      </p:cBhvr>
                                    </p:animEffect>
                                  </p:childTnLst>
                                </p:cTn>
                              </p:par>
                            </p:childTnLst>
                          </p:cTn>
                        </p:par>
                        <p:par>
                          <p:cTn id="22" fill="hold">
                            <p:stCondLst>
                              <p:cond delay="2950"/>
                            </p:stCondLst>
                            <p:childTnLst>
                              <p:par>
                                <p:cTn id="23" presetID="1" presetClass="mediacall" presetSubtype="0" fill="hold" nodeType="afterEffect">
                                  <p:stCondLst>
                                    <p:cond delay="0"/>
                                  </p:stCondLst>
                                  <p:childTnLst>
                                    <p:cmd type="call" cmd="playFrom(0.0)">
                                      <p:cBhvr>
                                        <p:cTn id="24" dur="216425" fill="hold"/>
                                        <p:tgtEl>
                                          <p:spTgt spid="10035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100358"/>
                </p:tgtEl>
              </p:cMediaNode>
            </p:audio>
          </p:childTnLst>
        </p:cTn>
      </p:par>
    </p:tnLst>
    <p:bldLst>
      <p:bldP spid="100354" grpId="0"/>
      <p:bldP spid="1003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8D99CD9E-3FA8-4991-85A2-5128FED664B4}" type="slidenum">
              <a:rPr lang="ar-SA" smtClean="0"/>
              <a:pPr/>
              <a:t>4</a:t>
            </a:fld>
            <a:endParaRPr lang="en-US" smtClean="0"/>
          </a:p>
        </p:txBody>
      </p:sp>
      <p:sp>
        <p:nvSpPr>
          <p:cNvPr id="211970" name="Rectangle 2"/>
          <p:cNvSpPr>
            <a:spLocks noGrp="1" noChangeArrowheads="1"/>
          </p:cNvSpPr>
          <p:nvPr>
            <p:ph type="title"/>
          </p:nvPr>
        </p:nvSpPr>
        <p:spPr>
          <a:xfrm>
            <a:off x="381000" y="457200"/>
            <a:ext cx="3581400" cy="896112"/>
          </a:xfrm>
        </p:spPr>
        <p:txBody>
          <a:bodyPr>
            <a:normAutofit/>
          </a:bodyPr>
          <a:lstStyle/>
          <a:p>
            <a:pPr eaLnBrk="1" hangingPunct="1"/>
            <a:r>
              <a:rPr lang="id-ID" b="1" dirty="0" smtClean="0"/>
              <a:t>	Indikator</a:t>
            </a:r>
            <a:endParaRPr lang="en-US" b="1" dirty="0" smtClean="0"/>
          </a:p>
        </p:txBody>
      </p:sp>
      <p:sp>
        <p:nvSpPr>
          <p:cNvPr id="211971" name="Rectangle 3"/>
          <p:cNvSpPr>
            <a:spLocks noGrp="1" noChangeArrowheads="1"/>
          </p:cNvSpPr>
          <p:nvPr>
            <p:ph sz="quarter" idx="13"/>
          </p:nvPr>
        </p:nvSpPr>
        <p:spPr>
          <a:xfrm>
            <a:off x="609600" y="1600200"/>
            <a:ext cx="7924800" cy="4800600"/>
          </a:xfrm>
        </p:spPr>
        <p:txBody>
          <a:bodyPr>
            <a:normAutofit lnSpcReduction="10000"/>
          </a:bodyPr>
          <a:lstStyle/>
          <a:p>
            <a:pPr marL="457200" indent="-457200" algn="justLow" rtl="0" eaLnBrk="1" hangingPunct="1">
              <a:lnSpc>
                <a:spcPct val="80000"/>
              </a:lnSpc>
              <a:buFont typeface="Wingdings" pitchFamily="2" charset="2"/>
              <a:buAutoNum type="arabicPeriod"/>
            </a:pPr>
            <a:r>
              <a:rPr lang="id-ID" sz="2800" dirty="0" smtClean="0"/>
              <a:t>Mampu menjelaskan perilaku yang mencerminkan keimanan kepada Hari Akhir </a:t>
            </a:r>
          </a:p>
          <a:p>
            <a:pPr marL="457200" indent="-457200" algn="justLow" rtl="0" eaLnBrk="1" hangingPunct="1">
              <a:lnSpc>
                <a:spcPct val="80000"/>
              </a:lnSpc>
              <a:buFont typeface="Wingdings" pitchFamily="2" charset="2"/>
              <a:buAutoNum type="arabicPeriod"/>
            </a:pPr>
            <a:r>
              <a:rPr lang="id-ID" sz="2800" dirty="0" smtClean="0"/>
              <a:t>Mampu menampilkan perilaku yang mencerminkan keimanan kepada Hari Akhir</a:t>
            </a:r>
          </a:p>
          <a:p>
            <a:pPr marL="457200" indent="-457200" algn="justLow" rtl="0" eaLnBrk="1" hangingPunct="1">
              <a:lnSpc>
                <a:spcPct val="80000"/>
              </a:lnSpc>
              <a:buFont typeface="Wingdings" pitchFamily="2" charset="2"/>
              <a:buAutoNum type="arabicPeriod"/>
            </a:pPr>
            <a:r>
              <a:rPr lang="id-ID" sz="2800" dirty="0" smtClean="0"/>
              <a:t>Mampu memperbanyak beribadah dan bertaubat dalam kehidupan sehari-hari</a:t>
            </a:r>
          </a:p>
          <a:p>
            <a:pPr marL="457200" indent="-457200" algn="justLow" rtl="0" eaLnBrk="1" hangingPunct="1">
              <a:lnSpc>
                <a:spcPct val="80000"/>
              </a:lnSpc>
              <a:buFont typeface="Wingdings" pitchFamily="2" charset="2"/>
              <a:buAutoNum type="arabicPeriod"/>
            </a:pPr>
            <a:r>
              <a:rPr lang="id-ID" sz="2800" dirty="0" smtClean="0"/>
              <a:t>Menjelaskan hikmah beriman kepada hari akhir</a:t>
            </a:r>
          </a:p>
          <a:p>
            <a:pPr marL="457200" indent="-457200" algn="justLow" rtl="0" eaLnBrk="1" hangingPunct="1">
              <a:lnSpc>
                <a:spcPct val="80000"/>
              </a:lnSpc>
              <a:buFont typeface="Wingdings" pitchFamily="2" charset="2"/>
              <a:buAutoNum type="arabicPeriod"/>
            </a:pPr>
            <a:r>
              <a:rPr lang="id-ID" sz="2800" dirty="0" smtClean="0"/>
              <a:t>Mendeskripsikan hikmah beriman kepada hari akhir</a:t>
            </a:r>
          </a:p>
          <a:p>
            <a:pPr marL="457200" indent="-457200" algn="justLow" rtl="0" eaLnBrk="1" hangingPunct="1">
              <a:lnSpc>
                <a:spcPct val="80000"/>
              </a:lnSpc>
              <a:buFont typeface="Wingdings" pitchFamily="2" charset="2"/>
              <a:buAutoNum type="arabicPeriod"/>
            </a:pPr>
            <a:r>
              <a:rPr lang="id-ID" sz="2800" dirty="0" smtClean="0"/>
              <a:t>Menerapkan hikmah beriman kepada hari akhir</a:t>
            </a: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slide(fromBottom)">
                                      <p:cBhvr>
                                        <p:cTn id="7" dur="500"/>
                                        <p:tgtEl>
                                          <p:spTgt spid="21197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211971">
                                            <p:txEl>
                                              <p:pRg st="0" end="0"/>
                                            </p:txEl>
                                          </p:spTgt>
                                        </p:tgtEl>
                                        <p:attrNameLst>
                                          <p:attrName>style.visibility</p:attrName>
                                        </p:attrNameLst>
                                      </p:cBhvr>
                                      <p:to>
                                        <p:strVal val="visible"/>
                                      </p:to>
                                    </p:set>
                                    <p:anim calcmode="lin" valueType="num">
                                      <p:cBhvr>
                                        <p:cTn id="12" dur="500" fill="hold"/>
                                        <p:tgtEl>
                                          <p:spTgt spid="21197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11971">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11971">
                                            <p:txEl>
                                              <p:pRg st="0" end="0"/>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211971">
                                            <p:txEl>
                                              <p:pRg st="1" end="1"/>
                                            </p:txEl>
                                          </p:spTgt>
                                        </p:tgtEl>
                                        <p:attrNameLst>
                                          <p:attrName>style.visibility</p:attrName>
                                        </p:attrNameLst>
                                      </p:cBhvr>
                                      <p:to>
                                        <p:strVal val="visible"/>
                                      </p:to>
                                    </p:set>
                                    <p:anim calcmode="lin" valueType="num">
                                      <p:cBhvr>
                                        <p:cTn id="17" dur="500" fill="hold"/>
                                        <p:tgtEl>
                                          <p:spTgt spid="211971">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11971">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211971">
                                            <p:txEl>
                                              <p:pRg st="1" end="1"/>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211971">
                                            <p:txEl>
                                              <p:pRg st="2" end="2"/>
                                            </p:txEl>
                                          </p:spTgt>
                                        </p:tgtEl>
                                        <p:attrNameLst>
                                          <p:attrName>style.visibility</p:attrName>
                                        </p:attrNameLst>
                                      </p:cBhvr>
                                      <p:to>
                                        <p:strVal val="visible"/>
                                      </p:to>
                                    </p:set>
                                    <p:anim calcmode="lin" valueType="num">
                                      <p:cBhvr>
                                        <p:cTn id="22" dur="500" fill="hold"/>
                                        <p:tgtEl>
                                          <p:spTgt spid="211971">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211971">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211971">
                                            <p:txEl>
                                              <p:pRg st="2" end="2"/>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211971">
                                            <p:txEl>
                                              <p:pRg st="3" end="3"/>
                                            </p:txEl>
                                          </p:spTgt>
                                        </p:tgtEl>
                                        <p:attrNameLst>
                                          <p:attrName>style.visibility</p:attrName>
                                        </p:attrNameLst>
                                      </p:cBhvr>
                                      <p:to>
                                        <p:strVal val="visible"/>
                                      </p:to>
                                    </p:set>
                                    <p:anim calcmode="lin" valueType="num">
                                      <p:cBhvr>
                                        <p:cTn id="27" dur="500" fill="hold"/>
                                        <p:tgtEl>
                                          <p:spTgt spid="211971">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11971">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211971">
                                            <p:txEl>
                                              <p:pRg st="3" end="3"/>
                                            </p:txEl>
                                          </p:spTgt>
                                        </p:tgtEl>
                                      </p:cBhvr>
                                    </p:animEffect>
                                  </p:childTnLst>
                                </p:cTn>
                              </p:par>
                              <p:par>
                                <p:cTn id="30" presetID="53" presetClass="entr" presetSubtype="0" fill="hold" nodeType="withEffect">
                                  <p:stCondLst>
                                    <p:cond delay="0"/>
                                  </p:stCondLst>
                                  <p:childTnLst>
                                    <p:set>
                                      <p:cBhvr>
                                        <p:cTn id="31" dur="1" fill="hold">
                                          <p:stCondLst>
                                            <p:cond delay="0"/>
                                          </p:stCondLst>
                                        </p:cTn>
                                        <p:tgtEl>
                                          <p:spTgt spid="211971">
                                            <p:txEl>
                                              <p:pRg st="4" end="4"/>
                                            </p:txEl>
                                          </p:spTgt>
                                        </p:tgtEl>
                                        <p:attrNameLst>
                                          <p:attrName>style.visibility</p:attrName>
                                        </p:attrNameLst>
                                      </p:cBhvr>
                                      <p:to>
                                        <p:strVal val="visible"/>
                                      </p:to>
                                    </p:set>
                                    <p:anim calcmode="lin" valueType="num">
                                      <p:cBhvr>
                                        <p:cTn id="32" dur="500" fill="hold"/>
                                        <p:tgtEl>
                                          <p:spTgt spid="211971">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211971">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211971">
                                            <p:txEl>
                                              <p:pRg st="4" end="4"/>
                                            </p:txEl>
                                          </p:spTgt>
                                        </p:tgtEl>
                                      </p:cBhvr>
                                    </p:animEffect>
                                  </p:childTnLst>
                                </p:cTn>
                              </p:par>
                              <p:par>
                                <p:cTn id="35" presetID="53" presetClass="entr" presetSubtype="0" fill="hold" nodeType="withEffect">
                                  <p:stCondLst>
                                    <p:cond delay="0"/>
                                  </p:stCondLst>
                                  <p:childTnLst>
                                    <p:set>
                                      <p:cBhvr>
                                        <p:cTn id="36" dur="1" fill="hold">
                                          <p:stCondLst>
                                            <p:cond delay="0"/>
                                          </p:stCondLst>
                                        </p:cTn>
                                        <p:tgtEl>
                                          <p:spTgt spid="211971">
                                            <p:txEl>
                                              <p:pRg st="5" end="5"/>
                                            </p:txEl>
                                          </p:spTgt>
                                        </p:tgtEl>
                                        <p:attrNameLst>
                                          <p:attrName>style.visibility</p:attrName>
                                        </p:attrNameLst>
                                      </p:cBhvr>
                                      <p:to>
                                        <p:strVal val="visible"/>
                                      </p:to>
                                    </p:set>
                                    <p:anim calcmode="lin" valueType="num">
                                      <p:cBhvr>
                                        <p:cTn id="37" dur="500" fill="hold"/>
                                        <p:tgtEl>
                                          <p:spTgt spid="211971">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11971">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211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1123950" y="506413"/>
            <a:ext cx="7229475" cy="407987"/>
          </a:xfrm>
        </p:spPr>
        <p:txBody>
          <a:bodyPr anchor="b" anchorCtr="0">
            <a:normAutofit fontScale="90000"/>
          </a:bodyPr>
          <a:lstStyle/>
          <a:p>
            <a:pPr algn="ctr" eaLnBrk="1" hangingPunct="1">
              <a:defRPr/>
            </a:pPr>
            <a:r>
              <a:rPr lang="en-US" sz="2000" dirty="0" smtClean="0"/>
              <a:t>KETIKA  ALLAH  BERKATA  TIDAK</a:t>
            </a:r>
            <a:r>
              <a:rPr lang="en-US" sz="3100" dirty="0" smtClean="0"/>
              <a:t/>
            </a:r>
            <a:br>
              <a:rPr lang="en-US" sz="3100" dirty="0" smtClean="0"/>
            </a:br>
            <a:r>
              <a:rPr lang="en-US" sz="1800" dirty="0" smtClean="0">
                <a:solidFill>
                  <a:srgbClr val="FFFF00"/>
                </a:solidFill>
              </a:rPr>
              <a:t>(</a:t>
            </a:r>
            <a:r>
              <a:rPr lang="en-US" sz="1800" dirty="0" err="1" smtClean="0">
                <a:solidFill>
                  <a:srgbClr val="FFFF00"/>
                </a:solidFill>
              </a:rPr>
              <a:t>Renungan</a:t>
            </a:r>
            <a:r>
              <a:rPr lang="en-US" sz="1800" dirty="0" smtClean="0">
                <a:solidFill>
                  <a:srgbClr val="FFFF00"/>
                </a:solidFill>
              </a:rPr>
              <a:t> </a:t>
            </a:r>
            <a:r>
              <a:rPr lang="en-US" sz="1800" dirty="0" err="1" smtClean="0">
                <a:solidFill>
                  <a:srgbClr val="FFFF00"/>
                </a:solidFill>
              </a:rPr>
              <a:t>Kalbu</a:t>
            </a:r>
            <a:r>
              <a:rPr lang="en-US" sz="1800" dirty="0" smtClean="0">
                <a:solidFill>
                  <a:srgbClr val="FFFF00"/>
                </a:solidFill>
              </a:rPr>
              <a:t>)</a:t>
            </a:r>
            <a:endParaRPr lang="en-US" dirty="0" smtClean="0">
              <a:solidFill>
                <a:srgbClr val="FFFF00"/>
              </a:solidFill>
            </a:endParaRPr>
          </a:p>
        </p:txBody>
      </p:sp>
      <p:sp>
        <p:nvSpPr>
          <p:cNvPr id="838659" name="Rectangle 3"/>
          <p:cNvSpPr>
            <a:spLocks noGrp="1" noChangeArrowheads="1"/>
          </p:cNvSpPr>
          <p:nvPr>
            <p:ph idx="1"/>
          </p:nvPr>
        </p:nvSpPr>
        <p:spPr>
          <a:xfrm>
            <a:off x="381000" y="1143000"/>
            <a:ext cx="8610600" cy="5715000"/>
          </a:xfrm>
        </p:spPr>
        <p:txBody>
          <a:bodyPr>
            <a:normAutofit/>
          </a:bodyPr>
          <a:lstStyle/>
          <a:p>
            <a:pPr algn="just" rtl="0" eaLnBrk="1" hangingPunct="1">
              <a:lnSpc>
                <a:spcPct val="80000"/>
              </a:lnSpc>
              <a:defRPr/>
            </a:pPr>
            <a:r>
              <a:rPr lang="en-US" sz="2400" i="1" dirty="0" err="1" smtClean="0"/>
              <a:t>Ya</a:t>
            </a:r>
            <a:r>
              <a:rPr lang="en-US" sz="2400" i="1" dirty="0" smtClean="0"/>
              <a:t> Allah, </a:t>
            </a:r>
            <a:r>
              <a:rPr lang="en-US" sz="2400" i="1" dirty="0" err="1" smtClean="0"/>
              <a:t>ambillah</a:t>
            </a:r>
            <a:r>
              <a:rPr lang="en-US" sz="2400" i="1" dirty="0" smtClean="0"/>
              <a:t> </a:t>
            </a:r>
            <a:r>
              <a:rPr lang="en-US" sz="2400" i="1" dirty="0" err="1" smtClean="0"/>
              <a:t>kesombongan</a:t>
            </a:r>
            <a:r>
              <a:rPr lang="en-US" sz="2400" i="1" dirty="0" smtClean="0"/>
              <a:t> </a:t>
            </a:r>
            <a:r>
              <a:rPr lang="en-US" sz="2400" i="1" dirty="0" err="1" smtClean="0"/>
              <a:t>dariku</a:t>
            </a:r>
            <a:r>
              <a:rPr lang="en-US" sz="2400" i="1" dirty="0" smtClean="0"/>
              <a:t> . . .</a:t>
            </a:r>
          </a:p>
          <a:p>
            <a:pPr algn="just" rtl="0" eaLnBrk="1" hangingPunct="1">
              <a:lnSpc>
                <a:spcPct val="80000"/>
              </a:lnSpc>
              <a:defRPr/>
            </a:pPr>
            <a:r>
              <a:rPr lang="en-US" sz="2400" i="1" dirty="0" smtClean="0"/>
              <a:t>“</a:t>
            </a:r>
            <a:r>
              <a:rPr lang="en-US" sz="2400" i="1" dirty="0" err="1" smtClean="0"/>
              <a:t>Tidak</a:t>
            </a:r>
            <a:r>
              <a:rPr lang="en-US" sz="2400" i="1" dirty="0" smtClean="0"/>
              <a:t>! </a:t>
            </a:r>
            <a:r>
              <a:rPr lang="en-US" sz="2400" i="1" dirty="0" err="1" smtClean="0"/>
              <a:t>Bukan</a:t>
            </a:r>
            <a:r>
              <a:rPr lang="en-US" sz="2400" i="1" dirty="0" smtClean="0"/>
              <a:t> </a:t>
            </a:r>
            <a:r>
              <a:rPr lang="en-US" sz="2400" i="1" dirty="0" err="1" smtClean="0"/>
              <a:t>Aku</a:t>
            </a:r>
            <a:r>
              <a:rPr lang="en-US" sz="2400" i="1" dirty="0" smtClean="0"/>
              <a:t> Yang </a:t>
            </a:r>
            <a:r>
              <a:rPr lang="en-US" sz="2400" i="1" dirty="0" err="1" smtClean="0"/>
              <a:t>Mengambil</a:t>
            </a:r>
            <a:r>
              <a:rPr lang="en-US" sz="2400" i="1" dirty="0" smtClean="0"/>
              <a:t>, </a:t>
            </a:r>
            <a:r>
              <a:rPr lang="en-US" sz="2400" i="1" dirty="0" err="1" smtClean="0"/>
              <a:t>tapi</a:t>
            </a:r>
            <a:r>
              <a:rPr lang="en-US" sz="2400" i="1" dirty="0" smtClean="0"/>
              <a:t> </a:t>
            </a:r>
            <a:r>
              <a:rPr lang="en-US" sz="2400" i="1" dirty="0" err="1" smtClean="0"/>
              <a:t>kau</a:t>
            </a:r>
            <a:r>
              <a:rPr lang="en-US" sz="2400" i="1" dirty="0" smtClean="0"/>
              <a:t> yang </a:t>
            </a:r>
            <a:r>
              <a:rPr lang="en-US" sz="2400" i="1" dirty="0" err="1" smtClean="0"/>
              <a:t>harus</a:t>
            </a:r>
            <a:r>
              <a:rPr lang="en-US" sz="2400" i="1" dirty="0" smtClean="0"/>
              <a:t> </a:t>
            </a:r>
            <a:r>
              <a:rPr lang="en-US" sz="2400" i="1" dirty="0" err="1" smtClean="0"/>
              <a:t>menyerahkannya</a:t>
            </a:r>
            <a:r>
              <a:rPr lang="en-US" sz="2400" i="1" dirty="0" smtClean="0"/>
              <a:t>!”</a:t>
            </a:r>
          </a:p>
          <a:p>
            <a:pPr algn="just" rtl="0" eaLnBrk="1" hangingPunct="1">
              <a:lnSpc>
                <a:spcPct val="80000"/>
              </a:lnSpc>
              <a:defRPr/>
            </a:pPr>
            <a:r>
              <a:rPr lang="en-US" sz="2400" i="1" dirty="0" err="1" smtClean="0"/>
              <a:t>Ya</a:t>
            </a:r>
            <a:r>
              <a:rPr lang="en-US" sz="2400" i="1" dirty="0" smtClean="0"/>
              <a:t> Allah, </a:t>
            </a:r>
            <a:r>
              <a:rPr lang="en-US" sz="2400" i="1" dirty="0" err="1" smtClean="0"/>
              <a:t>berilah</a:t>
            </a:r>
            <a:r>
              <a:rPr lang="en-US" sz="2400" i="1" dirty="0" smtClean="0"/>
              <a:t> </a:t>
            </a:r>
            <a:r>
              <a:rPr lang="en-US" sz="2400" i="1" dirty="0" err="1" smtClean="0"/>
              <a:t>aku</a:t>
            </a:r>
            <a:r>
              <a:rPr lang="en-US" sz="2400" i="1" dirty="0" smtClean="0"/>
              <a:t> </a:t>
            </a:r>
            <a:r>
              <a:rPr lang="en-US" sz="2400" i="1" dirty="0" err="1" smtClean="0"/>
              <a:t>kesabaran</a:t>
            </a:r>
            <a:r>
              <a:rPr lang="en-US" sz="2400" i="1" dirty="0" smtClean="0"/>
              <a:t> . . .</a:t>
            </a:r>
          </a:p>
          <a:p>
            <a:pPr algn="just" rtl="0" eaLnBrk="1" hangingPunct="1">
              <a:lnSpc>
                <a:spcPct val="80000"/>
              </a:lnSpc>
              <a:defRPr/>
            </a:pPr>
            <a:r>
              <a:rPr lang="en-US" sz="2400" i="1" dirty="0" smtClean="0"/>
              <a:t>“</a:t>
            </a:r>
            <a:r>
              <a:rPr lang="en-US" sz="2400" i="1" dirty="0" err="1" smtClean="0"/>
              <a:t>Tidak</a:t>
            </a:r>
            <a:r>
              <a:rPr lang="en-US" sz="2400" i="1" dirty="0" smtClean="0"/>
              <a:t>! </a:t>
            </a:r>
            <a:r>
              <a:rPr lang="en-US" sz="2400" i="1" dirty="0" err="1" smtClean="0"/>
              <a:t>Kesabaran</a:t>
            </a:r>
            <a:r>
              <a:rPr lang="en-US" sz="2400" i="1" dirty="0" smtClean="0"/>
              <a:t> </a:t>
            </a:r>
            <a:r>
              <a:rPr lang="en-US" sz="2400" i="1" dirty="0" err="1" smtClean="0"/>
              <a:t>diperoleh</a:t>
            </a:r>
            <a:r>
              <a:rPr lang="en-US" sz="2400" i="1" dirty="0" smtClean="0"/>
              <a:t> </a:t>
            </a:r>
            <a:r>
              <a:rPr lang="en-US" sz="2400" i="1" dirty="0" err="1" smtClean="0"/>
              <a:t>dari</a:t>
            </a:r>
            <a:r>
              <a:rPr lang="en-US" sz="2400" i="1" dirty="0" smtClean="0"/>
              <a:t> </a:t>
            </a:r>
            <a:r>
              <a:rPr lang="en-US" sz="2400" i="1" dirty="0" err="1" smtClean="0"/>
              <a:t>ketabahan</a:t>
            </a:r>
            <a:r>
              <a:rPr lang="en-US" sz="2400" i="1" dirty="0" smtClean="0"/>
              <a:t> </a:t>
            </a:r>
            <a:r>
              <a:rPr lang="en-US" sz="2400" i="1" dirty="0" err="1" smtClean="0"/>
              <a:t>dalam</a:t>
            </a:r>
            <a:r>
              <a:rPr lang="en-US" sz="2400" i="1" dirty="0" smtClean="0"/>
              <a:t> </a:t>
            </a:r>
            <a:r>
              <a:rPr lang="en-US" sz="2400" i="1" dirty="0" err="1" smtClean="0"/>
              <a:t>menghadapi</a:t>
            </a:r>
            <a:r>
              <a:rPr lang="en-US" sz="2400" i="1" dirty="0" smtClean="0"/>
              <a:t> </a:t>
            </a:r>
            <a:r>
              <a:rPr lang="en-US" sz="2400" i="1" dirty="0" err="1" smtClean="0"/>
              <a:t>cobaan</a:t>
            </a:r>
            <a:r>
              <a:rPr lang="en-US" sz="2400" i="1" dirty="0" smtClean="0"/>
              <a:t>. </a:t>
            </a:r>
            <a:r>
              <a:rPr lang="en-US" sz="2400" i="1" dirty="0" err="1" smtClean="0"/>
              <a:t>Aku</a:t>
            </a:r>
            <a:r>
              <a:rPr lang="en-US" sz="2400" i="1" dirty="0" smtClean="0"/>
              <a:t> </a:t>
            </a:r>
            <a:r>
              <a:rPr lang="en-US" sz="2400" i="1" dirty="0" err="1" smtClean="0"/>
              <a:t>Tidak</a:t>
            </a:r>
            <a:r>
              <a:rPr lang="en-US" sz="2400" i="1" dirty="0" smtClean="0"/>
              <a:t> </a:t>
            </a:r>
            <a:r>
              <a:rPr lang="en-US" sz="2400" i="1" dirty="0" err="1" smtClean="0"/>
              <a:t>Memberikan</a:t>
            </a:r>
            <a:r>
              <a:rPr lang="en-US" sz="2400" i="1" dirty="0" smtClean="0"/>
              <a:t> </a:t>
            </a:r>
            <a:r>
              <a:rPr lang="en-US" sz="2400" i="1" dirty="0" err="1" smtClean="0"/>
              <a:t>Kesabaran</a:t>
            </a:r>
            <a:r>
              <a:rPr lang="en-US" sz="2400" i="1" dirty="0" smtClean="0"/>
              <a:t>, </a:t>
            </a:r>
            <a:r>
              <a:rPr lang="en-US" sz="2400" i="1" dirty="0" err="1" smtClean="0"/>
              <a:t>engkau</a:t>
            </a:r>
            <a:r>
              <a:rPr lang="en-US" sz="2400" i="1" dirty="0" smtClean="0"/>
              <a:t> </a:t>
            </a:r>
            <a:r>
              <a:rPr lang="en-US" sz="2400" i="1" dirty="0" err="1" smtClean="0"/>
              <a:t>harus</a:t>
            </a:r>
            <a:r>
              <a:rPr lang="en-US" sz="2400" i="1" dirty="0" smtClean="0"/>
              <a:t> </a:t>
            </a:r>
            <a:r>
              <a:rPr lang="en-US" sz="2400" i="1" dirty="0" err="1" smtClean="0"/>
              <a:t>meraihnya</a:t>
            </a:r>
            <a:r>
              <a:rPr lang="en-US" sz="2400" i="1" dirty="0" smtClean="0"/>
              <a:t> </a:t>
            </a:r>
            <a:r>
              <a:rPr lang="en-US" sz="2400" i="1" dirty="0" err="1" smtClean="0"/>
              <a:t>sendiri</a:t>
            </a:r>
            <a:r>
              <a:rPr lang="en-US" sz="2400" i="1" dirty="0" smtClean="0"/>
              <a:t>! “</a:t>
            </a:r>
          </a:p>
          <a:p>
            <a:pPr algn="just" rtl="0" eaLnBrk="1" hangingPunct="1">
              <a:lnSpc>
                <a:spcPct val="80000"/>
              </a:lnSpc>
              <a:defRPr/>
            </a:pPr>
            <a:r>
              <a:rPr lang="en-US" sz="2400" i="1" dirty="0" err="1" smtClean="0"/>
              <a:t>Ya</a:t>
            </a:r>
            <a:r>
              <a:rPr lang="en-US" sz="2400" i="1" dirty="0" smtClean="0"/>
              <a:t> Allah, </a:t>
            </a:r>
            <a:r>
              <a:rPr lang="en-US" sz="2400" i="1" dirty="0" err="1" smtClean="0"/>
              <a:t>berilah</a:t>
            </a:r>
            <a:r>
              <a:rPr lang="en-US" sz="2400" i="1" dirty="0" smtClean="0"/>
              <a:t> </a:t>
            </a:r>
            <a:r>
              <a:rPr lang="en-US" sz="2400" i="1" dirty="0" err="1" smtClean="0"/>
              <a:t>aku</a:t>
            </a:r>
            <a:r>
              <a:rPr lang="en-US" sz="2400" i="1" dirty="0" smtClean="0"/>
              <a:t> </a:t>
            </a:r>
            <a:r>
              <a:rPr lang="en-US" sz="2400" i="1" dirty="0" err="1" smtClean="0"/>
              <a:t>kebahagiaan</a:t>
            </a:r>
            <a:r>
              <a:rPr lang="en-US" sz="2400" i="1" dirty="0" smtClean="0"/>
              <a:t> . . .</a:t>
            </a:r>
          </a:p>
          <a:p>
            <a:pPr algn="just" rtl="0" eaLnBrk="1" hangingPunct="1">
              <a:lnSpc>
                <a:spcPct val="80000"/>
              </a:lnSpc>
              <a:defRPr/>
            </a:pPr>
            <a:r>
              <a:rPr lang="en-US" sz="2400" i="1" dirty="0" smtClean="0"/>
              <a:t>“</a:t>
            </a:r>
            <a:r>
              <a:rPr lang="en-US" sz="2400" i="1" dirty="0" err="1" smtClean="0"/>
              <a:t>Tidak</a:t>
            </a:r>
            <a:r>
              <a:rPr lang="en-US" sz="2400" i="1" dirty="0" smtClean="0"/>
              <a:t>! </a:t>
            </a:r>
            <a:r>
              <a:rPr lang="en-US" sz="2400" i="1" dirty="0" err="1" smtClean="0"/>
              <a:t>Aku</a:t>
            </a:r>
            <a:r>
              <a:rPr lang="en-US" sz="2400" i="1" dirty="0" smtClean="0"/>
              <a:t> </a:t>
            </a:r>
            <a:r>
              <a:rPr lang="en-US" sz="2400" i="1" dirty="0" err="1" smtClean="0"/>
              <a:t>Memberi</a:t>
            </a:r>
            <a:r>
              <a:rPr lang="en-US" sz="2400" i="1" dirty="0" smtClean="0"/>
              <a:t> </a:t>
            </a:r>
            <a:r>
              <a:rPr lang="en-US" sz="2400" i="1" dirty="0" err="1" smtClean="0"/>
              <a:t>Keberkahan</a:t>
            </a:r>
            <a:r>
              <a:rPr lang="en-US" sz="2400" i="1" dirty="0" smtClean="0"/>
              <a:t> </a:t>
            </a:r>
            <a:r>
              <a:rPr lang="en-US" sz="2400" i="1" dirty="0" err="1" smtClean="0"/>
              <a:t>dan</a:t>
            </a:r>
            <a:r>
              <a:rPr lang="en-US" sz="2400" i="1" dirty="0" smtClean="0"/>
              <a:t> </a:t>
            </a:r>
            <a:r>
              <a:rPr lang="en-US" sz="2400" i="1" dirty="0" err="1" smtClean="0"/>
              <a:t>Hikmah</a:t>
            </a:r>
            <a:r>
              <a:rPr lang="en-US" sz="2400" i="1" dirty="0" smtClean="0"/>
              <a:t>, </a:t>
            </a:r>
            <a:r>
              <a:rPr lang="en-US" sz="2400" i="1" dirty="0" err="1" smtClean="0"/>
              <a:t>sedang</a:t>
            </a:r>
            <a:r>
              <a:rPr lang="en-US" sz="2400" i="1" dirty="0" smtClean="0"/>
              <a:t> </a:t>
            </a:r>
            <a:r>
              <a:rPr lang="en-US" sz="2400" i="1" dirty="0" err="1" smtClean="0"/>
              <a:t>kebahagiaan</a:t>
            </a:r>
            <a:r>
              <a:rPr lang="en-US" sz="2400" i="1" dirty="0" smtClean="0"/>
              <a:t> </a:t>
            </a:r>
            <a:r>
              <a:rPr lang="en-US" sz="2400" i="1" dirty="0" err="1" smtClean="0"/>
              <a:t>tergantung</a:t>
            </a:r>
            <a:r>
              <a:rPr lang="en-US" sz="2400" i="1" dirty="0" smtClean="0"/>
              <a:t> </a:t>
            </a:r>
            <a:r>
              <a:rPr lang="en-US" sz="2400" i="1" dirty="0" err="1" smtClean="0"/>
              <a:t>pada</a:t>
            </a:r>
            <a:r>
              <a:rPr lang="en-US" sz="2400" i="1" dirty="0" smtClean="0"/>
              <a:t> </a:t>
            </a:r>
            <a:r>
              <a:rPr lang="en-US" sz="2400" i="1" dirty="0" err="1" smtClean="0"/>
              <a:t>dirimu</a:t>
            </a:r>
            <a:r>
              <a:rPr lang="en-US" sz="2400" i="1" dirty="0" smtClean="0"/>
              <a:t> </a:t>
            </a:r>
            <a:r>
              <a:rPr lang="en-US" sz="2400" i="1" dirty="0" err="1" smtClean="0"/>
              <a:t>sendiri</a:t>
            </a:r>
            <a:r>
              <a:rPr lang="en-US" sz="2400" i="1" dirty="0" smtClean="0"/>
              <a:t>! “</a:t>
            </a:r>
          </a:p>
          <a:p>
            <a:pPr algn="just" rtl="0" eaLnBrk="1" hangingPunct="1">
              <a:lnSpc>
                <a:spcPct val="80000"/>
              </a:lnSpc>
              <a:defRPr/>
            </a:pPr>
            <a:r>
              <a:rPr lang="en-US" sz="2400" i="1" dirty="0" err="1" smtClean="0"/>
              <a:t>Ya</a:t>
            </a:r>
            <a:r>
              <a:rPr lang="en-US" sz="2400" i="1" dirty="0" smtClean="0"/>
              <a:t> Allah, </a:t>
            </a:r>
            <a:r>
              <a:rPr lang="en-US" sz="2400" i="1" dirty="0" err="1" smtClean="0"/>
              <a:t>jauhkan</a:t>
            </a:r>
            <a:r>
              <a:rPr lang="en-US" sz="2400" i="1" dirty="0" smtClean="0"/>
              <a:t> </a:t>
            </a:r>
            <a:r>
              <a:rPr lang="en-US" sz="2400" i="1" dirty="0" err="1" smtClean="0"/>
              <a:t>aku</a:t>
            </a:r>
            <a:r>
              <a:rPr lang="en-US" sz="2400" i="1" dirty="0" smtClean="0"/>
              <a:t> </a:t>
            </a:r>
            <a:r>
              <a:rPr lang="en-US" sz="2400" i="1" dirty="0" err="1" smtClean="0"/>
              <a:t>dari</a:t>
            </a:r>
            <a:r>
              <a:rPr lang="en-US" sz="2400" i="1" dirty="0" smtClean="0"/>
              <a:t> </a:t>
            </a:r>
            <a:r>
              <a:rPr lang="en-US" sz="2400" i="1" dirty="0" err="1" smtClean="0"/>
              <a:t>kesusahan</a:t>
            </a:r>
            <a:r>
              <a:rPr lang="en-US" sz="2400" i="1" dirty="0" smtClean="0"/>
              <a:t> . . .</a:t>
            </a:r>
          </a:p>
          <a:p>
            <a:pPr algn="just" rtl="0" eaLnBrk="1" hangingPunct="1">
              <a:lnSpc>
                <a:spcPct val="80000"/>
              </a:lnSpc>
              <a:defRPr/>
            </a:pPr>
            <a:r>
              <a:rPr lang="en-US" sz="2400" i="1" dirty="0" smtClean="0"/>
              <a:t>“</a:t>
            </a:r>
            <a:r>
              <a:rPr lang="en-US" sz="2400" i="1" dirty="0" err="1" smtClean="0"/>
              <a:t>Tidak</a:t>
            </a:r>
            <a:r>
              <a:rPr lang="en-US" sz="2400" i="1" dirty="0" smtClean="0"/>
              <a:t>! </a:t>
            </a:r>
            <a:r>
              <a:rPr lang="en-US" sz="2400" i="1" dirty="0" err="1" smtClean="0"/>
              <a:t>Penderitaan</a:t>
            </a:r>
            <a:r>
              <a:rPr lang="en-US" sz="2400" i="1" dirty="0" smtClean="0"/>
              <a:t> </a:t>
            </a:r>
            <a:r>
              <a:rPr lang="en-US" sz="2400" i="1" dirty="0" err="1" smtClean="0"/>
              <a:t>akan</a:t>
            </a:r>
            <a:r>
              <a:rPr lang="en-US" sz="2400" i="1" dirty="0" smtClean="0"/>
              <a:t> </a:t>
            </a:r>
            <a:r>
              <a:rPr lang="en-US" sz="2400" i="1" dirty="0" err="1" smtClean="0"/>
              <a:t>menjauhkanmudari</a:t>
            </a:r>
            <a:r>
              <a:rPr lang="en-US" sz="2400" i="1" dirty="0" smtClean="0"/>
              <a:t> </a:t>
            </a:r>
            <a:r>
              <a:rPr lang="en-US" sz="2400" i="1" dirty="0" err="1" smtClean="0"/>
              <a:t>jerat</a:t>
            </a:r>
            <a:r>
              <a:rPr lang="en-US" sz="2400" i="1" dirty="0" smtClean="0"/>
              <a:t> </a:t>
            </a:r>
            <a:r>
              <a:rPr lang="en-US" sz="2400" i="1" dirty="0" err="1" smtClean="0"/>
              <a:t>duniawi</a:t>
            </a:r>
            <a:r>
              <a:rPr lang="en-US" sz="2400" i="1" dirty="0" smtClean="0"/>
              <a:t> </a:t>
            </a:r>
            <a:r>
              <a:rPr lang="en-US" sz="2400" i="1" dirty="0" err="1" smtClean="0"/>
              <a:t>dan</a:t>
            </a:r>
            <a:r>
              <a:rPr lang="en-US" sz="2400" i="1" dirty="0" smtClean="0"/>
              <a:t> </a:t>
            </a:r>
            <a:r>
              <a:rPr lang="en-US" sz="2400" i="1" dirty="0" err="1" smtClean="0"/>
              <a:t>mendekatanmu</a:t>
            </a:r>
            <a:r>
              <a:rPr lang="en-US" sz="2400" i="1" dirty="0" smtClean="0"/>
              <a:t> </a:t>
            </a:r>
            <a:r>
              <a:rPr lang="en-US" sz="2400" i="1" dirty="0" err="1" smtClean="0"/>
              <a:t>kepadaKu</a:t>
            </a:r>
            <a:r>
              <a:rPr lang="en-US" sz="2400" i="1" dirty="0" smtClean="0"/>
              <a:t>! “</a:t>
            </a:r>
          </a:p>
          <a:p>
            <a:pPr algn="just" rtl="0" eaLnBrk="1" hangingPunct="1">
              <a:lnSpc>
                <a:spcPct val="80000"/>
              </a:lnSpc>
              <a:defRPr/>
            </a:pPr>
            <a:r>
              <a:rPr lang="en-US" sz="2400" i="1" dirty="0" err="1" smtClean="0"/>
              <a:t>Ya</a:t>
            </a:r>
            <a:r>
              <a:rPr lang="en-US" sz="2400" i="1" dirty="0" smtClean="0"/>
              <a:t> Allah, </a:t>
            </a:r>
            <a:r>
              <a:rPr lang="en-US" sz="2400" i="1" dirty="0" err="1" smtClean="0"/>
              <a:t>beri</a:t>
            </a:r>
            <a:r>
              <a:rPr lang="en-US" sz="2400" i="1" dirty="0" smtClean="0"/>
              <a:t> </a:t>
            </a:r>
            <a:r>
              <a:rPr lang="en-US" sz="2400" i="1" dirty="0" err="1" smtClean="0"/>
              <a:t>aku</a:t>
            </a:r>
            <a:r>
              <a:rPr lang="en-US" sz="2400" i="1" dirty="0" smtClean="0"/>
              <a:t> </a:t>
            </a:r>
            <a:r>
              <a:rPr lang="en-US" sz="2400" i="1" dirty="0" err="1" smtClean="0"/>
              <a:t>segala</a:t>
            </a:r>
            <a:r>
              <a:rPr lang="en-US" sz="2400" i="1" dirty="0" smtClean="0"/>
              <a:t> </a:t>
            </a:r>
            <a:r>
              <a:rPr lang="en-US" sz="2400" i="1" dirty="0" err="1" smtClean="0"/>
              <a:t>hal</a:t>
            </a:r>
            <a:r>
              <a:rPr lang="en-US" sz="2400" i="1" dirty="0" smtClean="0"/>
              <a:t> yang </a:t>
            </a:r>
            <a:r>
              <a:rPr lang="en-US" sz="2400" i="1" dirty="0" err="1" smtClean="0"/>
              <a:t>menjadikan</a:t>
            </a:r>
            <a:r>
              <a:rPr lang="en-US" sz="2400" i="1" dirty="0" smtClean="0"/>
              <a:t> </a:t>
            </a:r>
            <a:r>
              <a:rPr lang="en-US" sz="2400" i="1" dirty="0" err="1" smtClean="0"/>
              <a:t>hidup</a:t>
            </a:r>
            <a:r>
              <a:rPr lang="en-US" sz="2400" i="1" dirty="0" smtClean="0"/>
              <a:t> </a:t>
            </a:r>
            <a:r>
              <a:rPr lang="en-US" sz="2400" i="1" dirty="0" err="1" smtClean="0"/>
              <a:t>ini</a:t>
            </a:r>
            <a:r>
              <a:rPr lang="en-US" sz="2400" i="1" dirty="0" smtClean="0"/>
              <a:t> </a:t>
            </a:r>
            <a:r>
              <a:rPr lang="en-US" sz="2400" i="1" dirty="0" err="1" smtClean="0"/>
              <a:t>nikmat</a:t>
            </a:r>
            <a:r>
              <a:rPr lang="en-US" sz="2400" i="1" dirty="0" smtClean="0"/>
              <a:t> . . .</a:t>
            </a:r>
          </a:p>
          <a:p>
            <a:pPr algn="just" rtl="0" eaLnBrk="1" hangingPunct="1">
              <a:lnSpc>
                <a:spcPct val="80000"/>
              </a:lnSpc>
              <a:defRPr/>
            </a:pPr>
            <a:r>
              <a:rPr lang="en-US" sz="2400" i="1" dirty="0" smtClean="0"/>
              <a:t>“</a:t>
            </a:r>
            <a:r>
              <a:rPr lang="en-US" sz="2400" i="1" dirty="0" err="1" smtClean="0"/>
              <a:t>Tidak</a:t>
            </a:r>
            <a:r>
              <a:rPr lang="en-US" sz="2400" i="1" dirty="0" smtClean="0"/>
              <a:t>! </a:t>
            </a:r>
            <a:r>
              <a:rPr lang="en-US" sz="2400" i="1" dirty="0" err="1" smtClean="0"/>
              <a:t>Aku</a:t>
            </a:r>
            <a:r>
              <a:rPr lang="en-US" sz="2400" i="1" dirty="0" smtClean="0"/>
              <a:t> </a:t>
            </a:r>
            <a:r>
              <a:rPr lang="en-US" sz="2400" i="1" dirty="0" err="1" smtClean="0"/>
              <a:t>Beri</a:t>
            </a:r>
            <a:r>
              <a:rPr lang="en-US" sz="2400" i="1" dirty="0" smtClean="0"/>
              <a:t> </a:t>
            </a:r>
            <a:r>
              <a:rPr lang="en-US" sz="2400" i="1" dirty="0" err="1" smtClean="0"/>
              <a:t>engkau</a:t>
            </a:r>
            <a:r>
              <a:rPr lang="en-US" sz="2400" i="1" dirty="0" smtClean="0"/>
              <a:t> </a:t>
            </a:r>
            <a:r>
              <a:rPr lang="en-US" sz="2400" i="1" dirty="0" err="1" smtClean="0"/>
              <a:t>akal</a:t>
            </a:r>
            <a:r>
              <a:rPr lang="en-US" sz="2400" i="1" dirty="0" smtClean="0"/>
              <a:t> </a:t>
            </a:r>
            <a:r>
              <a:rPr lang="en-US" sz="2400" i="1" dirty="0" err="1" smtClean="0"/>
              <a:t>dan</a:t>
            </a:r>
            <a:r>
              <a:rPr lang="en-US" sz="2400" i="1" dirty="0" smtClean="0"/>
              <a:t> </a:t>
            </a:r>
            <a:r>
              <a:rPr lang="en-US" sz="2400" i="1" dirty="0" err="1" smtClean="0"/>
              <a:t>kalbu</a:t>
            </a:r>
            <a:r>
              <a:rPr lang="en-US" sz="2400" i="1" dirty="0" smtClean="0"/>
              <a:t> </a:t>
            </a:r>
            <a:r>
              <a:rPr lang="en-US" sz="2400" i="1" dirty="0" err="1" smtClean="0"/>
              <a:t>serta</a:t>
            </a:r>
            <a:r>
              <a:rPr lang="en-US" sz="2400" i="1" dirty="0" smtClean="0"/>
              <a:t> Al Qur’an, </a:t>
            </a:r>
            <a:r>
              <a:rPr lang="en-US" sz="2400" i="1" dirty="0" err="1" smtClean="0"/>
              <a:t>supaya</a:t>
            </a:r>
            <a:r>
              <a:rPr lang="en-US" sz="2400" i="1" dirty="0" smtClean="0"/>
              <a:t> </a:t>
            </a:r>
            <a:r>
              <a:rPr lang="en-US" sz="2400" i="1" dirty="0" err="1" smtClean="0"/>
              <a:t>kau</a:t>
            </a:r>
            <a:r>
              <a:rPr lang="en-US" sz="2400" i="1" dirty="0" smtClean="0"/>
              <a:t> </a:t>
            </a:r>
            <a:r>
              <a:rPr lang="en-US" sz="2400" i="1" dirty="0" err="1" smtClean="0"/>
              <a:t>dapat</a:t>
            </a:r>
            <a:r>
              <a:rPr lang="en-US" sz="2400" i="1" dirty="0" smtClean="0"/>
              <a:t> </a:t>
            </a:r>
            <a:r>
              <a:rPr lang="en-US" sz="2400" i="1" dirty="0" err="1" smtClean="0"/>
              <a:t>menikmati</a:t>
            </a:r>
            <a:r>
              <a:rPr lang="en-US" sz="2400" i="1" dirty="0" smtClean="0"/>
              <a:t> </a:t>
            </a:r>
            <a:r>
              <a:rPr lang="en-US" sz="2400" i="1" dirty="0" err="1" smtClean="0"/>
              <a:t>kehidupan</a:t>
            </a:r>
            <a:r>
              <a:rPr lang="en-US" sz="2400" i="1" dirty="0" smtClean="0"/>
              <a:t>! “</a:t>
            </a:r>
          </a:p>
        </p:txBody>
      </p:sp>
      <p:sp>
        <p:nvSpPr>
          <p:cNvPr id="6" name="Slide Number Placeholder 5"/>
          <p:cNvSpPr>
            <a:spLocks noGrp="1"/>
          </p:cNvSpPr>
          <p:nvPr>
            <p:ph type="sldNum" sz="quarter" idx="12"/>
          </p:nvPr>
        </p:nvSpPr>
        <p:spPr/>
        <p:txBody>
          <a:bodyPr/>
          <a:lstStyle/>
          <a:p>
            <a:pPr>
              <a:defRPr/>
            </a:pPr>
            <a:fld id="{E71FCE3A-7A88-487B-921B-5FC042A08D5D}" type="slidenum">
              <a:rPr lang="ar-SA"/>
              <a:pPr>
                <a:defRPr/>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38658"/>
                                        </p:tgtEl>
                                        <p:attrNameLst>
                                          <p:attrName>style.visibility</p:attrName>
                                        </p:attrNameLst>
                                      </p:cBhvr>
                                      <p:to>
                                        <p:strVal val="visible"/>
                                      </p:to>
                                    </p:set>
                                    <p:animEffect transition="in" filter="wipe(down)">
                                      <p:cBhvr>
                                        <p:cTn id="7" dur="500"/>
                                        <p:tgtEl>
                                          <p:spTgt spid="83865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838659">
                                            <p:txEl>
                                              <p:pRg st="0" end="0"/>
                                            </p:txEl>
                                          </p:spTgt>
                                        </p:tgtEl>
                                        <p:attrNameLst>
                                          <p:attrName>style.visibility</p:attrName>
                                        </p:attrNameLst>
                                      </p:cBhvr>
                                      <p:to>
                                        <p:strVal val="visible"/>
                                      </p:to>
                                    </p:set>
                                    <p:anim calcmode="lin" valueType="num">
                                      <p:cBhvr>
                                        <p:cTn id="12" dur="500" fill="hold"/>
                                        <p:tgtEl>
                                          <p:spTgt spid="83865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838659">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83865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838659">
                                            <p:txEl>
                                              <p:pRg st="1" end="1"/>
                                            </p:txEl>
                                          </p:spTgt>
                                        </p:tgtEl>
                                        <p:attrNameLst>
                                          <p:attrName>style.visibility</p:attrName>
                                        </p:attrNameLst>
                                      </p:cBhvr>
                                      <p:to>
                                        <p:strVal val="visible"/>
                                      </p:to>
                                    </p:set>
                                    <p:anim calcmode="lin" valueType="num">
                                      <p:cBhvr>
                                        <p:cTn id="19" dur="500" fill="hold"/>
                                        <p:tgtEl>
                                          <p:spTgt spid="838659">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838659">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83865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838659">
                                            <p:txEl>
                                              <p:pRg st="2" end="2"/>
                                            </p:txEl>
                                          </p:spTgt>
                                        </p:tgtEl>
                                        <p:attrNameLst>
                                          <p:attrName>style.visibility</p:attrName>
                                        </p:attrNameLst>
                                      </p:cBhvr>
                                      <p:to>
                                        <p:strVal val="visible"/>
                                      </p:to>
                                    </p:set>
                                    <p:anim calcmode="lin" valueType="num">
                                      <p:cBhvr>
                                        <p:cTn id="26" dur="500" fill="hold"/>
                                        <p:tgtEl>
                                          <p:spTgt spid="838659">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838659">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83865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838659">
                                            <p:txEl>
                                              <p:pRg st="3" end="3"/>
                                            </p:txEl>
                                          </p:spTgt>
                                        </p:tgtEl>
                                        <p:attrNameLst>
                                          <p:attrName>style.visibility</p:attrName>
                                        </p:attrNameLst>
                                      </p:cBhvr>
                                      <p:to>
                                        <p:strVal val="visible"/>
                                      </p:to>
                                    </p:set>
                                    <p:anim calcmode="lin" valueType="num">
                                      <p:cBhvr>
                                        <p:cTn id="33" dur="500" fill="hold"/>
                                        <p:tgtEl>
                                          <p:spTgt spid="838659">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838659">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83865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838659">
                                            <p:txEl>
                                              <p:pRg st="4" end="4"/>
                                            </p:txEl>
                                          </p:spTgt>
                                        </p:tgtEl>
                                        <p:attrNameLst>
                                          <p:attrName>style.visibility</p:attrName>
                                        </p:attrNameLst>
                                      </p:cBhvr>
                                      <p:to>
                                        <p:strVal val="visible"/>
                                      </p:to>
                                    </p:set>
                                    <p:anim calcmode="lin" valueType="num">
                                      <p:cBhvr>
                                        <p:cTn id="40" dur="500" fill="hold"/>
                                        <p:tgtEl>
                                          <p:spTgt spid="838659">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838659">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83865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0" fill="hold" grpId="0" nodeType="clickEffect">
                                  <p:stCondLst>
                                    <p:cond delay="0"/>
                                  </p:stCondLst>
                                  <p:childTnLst>
                                    <p:set>
                                      <p:cBhvr>
                                        <p:cTn id="46" dur="1" fill="hold">
                                          <p:stCondLst>
                                            <p:cond delay="0"/>
                                          </p:stCondLst>
                                        </p:cTn>
                                        <p:tgtEl>
                                          <p:spTgt spid="838659">
                                            <p:txEl>
                                              <p:pRg st="5" end="5"/>
                                            </p:txEl>
                                          </p:spTgt>
                                        </p:tgtEl>
                                        <p:attrNameLst>
                                          <p:attrName>style.visibility</p:attrName>
                                        </p:attrNameLst>
                                      </p:cBhvr>
                                      <p:to>
                                        <p:strVal val="visible"/>
                                      </p:to>
                                    </p:set>
                                    <p:anim calcmode="lin" valueType="num">
                                      <p:cBhvr>
                                        <p:cTn id="47" dur="500" fill="hold"/>
                                        <p:tgtEl>
                                          <p:spTgt spid="838659">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838659">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838659">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0" fill="hold" grpId="0" nodeType="clickEffect">
                                  <p:stCondLst>
                                    <p:cond delay="0"/>
                                  </p:stCondLst>
                                  <p:childTnLst>
                                    <p:set>
                                      <p:cBhvr>
                                        <p:cTn id="53" dur="1" fill="hold">
                                          <p:stCondLst>
                                            <p:cond delay="0"/>
                                          </p:stCondLst>
                                        </p:cTn>
                                        <p:tgtEl>
                                          <p:spTgt spid="838659">
                                            <p:txEl>
                                              <p:pRg st="6" end="6"/>
                                            </p:txEl>
                                          </p:spTgt>
                                        </p:tgtEl>
                                        <p:attrNameLst>
                                          <p:attrName>style.visibility</p:attrName>
                                        </p:attrNameLst>
                                      </p:cBhvr>
                                      <p:to>
                                        <p:strVal val="visible"/>
                                      </p:to>
                                    </p:set>
                                    <p:anim calcmode="lin" valueType="num">
                                      <p:cBhvr>
                                        <p:cTn id="54" dur="500" fill="hold"/>
                                        <p:tgtEl>
                                          <p:spTgt spid="838659">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838659">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838659">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0" fill="hold" grpId="0" nodeType="clickEffect">
                                  <p:stCondLst>
                                    <p:cond delay="0"/>
                                  </p:stCondLst>
                                  <p:childTnLst>
                                    <p:set>
                                      <p:cBhvr>
                                        <p:cTn id="60" dur="1" fill="hold">
                                          <p:stCondLst>
                                            <p:cond delay="0"/>
                                          </p:stCondLst>
                                        </p:cTn>
                                        <p:tgtEl>
                                          <p:spTgt spid="838659">
                                            <p:txEl>
                                              <p:pRg st="7" end="7"/>
                                            </p:txEl>
                                          </p:spTgt>
                                        </p:tgtEl>
                                        <p:attrNameLst>
                                          <p:attrName>style.visibility</p:attrName>
                                        </p:attrNameLst>
                                      </p:cBhvr>
                                      <p:to>
                                        <p:strVal val="visible"/>
                                      </p:to>
                                    </p:set>
                                    <p:anim calcmode="lin" valueType="num">
                                      <p:cBhvr>
                                        <p:cTn id="61" dur="500" fill="hold"/>
                                        <p:tgtEl>
                                          <p:spTgt spid="838659">
                                            <p:txEl>
                                              <p:pRg st="7" end="7"/>
                                            </p:txEl>
                                          </p:spTgt>
                                        </p:tgtEl>
                                        <p:attrNameLst>
                                          <p:attrName>ppt_w</p:attrName>
                                        </p:attrNameLst>
                                      </p:cBhvr>
                                      <p:tavLst>
                                        <p:tav tm="0">
                                          <p:val>
                                            <p:fltVal val="0"/>
                                          </p:val>
                                        </p:tav>
                                        <p:tav tm="100000">
                                          <p:val>
                                            <p:strVal val="#ppt_w"/>
                                          </p:val>
                                        </p:tav>
                                      </p:tavLst>
                                    </p:anim>
                                    <p:anim calcmode="lin" valueType="num">
                                      <p:cBhvr>
                                        <p:cTn id="62" dur="500" fill="hold"/>
                                        <p:tgtEl>
                                          <p:spTgt spid="838659">
                                            <p:txEl>
                                              <p:pRg st="7" end="7"/>
                                            </p:txEl>
                                          </p:spTgt>
                                        </p:tgtEl>
                                        <p:attrNameLst>
                                          <p:attrName>ppt_h</p:attrName>
                                        </p:attrNameLst>
                                      </p:cBhvr>
                                      <p:tavLst>
                                        <p:tav tm="0">
                                          <p:val>
                                            <p:fltVal val="0"/>
                                          </p:val>
                                        </p:tav>
                                        <p:tav tm="100000">
                                          <p:val>
                                            <p:strVal val="#ppt_h"/>
                                          </p:val>
                                        </p:tav>
                                      </p:tavLst>
                                    </p:anim>
                                    <p:animEffect transition="in" filter="fade">
                                      <p:cBhvr>
                                        <p:cTn id="63" dur="500"/>
                                        <p:tgtEl>
                                          <p:spTgt spid="838659">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838659">
                                            <p:txEl>
                                              <p:pRg st="8" end="8"/>
                                            </p:txEl>
                                          </p:spTgt>
                                        </p:tgtEl>
                                        <p:attrNameLst>
                                          <p:attrName>style.visibility</p:attrName>
                                        </p:attrNameLst>
                                      </p:cBhvr>
                                      <p:to>
                                        <p:strVal val="visible"/>
                                      </p:to>
                                    </p:set>
                                    <p:anim calcmode="lin" valueType="num">
                                      <p:cBhvr>
                                        <p:cTn id="68" dur="500" fill="hold"/>
                                        <p:tgtEl>
                                          <p:spTgt spid="838659">
                                            <p:txEl>
                                              <p:pRg st="8" end="8"/>
                                            </p:txEl>
                                          </p:spTgt>
                                        </p:tgtEl>
                                        <p:attrNameLst>
                                          <p:attrName>ppt_w</p:attrName>
                                        </p:attrNameLst>
                                      </p:cBhvr>
                                      <p:tavLst>
                                        <p:tav tm="0">
                                          <p:val>
                                            <p:fltVal val="0"/>
                                          </p:val>
                                        </p:tav>
                                        <p:tav tm="100000">
                                          <p:val>
                                            <p:strVal val="#ppt_w"/>
                                          </p:val>
                                        </p:tav>
                                      </p:tavLst>
                                    </p:anim>
                                    <p:anim calcmode="lin" valueType="num">
                                      <p:cBhvr>
                                        <p:cTn id="69" dur="500" fill="hold"/>
                                        <p:tgtEl>
                                          <p:spTgt spid="838659">
                                            <p:txEl>
                                              <p:pRg st="8" end="8"/>
                                            </p:txEl>
                                          </p:spTgt>
                                        </p:tgtEl>
                                        <p:attrNameLst>
                                          <p:attrName>ppt_h</p:attrName>
                                        </p:attrNameLst>
                                      </p:cBhvr>
                                      <p:tavLst>
                                        <p:tav tm="0">
                                          <p:val>
                                            <p:fltVal val="0"/>
                                          </p:val>
                                        </p:tav>
                                        <p:tav tm="100000">
                                          <p:val>
                                            <p:strVal val="#ppt_h"/>
                                          </p:val>
                                        </p:tav>
                                      </p:tavLst>
                                    </p:anim>
                                    <p:animEffect transition="in" filter="fade">
                                      <p:cBhvr>
                                        <p:cTn id="70" dur="500"/>
                                        <p:tgtEl>
                                          <p:spTgt spid="838659">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838659">
                                            <p:txEl>
                                              <p:pRg st="9" end="9"/>
                                            </p:txEl>
                                          </p:spTgt>
                                        </p:tgtEl>
                                        <p:attrNameLst>
                                          <p:attrName>style.visibility</p:attrName>
                                        </p:attrNameLst>
                                      </p:cBhvr>
                                      <p:to>
                                        <p:strVal val="visible"/>
                                      </p:to>
                                    </p:set>
                                    <p:anim calcmode="lin" valueType="num">
                                      <p:cBhvr>
                                        <p:cTn id="75" dur="500" fill="hold"/>
                                        <p:tgtEl>
                                          <p:spTgt spid="838659">
                                            <p:txEl>
                                              <p:pRg st="9" end="9"/>
                                            </p:txEl>
                                          </p:spTgt>
                                        </p:tgtEl>
                                        <p:attrNameLst>
                                          <p:attrName>ppt_w</p:attrName>
                                        </p:attrNameLst>
                                      </p:cBhvr>
                                      <p:tavLst>
                                        <p:tav tm="0">
                                          <p:val>
                                            <p:fltVal val="0"/>
                                          </p:val>
                                        </p:tav>
                                        <p:tav tm="100000">
                                          <p:val>
                                            <p:strVal val="#ppt_w"/>
                                          </p:val>
                                        </p:tav>
                                      </p:tavLst>
                                    </p:anim>
                                    <p:anim calcmode="lin" valueType="num">
                                      <p:cBhvr>
                                        <p:cTn id="76" dur="500" fill="hold"/>
                                        <p:tgtEl>
                                          <p:spTgt spid="838659">
                                            <p:txEl>
                                              <p:pRg st="9" end="9"/>
                                            </p:txEl>
                                          </p:spTgt>
                                        </p:tgtEl>
                                        <p:attrNameLst>
                                          <p:attrName>ppt_h</p:attrName>
                                        </p:attrNameLst>
                                      </p:cBhvr>
                                      <p:tavLst>
                                        <p:tav tm="0">
                                          <p:val>
                                            <p:fltVal val="0"/>
                                          </p:val>
                                        </p:tav>
                                        <p:tav tm="100000">
                                          <p:val>
                                            <p:strVal val="#ppt_h"/>
                                          </p:val>
                                        </p:tav>
                                      </p:tavLst>
                                    </p:anim>
                                    <p:animEffect transition="in" filter="fade">
                                      <p:cBhvr>
                                        <p:cTn id="77" dur="500"/>
                                        <p:tgtEl>
                                          <p:spTgt spid="838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8" grpId="0"/>
      <p:bldP spid="8386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noChangeArrowheads="1"/>
          </p:cNvSpPr>
          <p:nvPr>
            <p:ph type="ctrTitle"/>
          </p:nvPr>
        </p:nvSpPr>
        <p:spPr>
          <a:xfrm>
            <a:off x="457200" y="609600"/>
            <a:ext cx="8077200" cy="838200"/>
          </a:xfrm>
        </p:spPr>
        <p:txBody>
          <a:bodyPr>
            <a:normAutofit fontScale="90000"/>
          </a:bodyPr>
          <a:lstStyle/>
          <a:p>
            <a:pPr eaLnBrk="1" hangingPunct="1"/>
            <a:r>
              <a:rPr lang="en-US" sz="4000" i="1" smtClean="0">
                <a:solidFill>
                  <a:schemeClr val="bg1"/>
                </a:solidFill>
              </a:rPr>
              <a:t>SEBENTAR LAGI DUNIA INI KIAMAT</a:t>
            </a:r>
            <a:r>
              <a:rPr lang="id-ID" sz="2400" i="1" smtClean="0">
                <a:solidFill>
                  <a:schemeClr val="hlink"/>
                </a:solidFill>
              </a:rPr>
              <a:t/>
            </a:r>
            <a:br>
              <a:rPr lang="id-ID" sz="2400" i="1" smtClean="0">
                <a:solidFill>
                  <a:schemeClr val="hlink"/>
                </a:solidFill>
              </a:rPr>
            </a:br>
            <a:endParaRPr lang="en-US" sz="2400" smtClean="0">
              <a:solidFill>
                <a:srgbClr val="FF0000"/>
              </a:solidFill>
            </a:endParaRPr>
          </a:p>
        </p:txBody>
      </p:sp>
      <p:sp>
        <p:nvSpPr>
          <p:cNvPr id="73733" name="Rectangle 4"/>
          <p:cNvSpPr>
            <a:spLocks noGrp="1" noChangeArrowheads="1"/>
          </p:cNvSpPr>
          <p:nvPr>
            <p:ph type="subTitle" idx="1"/>
          </p:nvPr>
        </p:nvSpPr>
        <p:spPr>
          <a:xfrm>
            <a:off x="685800" y="5638800"/>
            <a:ext cx="8001000" cy="685800"/>
          </a:xfrm>
        </p:spPr>
        <p:txBody>
          <a:bodyPr>
            <a:noAutofit/>
          </a:bodyPr>
          <a:lstStyle/>
          <a:p>
            <a:pPr eaLnBrk="1" hangingPunct="1">
              <a:lnSpc>
                <a:spcPct val="90000"/>
              </a:lnSpc>
            </a:pPr>
            <a:r>
              <a:rPr lang="en-US" sz="2800" dirty="0" smtClean="0">
                <a:solidFill>
                  <a:srgbClr val="FFFF00"/>
                </a:solidFill>
                <a:latin typeface="Script MT Bold" pitchFamily="66" charset="0"/>
              </a:rPr>
              <a:t>Ayo</a:t>
            </a:r>
            <a:r>
              <a:rPr lang="en-US" sz="2800" dirty="0" smtClean="0">
                <a:latin typeface="Script MT Bold" pitchFamily="66" charset="0"/>
              </a:rPr>
              <a:t> </a:t>
            </a:r>
            <a:r>
              <a:rPr lang="en-US" sz="2800" dirty="0" err="1" smtClean="0">
                <a:solidFill>
                  <a:srgbClr val="FFFF00"/>
                </a:solidFill>
                <a:latin typeface="Script MT Bold" pitchFamily="66" charset="0"/>
              </a:rPr>
              <a:t>hati-hati</a:t>
            </a:r>
            <a:r>
              <a:rPr lang="en-US" sz="2800" dirty="0" smtClean="0">
                <a:solidFill>
                  <a:srgbClr val="FFFF00"/>
                </a:solidFill>
                <a:latin typeface="Script MT Bold" pitchFamily="66" charset="0"/>
              </a:rPr>
              <a:t>, </a:t>
            </a:r>
            <a:r>
              <a:rPr lang="en-US" sz="2800" dirty="0" err="1" smtClean="0">
                <a:solidFill>
                  <a:srgbClr val="FFFF00"/>
                </a:solidFill>
                <a:latin typeface="Script MT Bold" pitchFamily="66" charset="0"/>
              </a:rPr>
              <a:t>jangan</a:t>
            </a:r>
            <a:r>
              <a:rPr lang="en-US" sz="2800" dirty="0" smtClean="0">
                <a:solidFill>
                  <a:srgbClr val="FFFF00"/>
                </a:solidFill>
                <a:latin typeface="Script MT Bold" pitchFamily="66" charset="0"/>
              </a:rPr>
              <a:t> </a:t>
            </a:r>
            <a:r>
              <a:rPr lang="en-US" sz="2800" dirty="0" err="1" smtClean="0">
                <a:solidFill>
                  <a:srgbClr val="FFFF00"/>
                </a:solidFill>
                <a:latin typeface="Script MT Bold" pitchFamily="66" charset="0"/>
              </a:rPr>
              <a:t>terlena</a:t>
            </a:r>
            <a:r>
              <a:rPr lang="en-US" sz="2800" dirty="0" smtClean="0">
                <a:solidFill>
                  <a:srgbClr val="FFFF00"/>
                </a:solidFill>
                <a:latin typeface="Script MT Bold" pitchFamily="66" charset="0"/>
              </a:rPr>
              <a:t> </a:t>
            </a:r>
            <a:r>
              <a:rPr lang="en-US" sz="2800" dirty="0" err="1" smtClean="0">
                <a:solidFill>
                  <a:srgbClr val="FFFF00"/>
                </a:solidFill>
                <a:latin typeface="Script MT Bold" pitchFamily="66" charset="0"/>
              </a:rPr>
              <a:t>dengan</a:t>
            </a:r>
            <a:r>
              <a:rPr lang="en-US" sz="2800" dirty="0" smtClean="0">
                <a:solidFill>
                  <a:srgbClr val="FFFF00"/>
                </a:solidFill>
                <a:latin typeface="Script MT Bold" pitchFamily="66" charset="0"/>
              </a:rPr>
              <a:t> </a:t>
            </a:r>
            <a:r>
              <a:rPr lang="en-US" sz="2800" dirty="0" err="1" smtClean="0">
                <a:solidFill>
                  <a:srgbClr val="FFFF00"/>
                </a:solidFill>
                <a:latin typeface="Script MT Bold" pitchFamily="66" charset="0"/>
              </a:rPr>
              <a:t>nikmat</a:t>
            </a:r>
            <a:r>
              <a:rPr lang="en-US" sz="2800" dirty="0" smtClean="0">
                <a:solidFill>
                  <a:srgbClr val="FFFF00"/>
                </a:solidFill>
                <a:latin typeface="Script MT Bold" pitchFamily="66" charset="0"/>
              </a:rPr>
              <a:t> </a:t>
            </a:r>
            <a:r>
              <a:rPr lang="en-US" sz="2800" dirty="0" err="1" smtClean="0">
                <a:solidFill>
                  <a:srgbClr val="FFFF00"/>
                </a:solidFill>
                <a:latin typeface="Script MT Bold" pitchFamily="66" charset="0"/>
              </a:rPr>
              <a:t>dunia</a:t>
            </a:r>
            <a:r>
              <a:rPr lang="en-US" sz="2800" dirty="0" smtClean="0">
                <a:solidFill>
                  <a:srgbClr val="FFFF00"/>
                </a:solidFill>
                <a:latin typeface="Script MT Bold" pitchFamily="66" charset="0"/>
              </a:rPr>
              <a:t>,</a:t>
            </a:r>
          </a:p>
          <a:p>
            <a:pPr eaLnBrk="1" hangingPunct="1">
              <a:lnSpc>
                <a:spcPct val="90000"/>
              </a:lnSpc>
            </a:pPr>
            <a:r>
              <a:rPr lang="en-US" sz="2800" dirty="0" smtClean="0">
                <a:solidFill>
                  <a:srgbClr val="FFFF00"/>
                </a:solidFill>
                <a:latin typeface="Script MT Bold" pitchFamily="66" charset="0"/>
              </a:rPr>
              <a:t> </a:t>
            </a:r>
            <a:r>
              <a:rPr lang="en-US" sz="2800" dirty="0" err="1" smtClean="0">
                <a:solidFill>
                  <a:srgbClr val="FFFF00"/>
                </a:solidFill>
                <a:latin typeface="Script MT Bold" pitchFamily="66" charset="0"/>
              </a:rPr>
              <a:t>segera</a:t>
            </a:r>
            <a:r>
              <a:rPr lang="en-US" sz="2800" dirty="0" smtClean="0">
                <a:solidFill>
                  <a:srgbClr val="FFFF00"/>
                </a:solidFill>
                <a:latin typeface="Script MT Bold" pitchFamily="66" charset="0"/>
              </a:rPr>
              <a:t> </a:t>
            </a:r>
            <a:r>
              <a:rPr lang="en-US" sz="2800" dirty="0" err="1" smtClean="0">
                <a:solidFill>
                  <a:srgbClr val="FFFF00"/>
                </a:solidFill>
                <a:latin typeface="Script MT Bold" pitchFamily="66" charset="0"/>
              </a:rPr>
              <a:t>taubat</a:t>
            </a:r>
            <a:endParaRPr lang="en-US" sz="2800" dirty="0" smtClean="0">
              <a:solidFill>
                <a:srgbClr val="FFFF00"/>
              </a:solidFill>
              <a:latin typeface="Script MT Bold" pitchFamily="66" charset="0"/>
            </a:endParaRPr>
          </a:p>
        </p:txBody>
      </p:sp>
      <p:sp>
        <p:nvSpPr>
          <p:cNvPr id="73730" name="Slide Number Placeholder 5"/>
          <p:cNvSpPr>
            <a:spLocks noGrp="1"/>
          </p:cNvSpPr>
          <p:nvPr>
            <p:ph type="sldNum" sz="quarter" idx="12"/>
          </p:nvPr>
        </p:nvSpPr>
        <p:spPr>
          <a:noFill/>
        </p:spPr>
        <p:txBody>
          <a:bodyPr/>
          <a:lstStyle/>
          <a:p>
            <a:fld id="{93CF4C76-6D94-48BA-8CF6-25F6146C8C74}" type="slidenum">
              <a:rPr lang="ar-SA" smtClean="0"/>
              <a:pPr/>
              <a:t>41</a:t>
            </a:fld>
            <a:endParaRPr lang="en-US" smtClean="0"/>
          </a:p>
        </p:txBody>
      </p:sp>
      <p:pic>
        <p:nvPicPr>
          <p:cNvPr id="155650" name="Picture 2" descr="animated112">
            <a:hlinkClick r:id="rId4" action="ppaction://hlinkfile"/>
          </p:cNvPr>
          <p:cNvPicPr>
            <a:picLocks noChangeAspect="1" noChangeArrowheads="1" noCrop="1"/>
          </p:cNvPicPr>
          <p:nvPr/>
        </p:nvPicPr>
        <p:blipFill>
          <a:blip r:embed="rId5"/>
          <a:srcRect/>
          <a:stretch>
            <a:fillRect/>
          </a:stretch>
        </p:blipFill>
        <p:spPr bwMode="auto">
          <a:xfrm>
            <a:off x="0" y="0"/>
            <a:ext cx="9144000" cy="6858000"/>
          </a:xfrm>
          <a:prstGeom prst="rect">
            <a:avLst/>
          </a:prstGeom>
          <a:noFill/>
          <a:ln w="9525">
            <a:noFill/>
            <a:miter lim="800000"/>
            <a:headEnd/>
            <a:tailEnd/>
          </a:ln>
        </p:spPr>
      </p:pic>
      <p:sp>
        <p:nvSpPr>
          <p:cNvPr id="73734" name="Oval 5">
            <a:hlinkClick r:id="rId6" action="ppaction://hlinkfile"/>
          </p:cNvPr>
          <p:cNvSpPr>
            <a:spLocks noChangeArrowheads="1"/>
          </p:cNvSpPr>
          <p:nvPr/>
        </p:nvSpPr>
        <p:spPr bwMode="auto">
          <a:xfrm>
            <a:off x="8458200" y="6324600"/>
            <a:ext cx="152400" cy="152400"/>
          </a:xfrm>
          <a:prstGeom prst="ellipse">
            <a:avLst/>
          </a:prstGeom>
          <a:solidFill>
            <a:schemeClr val="folHlink"/>
          </a:solidFill>
          <a:ln w="9525">
            <a:noFill/>
            <a:round/>
            <a:headEnd/>
            <a:tailEnd/>
          </a:ln>
        </p:spPr>
        <p:txBody>
          <a:bodyPr wrap="none" anchor="ctr"/>
          <a:lstStyle/>
          <a:p>
            <a:pPr rtl="1"/>
            <a:endParaRPr lang="en-US"/>
          </a:p>
        </p:txBody>
      </p:sp>
      <p:pic>
        <p:nvPicPr>
          <p:cNvPr id="155658" name="17 UNCHAINED MELODY.MP3">
            <a:hlinkClick r:id="" action="ppaction://media"/>
          </p:cNvPr>
          <p:cNvPicPr>
            <a:picLocks noRot="1" noChangeAspect="1" noChangeArrowheads="1"/>
          </p:cNvPicPr>
          <p:nvPr>
            <a:audioFile r:link="rId1"/>
          </p:nvPr>
        </p:nvPicPr>
        <p:blipFill>
          <a:blip r:embed="rId7"/>
          <a:srcRect/>
          <a:stretch>
            <a:fillRect/>
          </a:stretch>
        </p:blipFill>
        <p:spPr bwMode="auto">
          <a:xfrm>
            <a:off x="457200" y="304800"/>
            <a:ext cx="304800" cy="304800"/>
          </a:xfrm>
          <a:prstGeom prst="rect">
            <a:avLst/>
          </a:prstGeom>
          <a:noFill/>
          <a:ln w="9525">
            <a:noFill/>
            <a:miter lim="800000"/>
            <a:headEnd/>
            <a:tailEnd/>
          </a:ln>
        </p:spPr>
      </p:pic>
      <p:sp>
        <p:nvSpPr>
          <p:cNvPr id="73736" name="Rounded Rectangle 7"/>
          <p:cNvSpPr>
            <a:spLocks noChangeArrowheads="1"/>
          </p:cNvSpPr>
          <p:nvPr/>
        </p:nvSpPr>
        <p:spPr bwMode="auto">
          <a:xfrm>
            <a:off x="7086600" y="1295400"/>
            <a:ext cx="1600200" cy="990600"/>
          </a:xfrm>
          <a:prstGeom prst="roundRect">
            <a:avLst>
              <a:gd name="adj" fmla="val 16667"/>
            </a:avLst>
          </a:prstGeom>
          <a:solidFill>
            <a:schemeClr val="accent1"/>
          </a:solidFill>
          <a:ln w="9525" algn="ctr">
            <a:solidFill>
              <a:schemeClr val="tx1"/>
            </a:solidFill>
            <a:round/>
            <a:headEnd/>
            <a:tailEnd/>
          </a:ln>
        </p:spPr>
        <p:txBody>
          <a:bodyPr/>
          <a:lstStyle/>
          <a:p>
            <a:pPr algn="ctr" rtl="1"/>
            <a:r>
              <a:rPr lang="en-US" dirty="0">
                <a:solidFill>
                  <a:schemeClr val="bg1"/>
                </a:solidFill>
                <a:hlinkClick r:id="rId8" action="ppaction://hlinkfile"/>
              </a:rPr>
              <a:t>G</a:t>
            </a:r>
            <a:r>
              <a:rPr lang="en-US" dirty="0" smtClean="0">
                <a:solidFill>
                  <a:schemeClr val="bg1"/>
                </a:solidFill>
                <a:hlinkClick r:id="rId8" action="ppaction://hlinkfile"/>
              </a:rPr>
              <a:t>AMBARAN</a:t>
            </a:r>
            <a:endParaRPr lang="en-US" dirty="0">
              <a:solidFill>
                <a:schemeClr val="bg1"/>
              </a:solidFill>
              <a:hlinkClick r:id="rId8" action="ppaction://hlinkfile"/>
            </a:endParaRPr>
          </a:p>
          <a:p>
            <a:pPr algn="ctr" rtl="1"/>
            <a:r>
              <a:rPr lang="en-US" dirty="0">
                <a:solidFill>
                  <a:schemeClr val="bg1"/>
                </a:solidFill>
                <a:hlinkClick r:id="rId8" action="ppaction://hlinkfile"/>
              </a:rPr>
              <a:t>KIAMAT</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p:cTn id="7" dur="500" fill="hold"/>
                                        <p:tgtEl>
                                          <p:spTgt spid="155650"/>
                                        </p:tgtEl>
                                        <p:attrNameLst>
                                          <p:attrName>ppt_w</p:attrName>
                                        </p:attrNameLst>
                                      </p:cBhvr>
                                      <p:tavLst>
                                        <p:tav tm="0">
                                          <p:val>
                                            <p:fltVal val="0"/>
                                          </p:val>
                                        </p:tav>
                                        <p:tav tm="100000">
                                          <p:val>
                                            <p:strVal val="#ppt_w"/>
                                          </p:val>
                                        </p:tav>
                                      </p:tavLst>
                                    </p:anim>
                                    <p:anim calcmode="lin" valueType="num">
                                      <p:cBhvr>
                                        <p:cTn id="8" dur="500" fill="hold"/>
                                        <p:tgtEl>
                                          <p:spTgt spid="155650"/>
                                        </p:tgtEl>
                                        <p:attrNameLst>
                                          <p:attrName>ppt_h</p:attrName>
                                        </p:attrNameLst>
                                      </p:cBhvr>
                                      <p:tavLst>
                                        <p:tav tm="0">
                                          <p:val>
                                            <p:fltVal val="0"/>
                                          </p:val>
                                        </p:tav>
                                        <p:tav tm="100000">
                                          <p:val>
                                            <p:strVal val="#ppt_h"/>
                                          </p:val>
                                        </p:tav>
                                      </p:tavLst>
                                    </p:anim>
                                    <p:animEffect transition="in" filter="fade">
                                      <p:cBhvr>
                                        <p:cTn id="9" dur="500"/>
                                        <p:tgtEl>
                                          <p:spTgt spid="155650"/>
                                        </p:tgtEl>
                                      </p:cBhvr>
                                    </p:animEffect>
                                  </p:childTnLst>
                                </p:cTn>
                              </p:par>
                            </p:childTnLst>
                          </p:cTn>
                        </p:par>
                        <p:par>
                          <p:cTn id="10" fill="hold">
                            <p:stCondLst>
                              <p:cond delay="500"/>
                            </p:stCondLst>
                            <p:childTnLst>
                              <p:par>
                                <p:cTn id="11" presetID="1" presetClass="mediacall" presetSubtype="0" fill="hold" nodeType="afterEffect">
                                  <p:stCondLst>
                                    <p:cond delay="0"/>
                                  </p:stCondLst>
                                  <p:childTnLst>
                                    <p:cmd type="call" cmd="playFrom(0.0)">
                                      <p:cBhvr>
                                        <p:cTn id="12" dur="212089" fill="hold"/>
                                        <p:tgtEl>
                                          <p:spTgt spid="15565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55658"/>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579438"/>
            <a:ext cx="8610600" cy="792162"/>
          </a:xfr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3500000" scaled="1"/>
            <a:tileRect/>
          </a:gradFill>
        </p:spPr>
        <p:txBody>
          <a:bodyPr>
            <a:normAutofit fontScale="90000"/>
          </a:bodyPr>
          <a:lstStyle/>
          <a:p>
            <a:r>
              <a:rPr lang="en-US" sz="3600" dirty="0" smtClean="0">
                <a:solidFill>
                  <a:srgbClr val="FFFF00"/>
                </a:solidFill>
              </a:rPr>
              <a:t>EVALUASI</a:t>
            </a:r>
            <a:r>
              <a:rPr lang="en-US" sz="1800" dirty="0" smtClean="0">
                <a:solidFill>
                  <a:srgbClr val="FFFF00"/>
                </a:solidFill>
              </a:rPr>
              <a:t/>
            </a:r>
            <a:br>
              <a:rPr lang="en-US" sz="1800" dirty="0" smtClean="0">
                <a:solidFill>
                  <a:srgbClr val="FFFF00"/>
                </a:solidFill>
              </a:rPr>
            </a:br>
            <a:r>
              <a:rPr lang="id-ID" sz="2700" dirty="0" smtClean="0">
                <a:solidFill>
                  <a:srgbClr val="FFFF00"/>
                </a:solidFill>
              </a:rPr>
              <a:t>JAWABLAH PERTANYAAN-PERTANYAAN BERIKUT</a:t>
            </a:r>
            <a:endParaRPr lang="en-US" sz="2700" dirty="0" smtClean="0">
              <a:solidFill>
                <a:srgbClr val="FFFF00"/>
              </a:solidFill>
            </a:endParaRPr>
          </a:p>
        </p:txBody>
      </p:sp>
      <p:sp>
        <p:nvSpPr>
          <p:cNvPr id="74755" name="Slide Number Placeholder 3"/>
          <p:cNvSpPr>
            <a:spLocks noGrp="1"/>
          </p:cNvSpPr>
          <p:nvPr>
            <p:ph type="sldNum" sz="quarter" idx="12"/>
          </p:nvPr>
        </p:nvSpPr>
        <p:spPr>
          <a:noFill/>
        </p:spPr>
        <p:txBody>
          <a:bodyPr/>
          <a:lstStyle/>
          <a:p>
            <a:fld id="{24BA1567-B950-4C24-8032-D6273AC3604A}" type="slidenum">
              <a:rPr lang="ar-SA" smtClean="0"/>
              <a:pPr/>
              <a:t>42</a:t>
            </a:fld>
            <a:endParaRPr lang="en-US" smtClean="0"/>
          </a:p>
        </p:txBody>
      </p:sp>
      <p:sp>
        <p:nvSpPr>
          <p:cNvPr id="74756" name="Rectangle 5"/>
          <p:cNvSpPr>
            <a:spLocks noChangeArrowheads="1"/>
          </p:cNvSpPr>
          <p:nvPr/>
        </p:nvSpPr>
        <p:spPr bwMode="auto">
          <a:xfrm>
            <a:off x="457200" y="1371600"/>
            <a:ext cx="8610600" cy="4800600"/>
          </a:xfrm>
          <a:prstGeom prst="rect">
            <a:avLst/>
          </a:prstGeom>
          <a:solidFill>
            <a:srgbClr val="33CCCC"/>
          </a:solidFill>
          <a:ln w="9525" algn="ctr">
            <a:solidFill>
              <a:schemeClr val="tx1"/>
            </a:solidFill>
            <a:round/>
            <a:headEnd/>
            <a:tailEnd/>
          </a:ln>
        </p:spPr>
        <p:txBody>
          <a:bodyPr/>
          <a:lstStyle/>
          <a:p>
            <a:pPr rtl="1"/>
            <a:r>
              <a:rPr lang="id-ID" sz="2000" dirty="0" smtClean="0"/>
              <a:t>1. </a:t>
            </a:r>
            <a:r>
              <a:rPr lang="id-ID" sz="2800" dirty="0" smtClean="0"/>
              <a:t>Mengapa </a:t>
            </a:r>
            <a:r>
              <a:rPr lang="id-ID" sz="2800" dirty="0"/>
              <a:t>hari kiamat dirahasiakan oleh Allah SWT? </a:t>
            </a:r>
            <a:endParaRPr lang="en-US" sz="2800" dirty="0" smtClean="0"/>
          </a:p>
          <a:p>
            <a:pPr rtl="1"/>
            <a:r>
              <a:rPr lang="en-US" sz="2800" dirty="0" smtClean="0"/>
              <a:t>   </a:t>
            </a:r>
            <a:r>
              <a:rPr lang="id-ID" sz="2800" dirty="0" smtClean="0"/>
              <a:t>Jelaskan</a:t>
            </a:r>
            <a:endParaRPr lang="id-ID" sz="2800" dirty="0"/>
          </a:p>
          <a:p>
            <a:pPr rtl="1"/>
            <a:r>
              <a:rPr lang="id-ID" sz="2800" dirty="0"/>
              <a:t>2. </a:t>
            </a:r>
            <a:r>
              <a:rPr lang="id-ID" sz="2800" dirty="0" smtClean="0"/>
              <a:t>Kiamat </a:t>
            </a:r>
            <a:r>
              <a:rPr lang="id-ID" sz="2800" dirty="0"/>
              <a:t>dibagi menjadi 2 macam! Sebutkan dan beri </a:t>
            </a:r>
            <a:r>
              <a:rPr lang="en-US" sz="2800" dirty="0" smtClean="0"/>
              <a:t>   </a:t>
            </a:r>
            <a:r>
              <a:rPr lang="id-ID" sz="2800" dirty="0" smtClean="0"/>
              <a:t>contohnya</a:t>
            </a:r>
            <a:endParaRPr lang="id-ID" sz="2800" dirty="0"/>
          </a:p>
          <a:p>
            <a:pPr rtl="1"/>
            <a:r>
              <a:rPr lang="id-ID" sz="2800" dirty="0"/>
              <a:t>3. Berikan ilustrasi keadaan manusia di alam barzah</a:t>
            </a:r>
          </a:p>
          <a:p>
            <a:pPr rtl="1"/>
            <a:r>
              <a:rPr lang="id-ID" sz="2800" dirty="0"/>
              <a:t>4. Jelaskan pembalasan amal yang baik dan amal yang </a:t>
            </a:r>
            <a:r>
              <a:rPr lang="en-US" sz="2800" dirty="0" smtClean="0"/>
              <a:t>     </a:t>
            </a:r>
            <a:r>
              <a:rPr lang="id-ID" sz="2800" dirty="0" smtClean="0"/>
              <a:t>buruk</a:t>
            </a:r>
            <a:r>
              <a:rPr lang="id-ID" sz="2800" dirty="0"/>
              <a:t>!</a:t>
            </a:r>
          </a:p>
          <a:p>
            <a:pPr rtl="1"/>
            <a:r>
              <a:rPr lang="id-ID" sz="2800" dirty="0"/>
              <a:t>5. Sebutkan tentang tanda-tanda akan datangnya </a:t>
            </a:r>
            <a:r>
              <a:rPr lang="en-US" sz="2800" dirty="0" smtClean="0"/>
              <a:t>  </a:t>
            </a:r>
          </a:p>
          <a:p>
            <a:pPr rtl="1"/>
            <a:r>
              <a:rPr lang="en-US" sz="2800" dirty="0" smtClean="0"/>
              <a:t>    </a:t>
            </a:r>
            <a:r>
              <a:rPr lang="id-ID" sz="2800" dirty="0" smtClean="0"/>
              <a:t>kiamat</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9939" name="Picture 2" descr="Marvelous Metamorphosis"/>
          <p:cNvPicPr>
            <a:picLocks noGrp="1" noChangeAspect="1" noChangeArrowheads="1"/>
          </p:cNvPicPr>
          <p:nvPr>
            <p:ph idx="1"/>
          </p:nvPr>
        </p:nvPicPr>
        <p:blipFill>
          <a:blip r:embed="rId2"/>
          <a:srcRect/>
          <a:stretch>
            <a:fillRect/>
          </a:stretch>
        </p:blipFill>
        <p:spPr>
          <a:xfrm>
            <a:off x="0" y="0"/>
            <a:ext cx="9144000" cy="6858000"/>
          </a:xfrm>
        </p:spPr>
      </p:pic>
      <p:sp>
        <p:nvSpPr>
          <p:cNvPr id="39938" name="Slide Number Placeholder 5"/>
          <p:cNvSpPr>
            <a:spLocks noGrp="1"/>
          </p:cNvSpPr>
          <p:nvPr>
            <p:ph type="sldNum" sz="quarter" idx="12"/>
          </p:nvPr>
        </p:nvSpPr>
        <p:spPr>
          <a:noFill/>
        </p:spPr>
        <p:txBody>
          <a:bodyPr/>
          <a:lstStyle/>
          <a:p>
            <a:fld id="{0F0B5C5E-A864-4B3A-91C8-E40A977BD7CF}" type="slidenum">
              <a:rPr lang="en-US" smtClean="0"/>
              <a:pPr/>
              <a:t>5</a:t>
            </a:fld>
            <a:endParaRPr lang="en-US" smtClean="0"/>
          </a:p>
        </p:txBody>
      </p:sp>
      <p:sp>
        <p:nvSpPr>
          <p:cNvPr id="252931" name="Rectangle 3"/>
          <p:cNvSpPr>
            <a:spLocks noGrp="1" noChangeArrowheads="1"/>
          </p:cNvSpPr>
          <p:nvPr>
            <p:ph type="body" idx="4294967295"/>
          </p:nvPr>
        </p:nvSpPr>
        <p:spPr>
          <a:xfrm>
            <a:off x="0" y="1600200"/>
            <a:ext cx="8229600" cy="4525963"/>
          </a:xfrm>
          <a:solidFill>
            <a:srgbClr val="009900">
              <a:alpha val="61176"/>
            </a:srgbClr>
          </a:solidFill>
        </p:spPr>
        <p:txBody>
          <a:bodyPr/>
          <a:lstStyle/>
          <a:p>
            <a:pPr eaLnBrk="1" hangingPunct="1">
              <a:lnSpc>
                <a:spcPct val="90000"/>
              </a:lnSpc>
            </a:pPr>
            <a:r>
              <a:rPr lang="id-ID" sz="2400" smtClean="0">
                <a:solidFill>
                  <a:schemeClr val="bg1"/>
                </a:solidFill>
              </a:rPr>
              <a:t>Mengidentifikasi perilaku yang mencerminkan keimanan terhadap hari akhir</a:t>
            </a:r>
          </a:p>
          <a:p>
            <a:pPr eaLnBrk="1" hangingPunct="1">
              <a:lnSpc>
                <a:spcPct val="90000"/>
              </a:lnSpc>
            </a:pPr>
            <a:r>
              <a:rPr lang="id-ID" sz="2400" smtClean="0">
                <a:solidFill>
                  <a:schemeClr val="bg1"/>
                </a:solidFill>
              </a:rPr>
              <a:t>Mempraktikkan perilaku yang mencerminkan keimanan terhadap dari akhir </a:t>
            </a:r>
          </a:p>
          <a:p>
            <a:pPr eaLnBrk="1" hangingPunct="1">
              <a:lnSpc>
                <a:spcPct val="90000"/>
              </a:lnSpc>
            </a:pPr>
            <a:r>
              <a:rPr lang="id-ID" sz="2400" smtClean="0">
                <a:solidFill>
                  <a:schemeClr val="bg1"/>
                </a:solidFill>
              </a:rPr>
              <a:t>Menerapkan perilaku yang mencerminkan keimanan terhadap hari akhir </a:t>
            </a:r>
          </a:p>
          <a:p>
            <a:pPr eaLnBrk="1" hangingPunct="1">
              <a:lnSpc>
                <a:spcPct val="90000"/>
              </a:lnSpc>
            </a:pPr>
            <a:r>
              <a:rPr lang="id-ID" sz="2400" smtClean="0">
                <a:solidFill>
                  <a:schemeClr val="bg1"/>
                </a:solidFill>
              </a:rPr>
              <a:t>Mengidentifikasi hikmah yang terkandung dalam beriman kepada hari akhir</a:t>
            </a:r>
            <a:endParaRPr lang="en-US" sz="2400" smtClean="0">
              <a:solidFill>
                <a:schemeClr val="bg1"/>
              </a:solidFill>
            </a:endParaRPr>
          </a:p>
          <a:p>
            <a:pPr eaLnBrk="1" hangingPunct="1">
              <a:lnSpc>
                <a:spcPct val="90000"/>
              </a:lnSpc>
            </a:pPr>
            <a:r>
              <a:rPr lang="id-ID" sz="2400" smtClean="0">
                <a:solidFill>
                  <a:schemeClr val="bg1"/>
                </a:solidFill>
              </a:rPr>
              <a:t>Mendiskusikan hikmah beriman kepada hari akhir</a:t>
            </a:r>
          </a:p>
          <a:p>
            <a:pPr eaLnBrk="1" hangingPunct="1">
              <a:lnSpc>
                <a:spcPct val="90000"/>
              </a:lnSpc>
            </a:pPr>
            <a:r>
              <a:rPr lang="id-ID" sz="2400" smtClean="0">
                <a:solidFill>
                  <a:schemeClr val="bg1"/>
                </a:solidFill>
              </a:rPr>
              <a:t>Mempresentasikan hasil diskusi tentang hikmah beriman kepada hari akhir</a:t>
            </a:r>
          </a:p>
          <a:p>
            <a:pPr eaLnBrk="1" hangingPunct="1">
              <a:lnSpc>
                <a:spcPct val="90000"/>
              </a:lnSpc>
            </a:pPr>
            <a:r>
              <a:rPr lang="id-ID" sz="2400" smtClean="0">
                <a:solidFill>
                  <a:schemeClr val="bg1"/>
                </a:solidFill>
              </a:rPr>
              <a:t>Menunjukkan hikmah beriman kepada hari akhir </a:t>
            </a:r>
            <a:endParaRPr lang="en-US" sz="2400" smtClean="0">
              <a:solidFill>
                <a:schemeClr val="bg1"/>
              </a:solidFill>
            </a:endParaRPr>
          </a:p>
          <a:p>
            <a:pPr eaLnBrk="1" hangingPunct="1">
              <a:lnSpc>
                <a:spcPct val="90000"/>
              </a:lnSpc>
              <a:buFont typeface="Wingdings" pitchFamily="2" charset="2"/>
              <a:buNone/>
            </a:pPr>
            <a:endParaRPr lang="en-US" sz="2400" smtClean="0">
              <a:solidFill>
                <a:schemeClr val="bg1"/>
              </a:solidFill>
            </a:endParaRPr>
          </a:p>
        </p:txBody>
      </p:sp>
      <p:sp>
        <p:nvSpPr>
          <p:cNvPr id="252932" name="Rectangle 4"/>
          <p:cNvSpPr>
            <a:spLocks noChangeArrowheads="1"/>
          </p:cNvSpPr>
          <p:nvPr/>
        </p:nvSpPr>
        <p:spPr bwMode="auto">
          <a:xfrm>
            <a:off x="838200" y="304800"/>
            <a:ext cx="7848600" cy="1098550"/>
          </a:xfrm>
          <a:prstGeom prst="rect">
            <a:avLst/>
          </a:prstGeom>
          <a:noFill/>
          <a:ln w="9525">
            <a:noFill/>
            <a:miter lim="800000"/>
            <a:headEnd/>
            <a:tailEnd/>
          </a:ln>
        </p:spPr>
        <p:txBody>
          <a:bodyPr>
            <a:spAutoFit/>
          </a:bodyPr>
          <a:lstStyle/>
          <a:p>
            <a:pPr rtl="1"/>
            <a:r>
              <a:rPr lang="id-ID" sz="4800" b="1">
                <a:solidFill>
                  <a:schemeClr val="bg1"/>
                </a:solidFill>
              </a:rPr>
              <a:t>Kegiatan Pembelajaran :</a:t>
            </a:r>
            <a:r>
              <a:rPr lang="id-ID" b="1">
                <a:solidFill>
                  <a:srgbClr val="F0083F"/>
                </a:solidFill>
              </a:rPr>
              <a:t/>
            </a:r>
            <a:br>
              <a:rPr lang="id-ID" b="1">
                <a:solidFill>
                  <a:srgbClr val="F0083F"/>
                </a:solidFill>
              </a:rPr>
            </a:br>
            <a:endParaRPr lang="en-US" b="1">
              <a:solidFill>
                <a:srgbClr val="F0083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52932">
                                            <p:txEl>
                                              <p:pRg st="0" end="0"/>
                                            </p:txEl>
                                          </p:spTgt>
                                        </p:tgtEl>
                                        <p:attrNameLst>
                                          <p:attrName>style.visibility</p:attrName>
                                        </p:attrNameLst>
                                      </p:cBhvr>
                                      <p:to>
                                        <p:strVal val="visible"/>
                                      </p:to>
                                    </p:set>
                                    <p:anim calcmode="lin" valueType="num">
                                      <p:cBhvr>
                                        <p:cTn id="7" dur="1000" fill="hold"/>
                                        <p:tgtEl>
                                          <p:spTgt spid="25293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5293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5293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293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52931">
                                            <p:txEl>
                                              <p:pRg st="0" end="0"/>
                                            </p:txEl>
                                          </p:spTgt>
                                        </p:tgtEl>
                                        <p:attrNameLst>
                                          <p:attrName>style.visibility</p:attrName>
                                        </p:attrNameLst>
                                      </p:cBhvr>
                                      <p:to>
                                        <p:strVal val="visible"/>
                                      </p:to>
                                    </p:set>
                                    <p:anim calcmode="lin" valueType="num">
                                      <p:cBhvr>
                                        <p:cTn id="15" dur="1000" fill="hold"/>
                                        <p:tgtEl>
                                          <p:spTgt spid="252931">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252931">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2529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52931">
                                            <p:txEl>
                                              <p:pRg st="0" end="0"/>
                                            </p:txEl>
                                          </p:spTgt>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nodeType="withEffect">
                                  <p:stCondLst>
                                    <p:cond delay="0"/>
                                  </p:stCondLst>
                                  <p:childTnLst>
                                    <p:set>
                                      <p:cBhvr>
                                        <p:cTn id="20" dur="1" fill="hold">
                                          <p:stCondLst>
                                            <p:cond delay="0"/>
                                          </p:stCondLst>
                                        </p:cTn>
                                        <p:tgtEl>
                                          <p:spTgt spid="252931">
                                            <p:txEl>
                                              <p:pRg st="1" end="1"/>
                                            </p:txEl>
                                          </p:spTgt>
                                        </p:tgtEl>
                                        <p:attrNameLst>
                                          <p:attrName>style.visibility</p:attrName>
                                        </p:attrNameLst>
                                      </p:cBhvr>
                                      <p:to>
                                        <p:strVal val="visible"/>
                                      </p:to>
                                    </p:set>
                                    <p:anim calcmode="lin" valueType="num">
                                      <p:cBhvr>
                                        <p:cTn id="21" dur="1000" fill="hold"/>
                                        <p:tgtEl>
                                          <p:spTgt spid="252931">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252931">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2529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52931">
                                            <p:txEl>
                                              <p:pRg st="1" end="1"/>
                                            </p:txEl>
                                          </p:spTgt>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nodeType="withEffect">
                                  <p:stCondLst>
                                    <p:cond delay="0"/>
                                  </p:stCondLst>
                                  <p:childTnLst>
                                    <p:set>
                                      <p:cBhvr>
                                        <p:cTn id="26" dur="1" fill="hold">
                                          <p:stCondLst>
                                            <p:cond delay="0"/>
                                          </p:stCondLst>
                                        </p:cTn>
                                        <p:tgtEl>
                                          <p:spTgt spid="252931">
                                            <p:txEl>
                                              <p:pRg st="2" end="2"/>
                                            </p:txEl>
                                          </p:spTgt>
                                        </p:tgtEl>
                                        <p:attrNameLst>
                                          <p:attrName>style.visibility</p:attrName>
                                        </p:attrNameLst>
                                      </p:cBhvr>
                                      <p:to>
                                        <p:strVal val="visible"/>
                                      </p:to>
                                    </p:set>
                                    <p:anim calcmode="lin" valueType="num">
                                      <p:cBhvr>
                                        <p:cTn id="27" dur="1000" fill="hold"/>
                                        <p:tgtEl>
                                          <p:spTgt spid="252931">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252931">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2529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52931">
                                            <p:txEl>
                                              <p:pRg st="2" end="2"/>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nodeType="withEffect">
                                  <p:stCondLst>
                                    <p:cond delay="0"/>
                                  </p:stCondLst>
                                  <p:childTnLst>
                                    <p:set>
                                      <p:cBhvr>
                                        <p:cTn id="32" dur="1" fill="hold">
                                          <p:stCondLst>
                                            <p:cond delay="0"/>
                                          </p:stCondLst>
                                        </p:cTn>
                                        <p:tgtEl>
                                          <p:spTgt spid="252931">
                                            <p:txEl>
                                              <p:pRg st="3" end="3"/>
                                            </p:txEl>
                                          </p:spTgt>
                                        </p:tgtEl>
                                        <p:attrNameLst>
                                          <p:attrName>style.visibility</p:attrName>
                                        </p:attrNameLst>
                                      </p:cBhvr>
                                      <p:to>
                                        <p:strVal val="visible"/>
                                      </p:to>
                                    </p:set>
                                    <p:anim calcmode="lin" valueType="num">
                                      <p:cBhvr>
                                        <p:cTn id="33" dur="1000" fill="hold"/>
                                        <p:tgtEl>
                                          <p:spTgt spid="252931">
                                            <p:txEl>
                                              <p:pRg st="3" end="3"/>
                                            </p:txEl>
                                          </p:spTgt>
                                        </p:tgtEl>
                                        <p:attrNameLst>
                                          <p:attrName>ppt_w</p:attrName>
                                        </p:attrNameLst>
                                      </p:cBhvr>
                                      <p:tavLst>
                                        <p:tav tm="0">
                                          <p:val>
                                            <p:fltVal val="0"/>
                                          </p:val>
                                        </p:tav>
                                        <p:tav tm="100000">
                                          <p:val>
                                            <p:strVal val="#ppt_w"/>
                                          </p:val>
                                        </p:tav>
                                      </p:tavLst>
                                    </p:anim>
                                    <p:anim calcmode="lin" valueType="num">
                                      <p:cBhvr>
                                        <p:cTn id="34" dur="1000" fill="hold"/>
                                        <p:tgtEl>
                                          <p:spTgt spid="252931">
                                            <p:txEl>
                                              <p:pRg st="3" end="3"/>
                                            </p:txEl>
                                          </p:spTgt>
                                        </p:tgtEl>
                                        <p:attrNameLst>
                                          <p:attrName>ppt_h</p:attrName>
                                        </p:attrNameLst>
                                      </p:cBhvr>
                                      <p:tavLst>
                                        <p:tav tm="0">
                                          <p:val>
                                            <p:fltVal val="0"/>
                                          </p:val>
                                        </p:tav>
                                        <p:tav tm="100000">
                                          <p:val>
                                            <p:strVal val="#ppt_h"/>
                                          </p:val>
                                        </p:tav>
                                      </p:tavLst>
                                    </p:anim>
                                    <p:anim calcmode="lin" valueType="num">
                                      <p:cBhvr>
                                        <p:cTn id="35" dur="1000" fill="hold"/>
                                        <p:tgtEl>
                                          <p:spTgt spid="25293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252931">
                                            <p:txEl>
                                              <p:pRg st="3" end="3"/>
                                            </p:txEl>
                                          </p:spTgt>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nodeType="withEffect">
                                  <p:stCondLst>
                                    <p:cond delay="0"/>
                                  </p:stCondLst>
                                  <p:childTnLst>
                                    <p:set>
                                      <p:cBhvr>
                                        <p:cTn id="38" dur="1" fill="hold">
                                          <p:stCondLst>
                                            <p:cond delay="0"/>
                                          </p:stCondLst>
                                        </p:cTn>
                                        <p:tgtEl>
                                          <p:spTgt spid="252931">
                                            <p:txEl>
                                              <p:pRg st="4" end="4"/>
                                            </p:txEl>
                                          </p:spTgt>
                                        </p:tgtEl>
                                        <p:attrNameLst>
                                          <p:attrName>style.visibility</p:attrName>
                                        </p:attrNameLst>
                                      </p:cBhvr>
                                      <p:to>
                                        <p:strVal val="visible"/>
                                      </p:to>
                                    </p:set>
                                    <p:anim calcmode="lin" valueType="num">
                                      <p:cBhvr>
                                        <p:cTn id="39" dur="1000" fill="hold"/>
                                        <p:tgtEl>
                                          <p:spTgt spid="252931">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252931">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25293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52931">
                                            <p:txEl>
                                              <p:pRg st="4" end="4"/>
                                            </p:txEl>
                                          </p:spTgt>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nodeType="withEffect">
                                  <p:stCondLst>
                                    <p:cond delay="0"/>
                                  </p:stCondLst>
                                  <p:childTnLst>
                                    <p:set>
                                      <p:cBhvr>
                                        <p:cTn id="44" dur="1" fill="hold">
                                          <p:stCondLst>
                                            <p:cond delay="0"/>
                                          </p:stCondLst>
                                        </p:cTn>
                                        <p:tgtEl>
                                          <p:spTgt spid="252931">
                                            <p:txEl>
                                              <p:pRg st="5" end="5"/>
                                            </p:txEl>
                                          </p:spTgt>
                                        </p:tgtEl>
                                        <p:attrNameLst>
                                          <p:attrName>style.visibility</p:attrName>
                                        </p:attrNameLst>
                                      </p:cBhvr>
                                      <p:to>
                                        <p:strVal val="visible"/>
                                      </p:to>
                                    </p:set>
                                    <p:anim calcmode="lin" valueType="num">
                                      <p:cBhvr>
                                        <p:cTn id="45" dur="1000" fill="hold"/>
                                        <p:tgtEl>
                                          <p:spTgt spid="252931">
                                            <p:txEl>
                                              <p:pRg st="5" end="5"/>
                                            </p:txEl>
                                          </p:spTgt>
                                        </p:tgtEl>
                                        <p:attrNameLst>
                                          <p:attrName>ppt_w</p:attrName>
                                        </p:attrNameLst>
                                      </p:cBhvr>
                                      <p:tavLst>
                                        <p:tav tm="0">
                                          <p:val>
                                            <p:fltVal val="0"/>
                                          </p:val>
                                        </p:tav>
                                        <p:tav tm="100000">
                                          <p:val>
                                            <p:strVal val="#ppt_w"/>
                                          </p:val>
                                        </p:tav>
                                      </p:tavLst>
                                    </p:anim>
                                    <p:anim calcmode="lin" valueType="num">
                                      <p:cBhvr>
                                        <p:cTn id="46" dur="1000" fill="hold"/>
                                        <p:tgtEl>
                                          <p:spTgt spid="252931">
                                            <p:txEl>
                                              <p:pRg st="5" end="5"/>
                                            </p:txEl>
                                          </p:spTgt>
                                        </p:tgtEl>
                                        <p:attrNameLst>
                                          <p:attrName>ppt_h</p:attrName>
                                        </p:attrNameLst>
                                      </p:cBhvr>
                                      <p:tavLst>
                                        <p:tav tm="0">
                                          <p:val>
                                            <p:fltVal val="0"/>
                                          </p:val>
                                        </p:tav>
                                        <p:tav tm="100000">
                                          <p:val>
                                            <p:strVal val="#ppt_h"/>
                                          </p:val>
                                        </p:tav>
                                      </p:tavLst>
                                    </p:anim>
                                    <p:anim calcmode="lin" valueType="num">
                                      <p:cBhvr>
                                        <p:cTn id="47" dur="1000" fill="hold"/>
                                        <p:tgtEl>
                                          <p:spTgt spid="252931">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52931">
                                            <p:txEl>
                                              <p:pRg st="5" end="5"/>
                                            </p:txEl>
                                          </p:spTgt>
                                        </p:tgtEl>
                                        <p:attrNameLst>
                                          <p:attrName>ppt_y</p:attrName>
                                        </p:attrNameLst>
                                      </p:cBhvr>
                                      <p:tavLst>
                                        <p:tav tm="0" fmla="#ppt_y+(sin(-2*pi*(1-$))*-#ppt_x+cos(-2*pi*(1-$))*(1-#ppt_y))*(1-$)">
                                          <p:val>
                                            <p:fltVal val="0"/>
                                          </p:val>
                                        </p:tav>
                                        <p:tav tm="100000">
                                          <p:val>
                                            <p:fltVal val="1"/>
                                          </p:val>
                                        </p:tav>
                                      </p:tavLst>
                                    </p:anim>
                                  </p:childTnLst>
                                </p:cTn>
                              </p:par>
                              <p:par>
                                <p:cTn id="49" presetID="15" presetClass="entr" presetSubtype="0" fill="hold" nodeType="withEffect">
                                  <p:stCondLst>
                                    <p:cond delay="0"/>
                                  </p:stCondLst>
                                  <p:childTnLst>
                                    <p:set>
                                      <p:cBhvr>
                                        <p:cTn id="50" dur="1" fill="hold">
                                          <p:stCondLst>
                                            <p:cond delay="0"/>
                                          </p:stCondLst>
                                        </p:cTn>
                                        <p:tgtEl>
                                          <p:spTgt spid="252931">
                                            <p:txEl>
                                              <p:pRg st="6" end="6"/>
                                            </p:txEl>
                                          </p:spTgt>
                                        </p:tgtEl>
                                        <p:attrNameLst>
                                          <p:attrName>style.visibility</p:attrName>
                                        </p:attrNameLst>
                                      </p:cBhvr>
                                      <p:to>
                                        <p:strVal val="visible"/>
                                      </p:to>
                                    </p:set>
                                    <p:anim calcmode="lin" valueType="num">
                                      <p:cBhvr>
                                        <p:cTn id="51" dur="1000" fill="hold"/>
                                        <p:tgtEl>
                                          <p:spTgt spid="252931">
                                            <p:txEl>
                                              <p:pRg st="6" end="6"/>
                                            </p:txEl>
                                          </p:spTgt>
                                        </p:tgtEl>
                                        <p:attrNameLst>
                                          <p:attrName>ppt_w</p:attrName>
                                        </p:attrNameLst>
                                      </p:cBhvr>
                                      <p:tavLst>
                                        <p:tav tm="0">
                                          <p:val>
                                            <p:fltVal val="0"/>
                                          </p:val>
                                        </p:tav>
                                        <p:tav tm="100000">
                                          <p:val>
                                            <p:strVal val="#ppt_w"/>
                                          </p:val>
                                        </p:tav>
                                      </p:tavLst>
                                    </p:anim>
                                    <p:anim calcmode="lin" valueType="num">
                                      <p:cBhvr>
                                        <p:cTn id="52" dur="1000" fill="hold"/>
                                        <p:tgtEl>
                                          <p:spTgt spid="252931">
                                            <p:txEl>
                                              <p:pRg st="6" end="6"/>
                                            </p:txEl>
                                          </p:spTgt>
                                        </p:tgtEl>
                                        <p:attrNameLst>
                                          <p:attrName>ppt_h</p:attrName>
                                        </p:attrNameLst>
                                      </p:cBhvr>
                                      <p:tavLst>
                                        <p:tav tm="0">
                                          <p:val>
                                            <p:fltVal val="0"/>
                                          </p:val>
                                        </p:tav>
                                        <p:tav tm="100000">
                                          <p:val>
                                            <p:strVal val="#ppt_h"/>
                                          </p:val>
                                        </p:tav>
                                      </p:tavLst>
                                    </p:anim>
                                    <p:anim calcmode="lin" valueType="num">
                                      <p:cBhvr>
                                        <p:cTn id="53" dur="1000" fill="hold"/>
                                        <p:tgtEl>
                                          <p:spTgt spid="252931">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52931">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AutoShape 2"/>
          <p:cNvSpPr>
            <a:spLocks noGrp="1" noChangeArrowheads="1"/>
          </p:cNvSpPr>
          <p:nvPr>
            <p:ph type="ctrTitle"/>
          </p:nvPr>
        </p:nvSpPr>
        <p:spPr>
          <a:xfrm>
            <a:off x="1066800" y="990600"/>
            <a:ext cx="7772400" cy="914400"/>
          </a:xfrm>
        </p:spPr>
        <p:txBody>
          <a:bodyPr>
            <a:normAutofit fontScale="90000"/>
          </a:bodyPr>
          <a:lstStyle/>
          <a:p>
            <a:pPr eaLnBrk="1" hangingPunct="1"/>
            <a:r>
              <a:rPr lang="en-US" altLang="ja-JP" dirty="0" smtClean="0">
                <a:ea typeface="ＭＳ Ｐゴシック" pitchFamily="34" charset="-128"/>
              </a:rPr>
              <a:t>IMAN KEPADA HARI KIAMAT</a:t>
            </a:r>
            <a:endParaRPr lang="en-US" dirty="0" smtClean="0"/>
          </a:p>
        </p:txBody>
      </p:sp>
      <p:sp>
        <p:nvSpPr>
          <p:cNvPr id="40962" name="Rectangle 11"/>
          <p:cNvSpPr>
            <a:spLocks noGrp="1" noChangeArrowheads="1"/>
          </p:cNvSpPr>
          <p:nvPr>
            <p:ph type="sldNum" sz="quarter" idx="12"/>
          </p:nvPr>
        </p:nvSpPr>
        <p:spPr>
          <a:noFill/>
        </p:spPr>
        <p:txBody>
          <a:bodyPr/>
          <a:lstStyle/>
          <a:p>
            <a:fld id="{A17F98F3-25A4-45D7-BB7E-A3B10878C21E}" type="slidenum">
              <a:rPr lang="ar-SA" smtClean="0"/>
              <a:pPr/>
              <a:t>6</a:t>
            </a:fld>
            <a:endParaRPr lang="en-US" smtClean="0"/>
          </a:p>
        </p:txBody>
      </p:sp>
      <p:sp>
        <p:nvSpPr>
          <p:cNvPr id="40964" name="Rectangle 3"/>
          <p:cNvSpPr>
            <a:spLocks noGrp="1" noChangeArrowheads="1"/>
          </p:cNvSpPr>
          <p:nvPr>
            <p:ph type="subTitle" idx="1"/>
          </p:nvPr>
        </p:nvSpPr>
        <p:spPr>
          <a:xfrm>
            <a:off x="990600" y="2438400"/>
            <a:ext cx="7467600" cy="2895600"/>
          </a:xfrm>
        </p:spPr>
        <p:txBody>
          <a:bodyPr/>
          <a:lstStyle/>
          <a:p>
            <a:pPr marL="609600" indent="-609600" algn="l" rtl="0" eaLnBrk="1" hangingPunct="1">
              <a:buFont typeface="Wingdings" pitchFamily="2" charset="2"/>
              <a:buChar char="Ø"/>
            </a:pPr>
            <a:r>
              <a:rPr lang="en-US" altLang="ja-JP" sz="3100" dirty="0" err="1" smtClean="0">
                <a:ea typeface="ＭＳ Ｐゴシック" pitchFamily="34" charset="-128"/>
              </a:rPr>
              <a:t>Pengertian</a:t>
            </a:r>
            <a:endParaRPr lang="en-US" altLang="ja-JP" sz="3100" dirty="0" smtClean="0">
              <a:ea typeface="ＭＳ Ｐゴシック" pitchFamily="34" charset="-128"/>
            </a:endParaRPr>
          </a:p>
          <a:p>
            <a:pPr marL="609600" indent="-609600" algn="l" rtl="0" eaLnBrk="1" hangingPunct="1">
              <a:buFont typeface="Wingdings" pitchFamily="2" charset="2"/>
              <a:buChar char="Ø"/>
            </a:pPr>
            <a:r>
              <a:rPr lang="en-US" altLang="ja-JP" sz="3100" dirty="0" err="1" smtClean="0">
                <a:ea typeface="ＭＳ Ｐゴシック" pitchFamily="34" charset="-128"/>
              </a:rPr>
              <a:t>Hari</a:t>
            </a:r>
            <a:r>
              <a:rPr lang="en-US" altLang="ja-JP" sz="3100" dirty="0" smtClean="0">
                <a:ea typeface="ＭＳ Ｐゴシック" pitchFamily="34" charset="-128"/>
              </a:rPr>
              <a:t> </a:t>
            </a:r>
            <a:r>
              <a:rPr lang="en-US" altLang="ja-JP" sz="3100" dirty="0" err="1" smtClean="0">
                <a:ea typeface="ＭＳ Ｐゴシック" pitchFamily="34" charset="-128"/>
              </a:rPr>
              <a:t>kiamat</a:t>
            </a:r>
            <a:endParaRPr lang="en-US" altLang="ja-JP" sz="3100" dirty="0" smtClean="0">
              <a:ea typeface="ＭＳ Ｐゴシック" pitchFamily="34" charset="-128"/>
            </a:endParaRPr>
          </a:p>
          <a:p>
            <a:pPr marL="609600" indent="-609600" algn="l" rtl="0" eaLnBrk="1" hangingPunct="1">
              <a:buFont typeface="Wingdings" pitchFamily="2" charset="2"/>
              <a:buChar char="Ø"/>
            </a:pPr>
            <a:r>
              <a:rPr lang="en-US" altLang="ja-JP" sz="3100" dirty="0" err="1" smtClean="0">
                <a:ea typeface="ＭＳ Ｐゴシック" pitchFamily="34" charset="-128"/>
              </a:rPr>
              <a:t>Kehidupan</a:t>
            </a:r>
            <a:r>
              <a:rPr lang="en-US" altLang="ja-JP" sz="3100" dirty="0" smtClean="0">
                <a:ea typeface="ＭＳ Ｐゴシック" pitchFamily="34" charset="-128"/>
              </a:rPr>
              <a:t> </a:t>
            </a:r>
            <a:r>
              <a:rPr lang="en-US" altLang="ja-JP" sz="3100" dirty="0" err="1" smtClean="0">
                <a:ea typeface="ＭＳ Ｐゴシック" pitchFamily="34" charset="-128"/>
              </a:rPr>
              <a:t>setelah</a:t>
            </a:r>
            <a:r>
              <a:rPr lang="en-US" altLang="ja-JP" sz="3100" dirty="0" smtClean="0">
                <a:ea typeface="ＭＳ Ｐゴシック" pitchFamily="34" charset="-128"/>
              </a:rPr>
              <a:t> </a:t>
            </a:r>
            <a:r>
              <a:rPr lang="en-US" altLang="ja-JP" sz="3100" dirty="0" err="1" smtClean="0">
                <a:ea typeface="ＭＳ Ｐゴシック" pitchFamily="34" charset="-128"/>
              </a:rPr>
              <a:t>Hari</a:t>
            </a:r>
            <a:r>
              <a:rPr lang="en-US" altLang="ja-JP" sz="3100" dirty="0" smtClean="0">
                <a:ea typeface="ＭＳ Ｐゴシック" pitchFamily="34" charset="-128"/>
              </a:rPr>
              <a:t> </a:t>
            </a:r>
            <a:r>
              <a:rPr lang="en-US" altLang="ja-JP" sz="3100" dirty="0" err="1" smtClean="0">
                <a:ea typeface="ＭＳ Ｐゴシック" pitchFamily="34" charset="-128"/>
              </a:rPr>
              <a:t>Kiamat</a:t>
            </a:r>
            <a:endParaRPr lang="en-US" altLang="ja-JP" sz="3100" dirty="0" smtClean="0">
              <a:ea typeface="ＭＳ Ｐゴシック" pitchFamily="34" charset="-128"/>
            </a:endParaRPr>
          </a:p>
          <a:p>
            <a:pPr marL="609600" indent="-609600" algn="l" rtl="0" eaLnBrk="1" hangingPunct="1">
              <a:buFont typeface="Wingdings" pitchFamily="2" charset="2"/>
              <a:buChar char="Ø"/>
            </a:pPr>
            <a:r>
              <a:rPr lang="en-US" altLang="ja-JP" sz="3100" dirty="0" err="1" smtClean="0">
                <a:ea typeface="ＭＳ Ｐゴシック" pitchFamily="34" charset="-128"/>
              </a:rPr>
              <a:t>Fungsi</a:t>
            </a:r>
            <a:r>
              <a:rPr lang="en-US" altLang="ja-JP" sz="3100" dirty="0" smtClean="0">
                <a:ea typeface="ＭＳ Ｐゴシック" pitchFamily="34" charset="-128"/>
              </a:rPr>
              <a:t> </a:t>
            </a:r>
            <a:r>
              <a:rPr lang="en-US" altLang="ja-JP" sz="3100" dirty="0" err="1" smtClean="0">
                <a:ea typeface="ＭＳ Ｐゴシック" pitchFamily="34" charset="-128"/>
              </a:rPr>
              <a:t>Iman</a:t>
            </a:r>
            <a:r>
              <a:rPr lang="en-US" altLang="ja-JP" sz="3100" dirty="0" smtClean="0">
                <a:ea typeface="ＭＳ Ｐゴシック" pitchFamily="34" charset="-128"/>
              </a:rPr>
              <a:t> </a:t>
            </a:r>
            <a:r>
              <a:rPr lang="en-US" altLang="ja-JP" sz="3100" dirty="0" err="1" smtClean="0">
                <a:ea typeface="ＭＳ Ｐゴシック" pitchFamily="34" charset="-128"/>
              </a:rPr>
              <a:t>kepada</a:t>
            </a:r>
            <a:r>
              <a:rPr lang="en-US" altLang="ja-JP" sz="3100" dirty="0" smtClean="0">
                <a:ea typeface="ＭＳ Ｐゴシック" pitchFamily="34" charset="-128"/>
              </a:rPr>
              <a:t> </a:t>
            </a:r>
            <a:r>
              <a:rPr lang="en-US" altLang="ja-JP" sz="3100" dirty="0" err="1" smtClean="0">
                <a:ea typeface="ＭＳ Ｐゴシック" pitchFamily="34" charset="-128"/>
              </a:rPr>
              <a:t>Hari</a:t>
            </a:r>
            <a:r>
              <a:rPr lang="en-US" altLang="ja-JP" sz="3100" dirty="0" smtClean="0">
                <a:ea typeface="ＭＳ Ｐゴシック" pitchFamily="34" charset="-128"/>
              </a:rPr>
              <a:t> </a:t>
            </a:r>
            <a:r>
              <a:rPr lang="en-US" altLang="ja-JP" sz="3100" dirty="0" err="1" smtClean="0">
                <a:ea typeface="ＭＳ Ｐゴシック" pitchFamily="34" charset="-128"/>
              </a:rPr>
              <a:t>Kiamat</a:t>
            </a:r>
            <a:endParaRPr lang="en-US" altLang="ja-JP" sz="3100" dirty="0" smtClean="0">
              <a:ea typeface="ＭＳ Ｐゴシック" pitchFamily="34" charset="-128"/>
            </a:endParaRPr>
          </a:p>
          <a:p>
            <a:pPr marL="609600" indent="-609600" rtl="0" eaLnBrk="1" hangingPunct="1"/>
            <a:endParaRPr lang="en-US" dirty="0" smtClean="0"/>
          </a:p>
        </p:txBody>
      </p:sp>
      <p:pic>
        <p:nvPicPr>
          <p:cNvPr id="2054" name="21 - (PAGANINI) CAPRICE OP1 NO.24.MP3">
            <a:hlinkClick r:id="" action="ppaction://media"/>
          </p:cNvPr>
          <p:cNvPicPr>
            <a:picLocks noRot="1" noChangeAspect="1" noChangeArrowheads="1"/>
          </p:cNvPicPr>
          <p:nvPr>
            <a:audioFile r:link="rId1"/>
          </p:nvPr>
        </p:nvPicPr>
        <p:blipFill>
          <a:blip r:embed="rId3"/>
          <a:srcRect/>
          <a:stretch>
            <a:fillRect/>
          </a:stretch>
        </p:blipFill>
        <p:spPr bwMode="auto">
          <a:xfrm>
            <a:off x="990600" y="1676400"/>
            <a:ext cx="304800"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3049" fill="hold"/>
                                        <p:tgtEl>
                                          <p:spTgt spid="205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05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F6BB502-3FD0-431B-AB1A-470751EBE597}" type="slidenum">
              <a:rPr lang="ar-SA" smtClean="0"/>
              <a:pPr/>
              <a:t>7</a:t>
            </a:fld>
            <a:endParaRPr lang="en-US" smtClean="0"/>
          </a:p>
        </p:txBody>
      </p:sp>
      <p:pic>
        <p:nvPicPr>
          <p:cNvPr id="41987" name="Picture 2" descr="WO_SCN10"/>
          <p:cNvPicPr>
            <a:picLocks noChangeAspect="1" noChangeArrowheads="1"/>
          </p:cNvPicPr>
          <p:nvPr/>
        </p:nvPicPr>
        <p:blipFill>
          <a:blip r:embed="rId3"/>
          <a:srcRect/>
          <a:stretch>
            <a:fillRect/>
          </a:stretch>
        </p:blipFill>
        <p:spPr bwMode="auto">
          <a:xfrm>
            <a:off x="-70644" y="0"/>
            <a:ext cx="9448800" cy="7620000"/>
          </a:xfrm>
          <a:prstGeom prst="rect">
            <a:avLst/>
          </a:prstGeom>
          <a:noFill/>
          <a:ln w="9525">
            <a:noFill/>
            <a:miter lim="800000"/>
            <a:headEnd/>
            <a:tailEnd/>
          </a:ln>
        </p:spPr>
      </p:pic>
      <p:sp>
        <p:nvSpPr>
          <p:cNvPr id="153604" name="Oval 4" descr="earth"/>
          <p:cNvSpPr>
            <a:spLocks noChangeArrowheads="1"/>
          </p:cNvSpPr>
          <p:nvPr/>
        </p:nvSpPr>
        <p:spPr bwMode="auto">
          <a:xfrm>
            <a:off x="8027988" y="2565400"/>
            <a:ext cx="762000" cy="762000"/>
          </a:xfrm>
          <a:prstGeom prst="ellipse">
            <a:avLst/>
          </a:prstGeom>
          <a:blipFill dpi="0" rotWithShape="1">
            <a:blip r:embed="rId4"/>
            <a:srcRect/>
            <a:stretch>
              <a:fillRect/>
            </a:stretch>
          </a:blipFill>
          <a:ln w="9525">
            <a:noFill/>
            <a:round/>
            <a:headEnd/>
            <a:tailEnd/>
          </a:ln>
        </p:spPr>
        <p:txBody>
          <a:bodyPr wrap="none" anchor="ctr"/>
          <a:lstStyle/>
          <a:p>
            <a:pPr algn="ctr" eaLnBrk="0" hangingPunct="0"/>
            <a:endParaRPr lang="en-US">
              <a:solidFill>
                <a:srgbClr val="FF0000"/>
              </a:solidFill>
            </a:endParaRPr>
          </a:p>
        </p:txBody>
      </p:sp>
      <p:sp>
        <p:nvSpPr>
          <p:cNvPr id="41990" name="Oval 5"/>
          <p:cNvSpPr>
            <a:spLocks noChangeArrowheads="1"/>
          </p:cNvSpPr>
          <p:nvPr/>
        </p:nvSpPr>
        <p:spPr bwMode="auto">
          <a:xfrm rot="-1358383">
            <a:off x="755650" y="3068638"/>
            <a:ext cx="8053388" cy="2936875"/>
          </a:xfrm>
          <a:prstGeom prst="ellipse">
            <a:avLst/>
          </a:prstGeom>
          <a:noFill/>
          <a:ln w="12700">
            <a:solidFill>
              <a:srgbClr val="003366"/>
            </a:solidFill>
            <a:round/>
            <a:headEnd/>
            <a:tailEnd/>
          </a:ln>
        </p:spPr>
        <p:txBody>
          <a:bodyPr wrap="none" anchor="ctr"/>
          <a:lstStyle/>
          <a:p>
            <a:pPr rtl="1"/>
            <a:endParaRPr lang="en-US"/>
          </a:p>
        </p:txBody>
      </p:sp>
      <p:pic>
        <p:nvPicPr>
          <p:cNvPr id="153606" name="Picture 6" descr="ناس 0051"/>
          <p:cNvPicPr>
            <a:picLocks noChangeAspect="1" noChangeArrowheads="1"/>
          </p:cNvPicPr>
          <p:nvPr/>
        </p:nvPicPr>
        <p:blipFill>
          <a:blip r:embed="rId5"/>
          <a:srcRect/>
          <a:stretch>
            <a:fillRect/>
          </a:stretch>
        </p:blipFill>
        <p:spPr bwMode="auto">
          <a:xfrm>
            <a:off x="3048000" y="2324100"/>
            <a:ext cx="3211513" cy="4533900"/>
          </a:xfrm>
          <a:prstGeom prst="rect">
            <a:avLst/>
          </a:prstGeom>
          <a:noFill/>
          <a:ln w="9525">
            <a:noFill/>
            <a:miter lim="800000"/>
            <a:headEnd/>
            <a:tailEnd/>
          </a:ln>
        </p:spPr>
      </p:pic>
      <p:sp>
        <p:nvSpPr>
          <p:cNvPr id="41992" name="Oval 7">
            <a:hlinkClick r:id="rId6" action="ppaction://hlinkfile"/>
          </p:cNvPr>
          <p:cNvSpPr>
            <a:spLocks noChangeArrowheads="1"/>
          </p:cNvSpPr>
          <p:nvPr/>
        </p:nvSpPr>
        <p:spPr bwMode="auto">
          <a:xfrm>
            <a:off x="5148263" y="5229225"/>
            <a:ext cx="144462" cy="144463"/>
          </a:xfrm>
          <a:prstGeom prst="ellipse">
            <a:avLst/>
          </a:prstGeom>
          <a:solidFill>
            <a:schemeClr val="bg2"/>
          </a:solidFill>
          <a:ln w="9525">
            <a:noFill/>
            <a:round/>
            <a:headEnd/>
            <a:tailEnd/>
          </a:ln>
        </p:spPr>
        <p:txBody>
          <a:bodyPr wrap="none" anchor="ctr"/>
          <a:lstStyle/>
          <a:p>
            <a:pPr rtl="1"/>
            <a:endParaRPr lang="en-US"/>
          </a:p>
        </p:txBody>
      </p:sp>
      <p:pic>
        <p:nvPicPr>
          <p:cNvPr id="153608" name="Picture 8" descr="Animation2"/>
          <p:cNvPicPr>
            <a:picLocks noChangeAspect="1" noChangeArrowheads="1" noCrop="1"/>
          </p:cNvPicPr>
          <p:nvPr/>
        </p:nvPicPr>
        <p:blipFill>
          <a:blip r:embed="rId7"/>
          <a:srcRect/>
          <a:stretch>
            <a:fillRect/>
          </a:stretch>
        </p:blipFill>
        <p:spPr bwMode="auto">
          <a:xfrm>
            <a:off x="304800" y="3579019"/>
            <a:ext cx="2087562" cy="1916112"/>
          </a:xfrm>
          <a:prstGeom prst="rect">
            <a:avLst/>
          </a:prstGeom>
          <a:noFill/>
          <a:ln w="9525">
            <a:noFill/>
            <a:miter lim="800000"/>
            <a:headEnd/>
            <a:tailEnd/>
          </a:ln>
        </p:spPr>
      </p:pic>
      <p:pic>
        <p:nvPicPr>
          <p:cNvPr id="153611" name="56_1.MP3">
            <a:hlinkClick r:id="" action="ppaction://media"/>
          </p:cNvPr>
          <p:cNvPicPr>
            <a:picLocks noRot="1" noChangeAspect="1" noChangeArrowheads="1"/>
          </p:cNvPicPr>
          <p:nvPr>
            <a:audioFile r:link="rId1"/>
          </p:nvPr>
        </p:nvPicPr>
        <p:blipFill>
          <a:blip r:embed="rId8"/>
          <a:srcRect/>
          <a:stretch>
            <a:fillRect/>
          </a:stretch>
        </p:blipFill>
        <p:spPr bwMode="auto">
          <a:xfrm>
            <a:off x="152400" y="6400800"/>
            <a:ext cx="304800" cy="304800"/>
          </a:xfrm>
          <a:prstGeom prst="rect">
            <a:avLst/>
          </a:prstGeom>
          <a:noFill/>
          <a:ln w="9525">
            <a:noFill/>
            <a:miter lim="800000"/>
            <a:headEnd/>
            <a:tailEnd/>
          </a:ln>
        </p:spPr>
      </p:pic>
      <p:sp>
        <p:nvSpPr>
          <p:cNvPr id="11" name="AutoShape 3"/>
          <p:cNvSpPr txBox="1">
            <a:spLocks noChangeArrowheads="1"/>
          </p:cNvSpPr>
          <p:nvPr/>
        </p:nvSpPr>
        <p:spPr>
          <a:xfrm>
            <a:off x="685800" y="463983"/>
            <a:ext cx="7342188" cy="1295400"/>
          </a:xfrm>
          <a:prstGeom prst="rect">
            <a:avLst/>
          </a:prstGeom>
        </p:spPr>
        <p:txBody>
          <a:bodyPr vert="horz" lIns="0" rIns="0" bIns="0" anchor="b">
            <a:normAutofit fontScale="2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2800" dirty="0" smtClean="0">
                <a:solidFill>
                  <a:schemeClr val="bg1"/>
                </a:solidFill>
                <a:latin typeface="Berlin Sans FB Demi" pitchFamily="34" charset="0"/>
              </a:rPr>
              <a:t/>
            </a:r>
            <a:br>
              <a:rPr lang="en-US" sz="2800" dirty="0" smtClean="0">
                <a:solidFill>
                  <a:schemeClr val="bg1"/>
                </a:solidFill>
                <a:latin typeface="Berlin Sans FB Demi" pitchFamily="34" charset="0"/>
              </a:rPr>
            </a:br>
            <a:r>
              <a:rPr lang="en-US" sz="8000" dirty="0" err="1" smtClean="0">
                <a:solidFill>
                  <a:schemeClr val="bg1"/>
                </a:solidFill>
                <a:latin typeface="Arial Black" pitchFamily="34" charset="0"/>
              </a:rPr>
              <a:t>Mengapa</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saya</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hidup</a:t>
            </a:r>
            <a:r>
              <a:rPr lang="en-US" sz="8000" dirty="0" smtClean="0">
                <a:solidFill>
                  <a:schemeClr val="bg1"/>
                </a:solidFill>
                <a:latin typeface="Arial Black" pitchFamily="34" charset="0"/>
              </a:rPr>
              <a:t> di </a:t>
            </a:r>
            <a:r>
              <a:rPr lang="en-US" sz="8000" dirty="0" err="1" smtClean="0">
                <a:solidFill>
                  <a:schemeClr val="bg1"/>
                </a:solidFill>
                <a:latin typeface="Arial Black" pitchFamily="34" charset="0"/>
              </a:rPr>
              <a:t>dunia</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ini</a:t>
            </a:r>
            <a:r>
              <a:rPr lang="en-US" sz="8000" dirty="0" smtClean="0">
                <a:solidFill>
                  <a:schemeClr val="bg1"/>
                </a:solidFill>
                <a:latin typeface="Arial Black" pitchFamily="34" charset="0"/>
              </a:rPr>
              <a:t>? </a:t>
            </a:r>
            <a:br>
              <a:rPr lang="en-US" sz="8000" dirty="0" smtClean="0">
                <a:solidFill>
                  <a:schemeClr val="bg1"/>
                </a:solidFill>
                <a:latin typeface="Arial Black" pitchFamily="34" charset="0"/>
              </a:rPr>
            </a:br>
            <a:r>
              <a:rPr lang="en-US" sz="8000" dirty="0" err="1" smtClean="0">
                <a:solidFill>
                  <a:schemeClr val="bg1"/>
                </a:solidFill>
                <a:latin typeface="Arial Black" pitchFamily="34" charset="0"/>
              </a:rPr>
              <a:t>Apa</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tujuan</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hidup</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saya</a:t>
            </a:r>
            <a:r>
              <a:rPr lang="en-US" sz="8000" dirty="0" smtClean="0">
                <a:solidFill>
                  <a:schemeClr val="bg1"/>
                </a:solidFill>
                <a:latin typeface="Arial Black" pitchFamily="34" charset="0"/>
              </a:rPr>
              <a:t>?</a:t>
            </a:r>
            <a:br>
              <a:rPr lang="en-US" sz="8000" dirty="0" smtClean="0">
                <a:solidFill>
                  <a:schemeClr val="bg1"/>
                </a:solidFill>
                <a:latin typeface="Arial Black" pitchFamily="34" charset="0"/>
              </a:rPr>
            </a:br>
            <a:r>
              <a:rPr lang="en-US" sz="8000" dirty="0" err="1" smtClean="0">
                <a:solidFill>
                  <a:schemeClr val="bg1"/>
                </a:solidFill>
                <a:latin typeface="Arial Black" pitchFamily="34" charset="0"/>
              </a:rPr>
              <a:t>Kemana</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pergi</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saya</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setelah</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mati</a:t>
            </a:r>
            <a:r>
              <a:rPr lang="en-US" sz="8000" dirty="0" smtClean="0">
                <a:solidFill>
                  <a:schemeClr val="bg1"/>
                </a:solidFill>
                <a:latin typeface="Arial Black" pitchFamily="34" charset="0"/>
              </a:rPr>
              <a:t>?</a:t>
            </a:r>
            <a:br>
              <a:rPr lang="en-US" sz="8000" dirty="0" smtClean="0">
                <a:solidFill>
                  <a:schemeClr val="bg1"/>
                </a:solidFill>
                <a:latin typeface="Arial Black" pitchFamily="34" charset="0"/>
              </a:rPr>
            </a:br>
            <a:r>
              <a:rPr lang="en-US" sz="8000" dirty="0" err="1" smtClean="0">
                <a:solidFill>
                  <a:schemeClr val="bg1"/>
                </a:solidFill>
                <a:latin typeface="Arial Black" pitchFamily="34" charset="0"/>
              </a:rPr>
              <a:t>Ternyata</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kiamat</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sudah</a:t>
            </a:r>
            <a:r>
              <a:rPr lang="en-US" sz="8000" dirty="0" smtClean="0">
                <a:solidFill>
                  <a:schemeClr val="bg1"/>
                </a:solidFill>
                <a:latin typeface="Arial Black" pitchFamily="34" charset="0"/>
              </a:rPr>
              <a:t> </a:t>
            </a:r>
            <a:r>
              <a:rPr lang="en-US" sz="8000" dirty="0" err="1" smtClean="0">
                <a:solidFill>
                  <a:schemeClr val="bg1"/>
                </a:solidFill>
                <a:latin typeface="Arial Black" pitchFamily="34" charset="0"/>
              </a:rPr>
              <a:t>dekat</a:t>
            </a:r>
            <a:r>
              <a:rPr lang="en-US" sz="8000" dirty="0" smtClean="0">
                <a:solidFill>
                  <a:schemeClr val="bg1"/>
                </a:solidFill>
                <a:latin typeface="Arial Black"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153606"/>
                                        </p:tgtEl>
                                        <p:attrNameLst>
                                          <p:attrName>style.visibility</p:attrName>
                                        </p:attrNameLst>
                                      </p:cBhvr>
                                      <p:to>
                                        <p:strVal val="visible"/>
                                      </p:to>
                                    </p:set>
                                    <p:anim calcmode="lin" valueType="num">
                                      <p:cBhvr>
                                        <p:cTn id="7" dur="1000" fill="hold"/>
                                        <p:tgtEl>
                                          <p:spTgt spid="153606"/>
                                        </p:tgtEl>
                                        <p:attrNameLst>
                                          <p:attrName>ppt_w</p:attrName>
                                        </p:attrNameLst>
                                      </p:cBhvr>
                                      <p:tavLst>
                                        <p:tav tm="0">
                                          <p:val>
                                            <p:fltVal val="0"/>
                                          </p:val>
                                        </p:tav>
                                        <p:tav tm="100000">
                                          <p:val>
                                            <p:strVal val="#ppt_w"/>
                                          </p:val>
                                        </p:tav>
                                      </p:tavLst>
                                    </p:anim>
                                    <p:anim calcmode="lin" valueType="num">
                                      <p:cBhvr>
                                        <p:cTn id="8" dur="1000" fill="hold"/>
                                        <p:tgtEl>
                                          <p:spTgt spid="153606"/>
                                        </p:tgtEl>
                                        <p:attrNameLst>
                                          <p:attrName>ppt_h</p:attrName>
                                        </p:attrNameLst>
                                      </p:cBhvr>
                                      <p:tavLst>
                                        <p:tav tm="0">
                                          <p:val>
                                            <p:fltVal val="0"/>
                                          </p:val>
                                        </p:tav>
                                        <p:tav tm="100000">
                                          <p:val>
                                            <p:strVal val="#ppt_h"/>
                                          </p:val>
                                        </p:tav>
                                      </p:tavLst>
                                    </p:anim>
                                    <p:anim calcmode="lin" valueType="num">
                                      <p:cBhvr>
                                        <p:cTn id="9" dur="1000" fill="hold"/>
                                        <p:tgtEl>
                                          <p:spTgt spid="15360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3606"/>
                                        </p:tgtEl>
                                        <p:attrNameLst>
                                          <p:attrName>ppt_y</p:attrName>
                                        </p:attrNameLst>
                                      </p:cBhvr>
                                      <p:tavLst>
                                        <p:tav tm="0" fmla="#ppt_y+(sin(-2*pi*(1-$))*-#ppt_x+cos(-2*pi*(1-$))*(1-#ppt_y))*(1-$)">
                                          <p:val>
                                            <p:fltVal val="0"/>
                                          </p:val>
                                        </p:tav>
                                        <p:tav tm="100000">
                                          <p:val>
                                            <p:fltVal val="1"/>
                                          </p:val>
                                        </p:tav>
                                      </p:tavLst>
                                    </p:anim>
                                  </p:childTnLst>
                                </p:cTn>
                              </p:par>
                              <p:par>
                                <p:cTn id="11" presetID="8" presetClass="emph" presetSubtype="0" repeatCount="indefinite" fill="hold" grpId="1" nodeType="withEffect">
                                  <p:stCondLst>
                                    <p:cond delay="0"/>
                                  </p:stCondLst>
                                  <p:childTnLst>
                                    <p:animRot by="21600000">
                                      <p:cBhvr>
                                        <p:cTn id="12" dur="5000" fill="hold"/>
                                        <p:tgtEl>
                                          <p:spTgt spid="153604"/>
                                        </p:tgtEl>
                                        <p:attrNameLst>
                                          <p:attrName>r</p:attrName>
                                        </p:attrNameLst>
                                      </p:cBhvr>
                                    </p:animRot>
                                  </p:childTnLst>
                                </p:cTn>
                              </p:par>
                              <p:par>
                                <p:cTn id="13" presetID="1" presetClass="path" presetSubtype="0" repeatCount="indefinite" fill="hold" grpId="0" nodeType="withEffect">
                                  <p:stCondLst>
                                    <p:cond delay="3000"/>
                                  </p:stCondLst>
                                  <p:childTnLst>
                                    <p:animMotion origin="layout" path="M 0.01233 0.00786 C 0.04688 0.11445 -0.10607 0.30636 -0.33211 0.43792 C -0.55468 0.56647 -0.7651 0.5852 -0.80034 0.47745 C -0.83559 0.36971 -0.68211 0.18011 -0.45729 0.04948 C -0.23246 -0.0807 -0.02187 -0.09966 0.01233 0.00786 Z " pathEditMode="relative" rAng="3991974" ptsTypes="fffff">
                                      <p:cBhvr>
                                        <p:cTn id="14" dur="15000" spd="-100000" fill="hold"/>
                                        <p:tgtEl>
                                          <p:spTgt spid="153604"/>
                                        </p:tgtEl>
                                        <p:attrNameLst>
                                          <p:attrName>ppt_x</p:attrName>
                                          <p:attrName>ppt_y</p:attrName>
                                        </p:attrNameLst>
                                      </p:cBhvr>
                                      <p:rCtr x="-40600" y="23500"/>
                                    </p:animMotion>
                                  </p:childTnLst>
                                </p:cTn>
                              </p:par>
                            </p:childTnLst>
                          </p:cTn>
                        </p:par>
                        <p:par>
                          <p:cTn id="15" fill="hold">
                            <p:stCondLst>
                              <p:cond delay="18000"/>
                            </p:stCondLst>
                            <p:childTnLst>
                              <p:par>
                                <p:cTn id="16" presetID="1" presetClass="entr" presetSubtype="0" fill="hold" nodeType="afterEffect">
                                  <p:stCondLst>
                                    <p:cond delay="0"/>
                                  </p:stCondLst>
                                  <p:childTnLst>
                                    <p:set>
                                      <p:cBhvr>
                                        <p:cTn id="17" dur="1" fill="hold">
                                          <p:stCondLst>
                                            <p:cond delay="499"/>
                                          </p:stCondLst>
                                        </p:cTn>
                                        <p:tgtEl>
                                          <p:spTgt spid="153608"/>
                                        </p:tgtEl>
                                        <p:attrNameLst>
                                          <p:attrName>style.visibility</p:attrName>
                                        </p:attrNameLst>
                                      </p:cBhvr>
                                      <p:to>
                                        <p:strVal val="visible"/>
                                      </p:to>
                                    </p:set>
                                  </p:childTnLst>
                                </p:cTn>
                              </p:par>
                            </p:childTnLst>
                          </p:cTn>
                        </p:par>
                        <p:par>
                          <p:cTn id="18" fill="hold">
                            <p:stCondLst>
                              <p:cond delay="18500"/>
                            </p:stCondLst>
                            <p:childTnLst>
                              <p:par>
                                <p:cTn id="19" presetID="1" presetClass="mediacall" presetSubtype="0" fill="hold" nodeType="afterEffect">
                                  <p:stCondLst>
                                    <p:cond delay="0"/>
                                  </p:stCondLst>
                                  <p:childTnLst>
                                    <p:cmd type="call" cmd="playFrom(0.0)">
                                      <p:cBhvr>
                                        <p:cTn id="20" dur="376294" fill="hold"/>
                                        <p:tgtEl>
                                          <p:spTgt spid="1536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21" fill="hold" display="0">
                  <p:stCondLst>
                    <p:cond delay="indefinite"/>
                  </p:stCondLst>
                  <p:endCondLst>
                    <p:cond evt="onNext" delay="0">
                      <p:tgtEl>
                        <p:sldTgt/>
                      </p:tgtEl>
                    </p:cond>
                    <p:cond evt="onPrev" delay="0">
                      <p:tgtEl>
                        <p:sldTgt/>
                      </p:tgtEl>
                    </p:cond>
                    <p:cond evt="onStopAudio" delay="0">
                      <p:tgtEl>
                        <p:sldTgt/>
                      </p:tgtEl>
                    </p:cond>
                  </p:endCondLst>
                </p:cTn>
                <p:tgtEl>
                  <p:spTgt spid="153611"/>
                </p:tgtEl>
              </p:cMediaNode>
            </p:audio>
          </p:childTnLst>
        </p:cTn>
      </p:par>
    </p:tnLst>
    <p:bldLst>
      <p:bldP spid="153604" grpId="0" animBg="1"/>
      <p:bldP spid="15360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301625" y="228600"/>
            <a:ext cx="8510588" cy="1066800"/>
          </a:xfrm>
          <a:gradFill rotWithShape="1">
            <a:gsLst>
              <a:gs pos="0">
                <a:srgbClr val="F0083F"/>
              </a:gs>
              <a:gs pos="50000">
                <a:srgbClr val="F0083F">
                  <a:gamma/>
                  <a:shade val="46275"/>
                  <a:invGamma/>
                </a:srgbClr>
              </a:gs>
              <a:gs pos="100000">
                <a:srgbClr val="F0083F"/>
              </a:gs>
            </a:gsLst>
            <a:lin ang="5400000" scaled="1"/>
          </a:gradFill>
        </p:spPr>
        <p:txBody>
          <a:bodyPr/>
          <a:lstStyle/>
          <a:p>
            <a:pPr eaLnBrk="1" hangingPunct="1">
              <a:defRPr/>
            </a:pPr>
            <a:r>
              <a:rPr lang="en-US" smtClean="0"/>
              <a:t>RENUNGKAN !</a:t>
            </a:r>
          </a:p>
        </p:txBody>
      </p:sp>
      <p:sp>
        <p:nvSpPr>
          <p:cNvPr id="20483" name="Rectangle 3"/>
          <p:cNvSpPr>
            <a:spLocks noGrp="1" noRot="1" noChangeArrowheads="1"/>
          </p:cNvSpPr>
          <p:nvPr>
            <p:ph idx="1"/>
          </p:nvPr>
        </p:nvSpPr>
        <p:spPr>
          <a:xfrm>
            <a:off x="301625" y="1295400"/>
            <a:ext cx="8540750" cy="5334000"/>
          </a:xfrm>
        </p:spPr>
        <p:txBody>
          <a:bodyPr/>
          <a:lstStyle/>
          <a:p>
            <a:pPr algn="justLow" rtl="0" eaLnBrk="1" hangingPunct="1">
              <a:lnSpc>
                <a:spcPct val="90000"/>
              </a:lnSpc>
              <a:defRPr/>
            </a:pPr>
            <a:r>
              <a:rPr lang="en-US" altLang="ja-JP" smtClean="0">
                <a:ea typeface="ＭＳ Ｐゴシック" pitchFamily="34" charset="-128"/>
              </a:rPr>
              <a:t>Setiap manusia yang hidup di dunia ini pasti akan sampai titik akhir kehidupannya.</a:t>
            </a:r>
          </a:p>
          <a:p>
            <a:pPr algn="justLow" rtl="0" eaLnBrk="1" hangingPunct="1">
              <a:lnSpc>
                <a:spcPct val="90000"/>
              </a:lnSpc>
              <a:defRPr/>
            </a:pPr>
            <a:r>
              <a:rPr lang="en-US" altLang="ja-JP" smtClean="0">
                <a:ea typeface="ＭＳ Ｐゴシック" pitchFamily="34" charset="-128"/>
              </a:rPr>
              <a:t>Begitu juga dengan dunia ini, suatu saat kelak pasti akan sampai kepada titik akhir. </a:t>
            </a:r>
          </a:p>
          <a:p>
            <a:pPr algn="justLow" rtl="0" eaLnBrk="1" hangingPunct="1">
              <a:lnSpc>
                <a:spcPct val="90000"/>
              </a:lnSpc>
              <a:defRPr/>
            </a:pPr>
            <a:r>
              <a:rPr lang="en-US" altLang="ja-JP" smtClean="0">
                <a:ea typeface="ＭＳ Ｐゴシック" pitchFamily="34" charset="-128"/>
              </a:rPr>
              <a:t>Hari itulah yang dinamakan dengan hari kiamat. </a:t>
            </a:r>
          </a:p>
          <a:p>
            <a:pPr algn="justLow" rtl="0" eaLnBrk="1" hangingPunct="1">
              <a:lnSpc>
                <a:spcPct val="90000"/>
              </a:lnSpc>
              <a:defRPr/>
            </a:pPr>
            <a:r>
              <a:rPr lang="en-US" altLang="ja-JP" smtClean="0">
                <a:ea typeface="ＭＳ Ｐゴシック" pitchFamily="34" charset="-128"/>
              </a:rPr>
              <a:t>Semua makhluk yang pernah hidup di dunia akan mempertanggung jawabkan perbuatanya. </a:t>
            </a:r>
          </a:p>
          <a:p>
            <a:pPr algn="justLow" rtl="0" eaLnBrk="1" hangingPunct="1">
              <a:lnSpc>
                <a:spcPct val="90000"/>
              </a:lnSpc>
              <a:defRPr/>
            </a:pPr>
            <a:r>
              <a:rPr lang="en-US" altLang="ja-JP" smtClean="0">
                <a:ea typeface="ＭＳ Ｐゴシック" pitchFamily="34" charset="-128"/>
              </a:rPr>
              <a:t>Demikian juga manusia. Setiap muslim wajib mempercayai datangnya hari kiamat.</a:t>
            </a:r>
            <a:endParaRPr lang="en-US" smtClean="0"/>
          </a:p>
        </p:txBody>
      </p:sp>
      <p:sp>
        <p:nvSpPr>
          <p:cNvPr id="7" name="Slide Number Placeholder 5"/>
          <p:cNvSpPr>
            <a:spLocks noGrp="1"/>
          </p:cNvSpPr>
          <p:nvPr>
            <p:ph type="sldNum" sz="quarter" idx="12"/>
          </p:nvPr>
        </p:nvSpPr>
        <p:spPr/>
        <p:txBody>
          <a:bodyPr/>
          <a:lstStyle/>
          <a:p>
            <a:pPr>
              <a:defRPr/>
            </a:pPr>
            <a:fld id="{F12D0C8D-ECB7-488E-9945-25AB786656FD}" type="slidenum">
              <a:rPr lang="ar-SA"/>
              <a:pPr>
                <a:defRPr/>
              </a:pPr>
              <a:t>8</a:t>
            </a:fld>
            <a:endParaRPr lang="en-US"/>
          </a:p>
        </p:txBody>
      </p:sp>
      <p:pic>
        <p:nvPicPr>
          <p:cNvPr id="20488" name="Sulis - 02 Kiamat.mp3">
            <a:hlinkClick r:id="" action="ppaction://media"/>
          </p:cNvPr>
          <p:cNvPicPr>
            <a:picLocks noRot="1" noChangeAspect="1" noChangeArrowheads="1"/>
          </p:cNvPicPr>
          <p:nvPr>
            <a:audioFile r:link="rId1"/>
          </p:nvPr>
        </p:nvPicPr>
        <p:blipFill>
          <a:blip r:embed="rId3"/>
          <a:srcRect/>
          <a:stretch>
            <a:fillRect/>
          </a:stretch>
        </p:blipFill>
        <p:spPr bwMode="auto">
          <a:xfrm>
            <a:off x="685800" y="457200"/>
            <a:ext cx="304800" cy="304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8583" fill="hold"/>
                                        <p:tgtEl>
                                          <p:spTgt spid="2048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0488"/>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600200" y="457200"/>
            <a:ext cx="6400800" cy="1019174"/>
          </a:xfrm>
        </p:spPr>
        <p:txBody>
          <a:bodyPr>
            <a:normAutofit fontScale="90000"/>
          </a:bodyPr>
          <a:lstStyle/>
          <a:p>
            <a:pPr marL="838200" indent="-838200" rtl="0" eaLnBrk="1" hangingPunct="1"/>
            <a:r>
              <a:rPr lang="en-US" altLang="ja-JP" sz="3600" dirty="0" smtClean="0">
                <a:ea typeface="ＭＳ Ｐゴシック" pitchFamily="34" charset="-128"/>
              </a:rPr>
              <a:t/>
            </a:r>
            <a:br>
              <a:rPr lang="en-US" altLang="ja-JP" sz="3600" dirty="0" smtClean="0">
                <a:ea typeface="ＭＳ Ｐゴシック" pitchFamily="34" charset="-128"/>
              </a:rPr>
            </a:br>
            <a:r>
              <a:rPr lang="en-US" altLang="ja-JP" sz="3600" dirty="0" smtClean="0">
                <a:ea typeface="ＭＳ Ｐゴシック" pitchFamily="34" charset="-128"/>
              </a:rPr>
              <a:t/>
            </a:r>
            <a:br>
              <a:rPr lang="en-US" altLang="ja-JP" sz="3600" dirty="0" smtClean="0">
                <a:ea typeface="ＭＳ Ｐゴシック" pitchFamily="34" charset="-128"/>
              </a:rPr>
            </a:br>
            <a:r>
              <a:rPr lang="en-US" altLang="ja-JP" sz="3600" dirty="0" err="1" smtClean="0">
                <a:ea typeface="ＭＳ Ｐゴシック" pitchFamily="34" charset="-128"/>
              </a:rPr>
              <a:t>Surat</a:t>
            </a:r>
            <a:r>
              <a:rPr lang="en-US" altLang="ja-JP" sz="3600" dirty="0" smtClean="0">
                <a:ea typeface="ＭＳ Ｐゴシック" pitchFamily="34" charset="-128"/>
              </a:rPr>
              <a:t> Al-</a:t>
            </a:r>
            <a:r>
              <a:rPr lang="en-US" altLang="ja-JP" sz="3600" dirty="0" err="1" smtClean="0">
                <a:ea typeface="ＭＳ Ｐゴシック" pitchFamily="34" charset="-128"/>
              </a:rPr>
              <a:t>Mu’min</a:t>
            </a:r>
            <a:r>
              <a:rPr lang="en-US" altLang="ja-JP" sz="3600" dirty="0" smtClean="0">
                <a:ea typeface="ＭＳ Ｐゴシック" pitchFamily="34" charset="-128"/>
              </a:rPr>
              <a:t> </a:t>
            </a:r>
            <a:r>
              <a:rPr lang="en-US" altLang="ja-JP" sz="3600" dirty="0" err="1" smtClean="0">
                <a:ea typeface="ＭＳ Ｐゴシック" pitchFamily="34" charset="-128"/>
              </a:rPr>
              <a:t>Ayat</a:t>
            </a:r>
            <a:r>
              <a:rPr lang="en-US" altLang="ja-JP" sz="3600" dirty="0" smtClean="0">
                <a:ea typeface="ＭＳ Ｐゴシック" pitchFamily="34" charset="-128"/>
              </a:rPr>
              <a:t> 46-49</a:t>
            </a:r>
            <a:br>
              <a:rPr lang="en-US" altLang="ja-JP" sz="3600" dirty="0" smtClean="0">
                <a:ea typeface="ＭＳ Ｐゴシック" pitchFamily="34" charset="-128"/>
              </a:rPr>
            </a:br>
            <a:endParaRPr lang="en-US" sz="3600" dirty="0" smtClean="0"/>
          </a:p>
        </p:txBody>
      </p:sp>
      <p:pic>
        <p:nvPicPr>
          <p:cNvPr id="44036" name="Picture 3"/>
          <p:cNvPicPr>
            <a:picLocks noGrp="1" noChangeAspect="1" noChangeArrowheads="1"/>
          </p:cNvPicPr>
          <p:nvPr>
            <p:ph idx="1"/>
          </p:nvPr>
        </p:nvPicPr>
        <p:blipFill>
          <a:blip r:embed="rId2"/>
          <a:srcRect/>
          <a:stretch>
            <a:fillRect/>
          </a:stretch>
        </p:blipFill>
        <p:spPr>
          <a:xfrm>
            <a:off x="457200" y="1143000"/>
            <a:ext cx="8382000" cy="5410200"/>
          </a:xfrm>
        </p:spPr>
      </p:pic>
      <p:sp>
        <p:nvSpPr>
          <p:cNvPr id="44034" name="Slide Number Placeholder 5"/>
          <p:cNvSpPr>
            <a:spLocks noGrp="1"/>
          </p:cNvSpPr>
          <p:nvPr>
            <p:ph type="sldNum" sz="quarter" idx="12"/>
          </p:nvPr>
        </p:nvSpPr>
        <p:spPr>
          <a:noFill/>
        </p:spPr>
        <p:txBody>
          <a:bodyPr/>
          <a:lstStyle/>
          <a:p>
            <a:fld id="{20B789AE-1A9E-4AAD-B116-77FB8748A2CD}" type="slidenum">
              <a:rPr lang="ar-SA" smtClean="0"/>
              <a:pPr/>
              <a:t>9</a:t>
            </a:fld>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3.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1_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5.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6.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2175</Words>
  <Application>Microsoft Office PowerPoint</Application>
  <PresentationFormat>On-screen Show (4:3)</PresentationFormat>
  <Paragraphs>258</Paragraphs>
  <Slides>42</Slides>
  <Notes>3</Notes>
  <HiddenSlides>0</HiddenSlides>
  <MMClips>17</MMClips>
  <ScaleCrop>false</ScaleCrop>
  <HeadingPairs>
    <vt:vector size="4" baseType="variant">
      <vt:variant>
        <vt:lpstr>Theme</vt:lpstr>
      </vt:variant>
      <vt:variant>
        <vt:i4>6</vt:i4>
      </vt:variant>
      <vt:variant>
        <vt:lpstr>Slide Titles</vt:lpstr>
      </vt:variant>
      <vt:variant>
        <vt:i4>42</vt:i4>
      </vt:variant>
    </vt:vector>
  </HeadingPairs>
  <TitlesOfParts>
    <vt:vector size="48" baseType="lpstr">
      <vt:lpstr>Apex</vt:lpstr>
      <vt:lpstr>Foundry</vt:lpstr>
      <vt:lpstr>Solstice</vt:lpstr>
      <vt:lpstr>1_Foundry</vt:lpstr>
      <vt:lpstr>Slipstream</vt:lpstr>
      <vt:lpstr>Flow</vt:lpstr>
      <vt:lpstr>IMAN KEPADA HARI AHIR  (QIAMAT)</vt:lpstr>
      <vt:lpstr>PowerPoint Presentation</vt:lpstr>
      <vt:lpstr>Standar Kompetensi</vt:lpstr>
      <vt:lpstr> Indikator</vt:lpstr>
      <vt:lpstr>PowerPoint Presentation</vt:lpstr>
      <vt:lpstr>IMAN KEPADA HARI KIAMAT</vt:lpstr>
      <vt:lpstr>PowerPoint Presentation</vt:lpstr>
      <vt:lpstr>RENUNGKAN !</vt:lpstr>
      <vt:lpstr>  Surat Al-Mu’min Ayat 46-49 </vt:lpstr>
      <vt:lpstr>Artinya ; ayat 46</vt:lpstr>
      <vt:lpstr>Artinya ; ayat 47</vt:lpstr>
      <vt:lpstr>Artinya ; ayat 48 48</vt:lpstr>
      <vt:lpstr>Artinya ; ayat 49</vt:lpstr>
      <vt:lpstr>Surat Az-Zalzalah Ayat 1-8 </vt:lpstr>
      <vt:lpstr>Artinya : 1 - 8</vt:lpstr>
      <vt:lpstr>Surat Ad-Dukhan Ayat 43-50  </vt:lpstr>
      <vt:lpstr>Artinya : 43 - 50</vt:lpstr>
      <vt:lpstr>Pengertian Kiamat</vt:lpstr>
      <vt:lpstr>  Kiamat sugra Kiamat sughra</vt:lpstr>
      <vt:lpstr>Tanda-tanda kiamat sugra</vt:lpstr>
      <vt:lpstr>Landasan atau Dalil Kematian</vt:lpstr>
      <vt:lpstr>Manusia di alam barzah </vt:lpstr>
      <vt:lpstr>Kiamat Kubra </vt:lpstr>
      <vt:lpstr>Tanda-tanda kiamat kubra</vt:lpstr>
      <vt:lpstr>Nama Lain Kiamat Kubra</vt:lpstr>
      <vt:lpstr>Menurut Ilmu Geologi</vt:lpstr>
      <vt:lpstr>PowerPoint Presentation</vt:lpstr>
      <vt:lpstr>Luas blackhole</vt:lpstr>
      <vt:lpstr>Kehidupan setelah Hari Kiamat</vt:lpstr>
      <vt:lpstr>Allah menghidupkan kembali tulang belulang yang  telah hancur </vt:lpstr>
      <vt:lpstr>Yaumul-Hasyr (Hari Berkumpulnya Manusia)</vt:lpstr>
      <vt:lpstr>Yaumul Hisab (Hari perhitungan) dan  Yaumul-Mizan (Hari Penimbangan)</vt:lpstr>
      <vt:lpstr>Diperlihatkan semua amalan manusia </vt:lpstr>
      <vt:lpstr>Yaumul-Jaza’ atau Yaumul-Fasl</vt:lpstr>
      <vt:lpstr>Kehidupan Surga dan Neraka.</vt:lpstr>
      <vt:lpstr>PowerPoint Presentation</vt:lpstr>
      <vt:lpstr>Orang  kafir dan  orang yang mendustakan agama </vt:lpstr>
      <vt:lpstr>Perilaku yang mencerminkan kiamat </vt:lpstr>
      <vt:lpstr>Fungsi Iman Kepada Hari Kiamat </vt:lpstr>
      <vt:lpstr>KETIKA  ALLAH  BERKATA  TIDAK (Renungan Kalbu)</vt:lpstr>
      <vt:lpstr>SEBENTAR LAGI DUNIA INI KIAMAT </vt:lpstr>
      <vt:lpstr>EVALUASI JAWABLAH PERTANYAAN-PERTANYAAN BERIKUT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 Wasith</dc:creator>
  <cp:lastModifiedBy>COMPAQ</cp:lastModifiedBy>
  <cp:revision>21</cp:revision>
  <dcterms:created xsi:type="dcterms:W3CDTF">2010-11-24T00:11:15Z</dcterms:created>
  <dcterms:modified xsi:type="dcterms:W3CDTF">2017-09-28T01:40:44Z</dcterms:modified>
</cp:coreProperties>
</file>