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7"/>
  </p:handoutMasterIdLst>
  <p:sldIdLst>
    <p:sldId id="256" r:id="rId2"/>
    <p:sldId id="265" r:id="rId3"/>
    <p:sldId id="262" r:id="rId4"/>
    <p:sldId id="259" r:id="rId5"/>
    <p:sldId id="261" r:id="rId6"/>
  </p:sldIdLst>
  <p:sldSz cx="9144000" cy="6858000" type="screen4x3"/>
  <p:notesSz cx="6662738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2" d="100"/>
          <a:sy n="62" d="100"/>
        </p:scale>
        <p:origin x="-726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B9151-4729-4DD4-9DD5-3F98637CBDCD}" type="datetimeFigureOut">
              <a:rPr lang="en-US" smtClean="0"/>
              <a:t>1/1/2006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A6D9F-83D0-4BF3-9F60-714EF02BBC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5BB-F72F-45FB-B982-1F7D7C2420A8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B1B6-BF4B-4C4F-B1F9-20CDE6D53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5BB-F72F-45FB-B982-1F7D7C2420A8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B1B6-BF4B-4C4F-B1F9-20CDE6D53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5BB-F72F-45FB-B982-1F7D7C2420A8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B1B6-BF4B-4C4F-B1F9-20CDE6D53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5BB-F72F-45FB-B982-1F7D7C2420A8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B1B6-BF4B-4C4F-B1F9-20CDE6D53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5BB-F72F-45FB-B982-1F7D7C2420A8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B1B6-BF4B-4C4F-B1F9-20CDE6D53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5BB-F72F-45FB-B982-1F7D7C2420A8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B1B6-BF4B-4C4F-B1F9-20CDE6D53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5BB-F72F-45FB-B982-1F7D7C2420A8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B1B6-BF4B-4C4F-B1F9-20CDE6D53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5BB-F72F-45FB-B982-1F7D7C2420A8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B1B6-BF4B-4C4F-B1F9-20CDE6D53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5BB-F72F-45FB-B982-1F7D7C2420A8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B1B6-BF4B-4C4F-B1F9-20CDE6D53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5BB-F72F-45FB-B982-1F7D7C2420A8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B1B6-BF4B-4C4F-B1F9-20CDE6D53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5BB-F72F-45FB-B982-1F7D7C2420A8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F19B1B6-BF4B-4C4F-B1F9-20CDE6D538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5635BB-F72F-45FB-B982-1F7D7C2420A8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F19B1B6-BF4B-4C4F-B1F9-20CDE6D538C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1"/>
            <a:ext cx="8305800" cy="30670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981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 Same Side Corner Rectangle 3"/>
          <p:cNvSpPr/>
          <p:nvPr/>
        </p:nvSpPr>
        <p:spPr>
          <a:xfrm>
            <a:off x="457200" y="609600"/>
            <a:ext cx="8305800" cy="3276600"/>
          </a:xfrm>
          <a:prstGeom prst="round2SameRect">
            <a:avLst>
              <a:gd name="adj1" fmla="val 16667"/>
              <a:gd name="adj2" fmla="val 1739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mtClean="0"/>
              <a:t>PR OSES </a:t>
            </a:r>
            <a:r>
              <a:rPr lang="en-US" sz="4400" b="1" dirty="0" smtClean="0"/>
              <a:t>MIGRASI BANGSA PROTO MELAYU DAN DEUTRO MELAYU DI ASIA TENGGARA DAN INDONESIA</a:t>
            </a:r>
            <a:endParaRPr lang="en-US" sz="4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981200" y="4495800"/>
            <a:ext cx="6019800" cy="1828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3200" b="1" dirty="0" err="1" smtClean="0"/>
              <a:t>Mapel</a:t>
            </a:r>
            <a:r>
              <a:rPr lang="en-US" sz="3200" b="1" dirty="0" smtClean="0"/>
              <a:t> : </a:t>
            </a:r>
            <a:r>
              <a:rPr lang="en-US" sz="3200" b="1" dirty="0" err="1" smtClean="0"/>
              <a:t>Sejarah</a:t>
            </a:r>
            <a:endParaRPr lang="en-US" sz="3200" b="1" dirty="0" smtClean="0"/>
          </a:p>
          <a:p>
            <a:pPr algn="ctr"/>
            <a:r>
              <a:rPr lang="en-US" sz="3200" b="1" dirty="0" err="1" smtClean="0"/>
              <a:t>Kelas</a:t>
            </a:r>
            <a:r>
              <a:rPr lang="en-US" sz="3200" b="1" dirty="0" smtClean="0"/>
              <a:t>/ Semester : x/2</a:t>
            </a:r>
          </a:p>
          <a:p>
            <a:pPr algn="ctr"/>
            <a:r>
              <a:rPr lang="en-US" sz="3200" b="1" dirty="0" smtClean="0"/>
              <a:t>SMA </a:t>
            </a:r>
            <a:r>
              <a:rPr lang="en-US" sz="3200" b="1" dirty="0" err="1" smtClean="0"/>
              <a:t>Negeri</a:t>
            </a:r>
            <a:r>
              <a:rPr lang="en-US" sz="3200" b="1" dirty="0" smtClean="0"/>
              <a:t> 9 Semarang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304800"/>
            <a:ext cx="8686800" cy="154228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 err="1" smtClean="0"/>
              <a:t>Peta</a:t>
            </a:r>
            <a:r>
              <a:rPr lang="en-US" sz="3600" dirty="0" smtClean="0"/>
              <a:t> </a:t>
            </a:r>
            <a:r>
              <a:rPr lang="en-US" sz="3600" dirty="0" err="1" smtClean="0"/>
              <a:t>Jalur</a:t>
            </a:r>
            <a:r>
              <a:rPr lang="en-US" sz="3600" dirty="0" smtClean="0"/>
              <a:t> </a:t>
            </a:r>
            <a:r>
              <a:rPr lang="en-US" sz="3600" dirty="0" err="1" smtClean="0"/>
              <a:t>Kedatangan</a:t>
            </a:r>
            <a:r>
              <a:rPr lang="en-US" sz="3600" dirty="0" smtClean="0"/>
              <a:t> </a:t>
            </a:r>
            <a:r>
              <a:rPr lang="en-US" sz="3600" dirty="0" err="1" smtClean="0"/>
              <a:t>bangsa</a:t>
            </a:r>
            <a:r>
              <a:rPr lang="en-US" sz="3600" dirty="0" smtClean="0"/>
              <a:t> Proto </a:t>
            </a:r>
            <a:r>
              <a:rPr lang="en-US" sz="3600" dirty="0" err="1" smtClean="0"/>
              <a:t>Melayu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Deutro</a:t>
            </a:r>
            <a:r>
              <a:rPr lang="en-US" sz="3600" dirty="0" smtClean="0"/>
              <a:t> </a:t>
            </a:r>
            <a:r>
              <a:rPr lang="en-US" sz="3600" dirty="0" err="1" smtClean="0"/>
              <a:t>Melayu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Indonesia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199"/>
            <a:ext cx="8458200" cy="45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juuu\umat bali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3581400" cy="36576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981200"/>
            <a:ext cx="426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533400" y="685800"/>
            <a:ext cx="8153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SUKU-SUKU DI INDONESIA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79550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57200" y="2057400"/>
            <a:ext cx="3008313" cy="4068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D:\teknologi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038600" y="914400"/>
            <a:ext cx="4419600" cy="5105400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457200" y="2209800"/>
            <a:ext cx="3429000" cy="419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Orang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Mentawai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Pulau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Siberut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Kepulauan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Mentawai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sebelah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selatan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Sumatera.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Diduga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orang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Mentawai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Nias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merupakan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penduduk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lebih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dahulu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mendiami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wilayah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Indonesia</a:t>
            </a:r>
          </a:p>
          <a:p>
            <a:pPr algn="ctr"/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dibanding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masyarakat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Indonesia lain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 Single Corner Rectangle 8"/>
          <p:cNvSpPr/>
          <p:nvPr/>
        </p:nvSpPr>
        <p:spPr>
          <a:xfrm>
            <a:off x="457200" y="381000"/>
            <a:ext cx="3429000" cy="1447800"/>
          </a:xfrm>
          <a:prstGeom prst="round1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Keturunan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Bangsa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Proto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Melayu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Melayu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Tua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867988" y="1905000"/>
            <a:ext cx="2651499" cy="368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 descr="D:\juuu\wayang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4114799" y="1905000"/>
            <a:ext cx="4545167" cy="3733800"/>
          </a:xfrm>
          <a:prstGeom prst="rect">
            <a:avLst/>
          </a:prstGeom>
          <a:noFill/>
        </p:spPr>
      </p:pic>
      <p:sp>
        <p:nvSpPr>
          <p:cNvPr id="15" name="Round Same Side Corner Rectangle 14"/>
          <p:cNvSpPr/>
          <p:nvPr/>
        </p:nvSpPr>
        <p:spPr>
          <a:xfrm>
            <a:off x="685800" y="304800"/>
            <a:ext cx="8077200" cy="1295400"/>
          </a:xfrm>
          <a:prstGeom prst="round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latin typeface="Arial Black" pitchFamily="34" charset="0"/>
              </a:rPr>
              <a:t>Keturunan</a:t>
            </a:r>
            <a:r>
              <a:rPr lang="en-US" sz="4000" dirty="0" smtClean="0">
                <a:latin typeface="Arial Black" pitchFamily="34" charset="0"/>
              </a:rPr>
              <a:t> </a:t>
            </a:r>
            <a:r>
              <a:rPr lang="en-US" sz="4000" dirty="0" err="1" smtClean="0">
                <a:latin typeface="Arial Black" pitchFamily="34" charset="0"/>
              </a:rPr>
              <a:t>Ras</a:t>
            </a:r>
            <a:r>
              <a:rPr lang="en-US" sz="4000" dirty="0" smtClean="0">
                <a:latin typeface="Arial Black" pitchFamily="34" charset="0"/>
              </a:rPr>
              <a:t> </a:t>
            </a:r>
            <a:r>
              <a:rPr lang="en-US" sz="4000" dirty="0" err="1" smtClean="0">
                <a:latin typeface="Arial Black" pitchFamily="34" charset="0"/>
              </a:rPr>
              <a:t>Deutro</a:t>
            </a:r>
            <a:r>
              <a:rPr lang="en-US" sz="4000" dirty="0" smtClean="0">
                <a:latin typeface="Arial Black" pitchFamily="34" charset="0"/>
              </a:rPr>
              <a:t> </a:t>
            </a:r>
            <a:r>
              <a:rPr lang="en-US" sz="4000" dirty="0" err="1" smtClean="0">
                <a:latin typeface="Arial Black" pitchFamily="34" charset="0"/>
              </a:rPr>
              <a:t>Melayu</a:t>
            </a:r>
            <a:endParaRPr lang="en-US" sz="4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105</TotalTime>
  <Words>78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Slide 1</vt:lpstr>
      <vt:lpstr>Peta Jalur Kedatangan bangsa Proto Melayu dan Deutro Melayu di Indonesia </vt:lpstr>
      <vt:lpstr>Slide 3</vt:lpstr>
      <vt:lpstr>Slide 4</vt:lpstr>
      <vt:lpstr>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IKE</dc:creator>
  <cp:lastModifiedBy>FAIQ 5</cp:lastModifiedBy>
  <cp:revision>12</cp:revision>
  <dcterms:created xsi:type="dcterms:W3CDTF">2013-03-27T13:44:30Z</dcterms:created>
  <dcterms:modified xsi:type="dcterms:W3CDTF">2006-01-01T14:19:28Z</dcterms:modified>
</cp:coreProperties>
</file>