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20B4-4ED7-42AD-B2B0-AA44BA25E17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4618-EB22-45E9-9231-1741B36BFA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376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20B4-4ED7-42AD-B2B0-AA44BA25E17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4618-EB22-45E9-9231-1741B36BF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0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20B4-4ED7-42AD-B2B0-AA44BA25E17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4618-EB22-45E9-9231-1741B36BF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1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20B4-4ED7-42AD-B2B0-AA44BA25E17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4618-EB22-45E9-9231-1741B36BF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4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20B4-4ED7-42AD-B2B0-AA44BA25E17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4618-EB22-45E9-9231-1741B36BFA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71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20B4-4ED7-42AD-B2B0-AA44BA25E17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4618-EB22-45E9-9231-1741B36BF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8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20B4-4ED7-42AD-B2B0-AA44BA25E17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4618-EB22-45E9-9231-1741B36BF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2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20B4-4ED7-42AD-B2B0-AA44BA25E17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4618-EB22-45E9-9231-1741B36BF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1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20B4-4ED7-42AD-B2B0-AA44BA25E17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4618-EB22-45E9-9231-1741B36BF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2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F520B4-4ED7-42AD-B2B0-AA44BA25E17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C64618-EB22-45E9-9231-1741B36BF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4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20B4-4ED7-42AD-B2B0-AA44BA25E17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4618-EB22-45E9-9231-1741B36BF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9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F520B4-4ED7-42AD-B2B0-AA44BA25E17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7C64618-EB22-45E9-9231-1741B36BFA1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508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USAHA JASA </a:t>
            </a:r>
            <a:r>
              <a:rPr lang="en-US" dirty="0" smtClean="0"/>
              <a:t>PROFESI </a:t>
            </a:r>
            <a:r>
              <a:rPr lang="en-US" dirty="0" smtClean="0"/>
              <a:t>DAN PROFESIONALISME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IFANDIKA DWI SEPTIAN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42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0"/>
            <a:ext cx="10639608" cy="6361727"/>
          </a:xfrm>
        </p:spPr>
      </p:pic>
    </p:spTree>
    <p:extLst>
      <p:ext uri="{BB962C8B-B14F-4D97-AF65-F5344CB8AC3E}">
        <p14:creationId xmlns:p14="http://schemas.microsoft.com/office/powerpoint/2010/main" val="350829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31" y="0"/>
            <a:ext cx="10188169" cy="6363222"/>
          </a:xfrm>
        </p:spPr>
      </p:pic>
    </p:spTree>
    <p:extLst>
      <p:ext uri="{BB962C8B-B14F-4D97-AF65-F5344CB8AC3E}">
        <p14:creationId xmlns:p14="http://schemas.microsoft.com/office/powerpoint/2010/main" val="138510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0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78" y="0"/>
            <a:ext cx="11849622" cy="6338170"/>
          </a:xfrm>
        </p:spPr>
      </p:pic>
    </p:spTree>
    <p:extLst>
      <p:ext uri="{BB962C8B-B14F-4D97-AF65-F5344CB8AC3E}">
        <p14:creationId xmlns:p14="http://schemas.microsoft.com/office/powerpoint/2010/main" val="74672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54" y="0"/>
            <a:ext cx="11540646" cy="6413326"/>
          </a:xfrm>
        </p:spPr>
      </p:pic>
    </p:spTree>
    <p:extLst>
      <p:ext uri="{BB962C8B-B14F-4D97-AF65-F5344CB8AC3E}">
        <p14:creationId xmlns:p14="http://schemas.microsoft.com/office/powerpoint/2010/main" val="77030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"/>
            <a:ext cx="11094720" cy="6313118"/>
          </a:xfrm>
        </p:spPr>
      </p:pic>
    </p:spTree>
    <p:extLst>
      <p:ext uri="{BB962C8B-B14F-4D97-AF65-F5344CB8AC3E}">
        <p14:creationId xmlns:p14="http://schemas.microsoft.com/office/powerpoint/2010/main" val="314439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921" y="-187890"/>
            <a:ext cx="11027079" cy="6551112"/>
          </a:xfrm>
        </p:spPr>
      </p:pic>
    </p:spTree>
    <p:extLst>
      <p:ext uri="{BB962C8B-B14F-4D97-AF65-F5344CB8AC3E}">
        <p14:creationId xmlns:p14="http://schemas.microsoft.com/office/powerpoint/2010/main" val="266811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"/>
            <a:ext cx="11094720" cy="5868988"/>
          </a:xfrm>
        </p:spPr>
      </p:pic>
    </p:spTree>
    <p:extLst>
      <p:ext uri="{BB962C8B-B14F-4D97-AF65-F5344CB8AC3E}">
        <p14:creationId xmlns:p14="http://schemas.microsoft.com/office/powerpoint/2010/main" val="81071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0"/>
            <a:ext cx="11094720" cy="6375748"/>
          </a:xfrm>
        </p:spPr>
      </p:pic>
    </p:spTree>
    <p:extLst>
      <p:ext uri="{BB962C8B-B14F-4D97-AF65-F5344CB8AC3E}">
        <p14:creationId xmlns:p14="http://schemas.microsoft.com/office/powerpoint/2010/main" val="266680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37" y="0"/>
            <a:ext cx="11560664" cy="6375747"/>
          </a:xfrm>
        </p:spPr>
      </p:pic>
    </p:spTree>
    <p:extLst>
      <p:ext uri="{BB962C8B-B14F-4D97-AF65-F5344CB8AC3E}">
        <p14:creationId xmlns:p14="http://schemas.microsoft.com/office/powerpoint/2010/main" val="248234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154" y="354170"/>
            <a:ext cx="10058400" cy="145075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04" y="-13619"/>
            <a:ext cx="11227496" cy="6326737"/>
          </a:xfrm>
        </p:spPr>
      </p:pic>
    </p:spTree>
    <p:extLst>
      <p:ext uri="{BB962C8B-B14F-4D97-AF65-F5344CB8AC3E}">
        <p14:creationId xmlns:p14="http://schemas.microsoft.com/office/powerpoint/2010/main" val="19191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152</TotalTime>
  <Words>8</Words>
  <Application>Microsoft Office PowerPoint</Application>
  <PresentationFormat>Widescreen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USAHA JASA PROFESI DAN PROFESIONALISME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USAHA JASA PROFESI DAN PROFESIONALISME</dc:title>
  <dc:creator>Windows User</dc:creator>
  <cp:lastModifiedBy>Windows User</cp:lastModifiedBy>
  <cp:revision>7</cp:revision>
  <dcterms:created xsi:type="dcterms:W3CDTF">2018-07-29T14:34:33Z</dcterms:created>
  <dcterms:modified xsi:type="dcterms:W3CDTF">2018-08-06T02:09:30Z</dcterms:modified>
</cp:coreProperties>
</file>