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1" r:id="rId4"/>
    <p:sldId id="272" r:id="rId5"/>
    <p:sldId id="273" r:id="rId6"/>
    <p:sldId id="264" r:id="rId7"/>
    <p:sldId id="290" r:id="rId8"/>
    <p:sldId id="291" r:id="rId9"/>
    <p:sldId id="283" r:id="rId10"/>
    <p:sldId id="284" r:id="rId11"/>
    <p:sldId id="285" r:id="rId12"/>
    <p:sldId id="266" r:id="rId13"/>
    <p:sldId id="286" r:id="rId14"/>
    <p:sldId id="289" r:id="rId15"/>
    <p:sldId id="288" r:id="rId16"/>
    <p:sldId id="287" r:id="rId17"/>
    <p:sldId id="280" r:id="rId18"/>
    <p:sldId id="281" r:id="rId19"/>
    <p:sldId id="282" r:id="rId20"/>
    <p:sldId id="259" r:id="rId21"/>
    <p:sldId id="260" r:id="rId22"/>
    <p:sldId id="261" r:id="rId23"/>
    <p:sldId id="262" r:id="rId24"/>
    <p:sldId id="263" r:id="rId25"/>
    <p:sldId id="278" r:id="rId26"/>
    <p:sldId id="274" r:id="rId27"/>
    <p:sldId id="275" r:id="rId28"/>
    <p:sldId id="265" r:id="rId29"/>
    <p:sldId id="268" r:id="rId30"/>
    <p:sldId id="26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02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F664-6C09-44FA-9F1F-94EDBF84503A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C7116-76C2-476D-A369-92A7019DFD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F664-6C09-44FA-9F1F-94EDBF84503A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C7116-76C2-476D-A369-92A7019DFD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F664-6C09-44FA-9F1F-94EDBF84503A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C7116-76C2-476D-A369-92A7019DFD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F664-6C09-44FA-9F1F-94EDBF84503A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C7116-76C2-476D-A369-92A7019DFD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F664-6C09-44FA-9F1F-94EDBF84503A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BBC7116-76C2-476D-A369-92A7019DFD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F664-6C09-44FA-9F1F-94EDBF84503A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C7116-76C2-476D-A369-92A7019DFD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F664-6C09-44FA-9F1F-94EDBF84503A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C7116-76C2-476D-A369-92A7019DFD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F664-6C09-44FA-9F1F-94EDBF84503A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C7116-76C2-476D-A369-92A7019DFD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F664-6C09-44FA-9F1F-94EDBF84503A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C7116-76C2-476D-A369-92A7019DFD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F664-6C09-44FA-9F1F-94EDBF84503A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C7116-76C2-476D-A369-92A7019DFD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F664-6C09-44FA-9F1F-94EDBF84503A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C7116-76C2-476D-A369-92A7019DFD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0B3F664-6C09-44FA-9F1F-94EDBF84503A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BBC7116-76C2-476D-A369-92A7019DFD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SISTEM GERAK</a:t>
            </a:r>
            <a:endParaRPr lang="en-US" dirty="0"/>
          </a:p>
        </p:txBody>
      </p:sp>
      <p:pic>
        <p:nvPicPr>
          <p:cNvPr id="1026" name="Picture 2" descr="D:\SMA 9\PRESENTASI KBM\SISTEM GERAK\MATERI SIS GERAK\TULANG\rangka MANUSIA1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0" y="1219200"/>
            <a:ext cx="9144000" cy="563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Tulang Rusuk/dada</a:t>
            </a:r>
            <a:endParaRPr lang="en-US" dirty="0"/>
          </a:p>
        </p:txBody>
      </p:sp>
      <p:pic>
        <p:nvPicPr>
          <p:cNvPr id="6" name="Content Placeholder 5" descr="D:\SMA 9\PRESENTASI KBM\SISTEM GERAK\gbrTULANG\Rusuk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95400"/>
            <a:ext cx="7467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412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Tulang Kaki</a:t>
            </a:r>
            <a:endParaRPr lang="en-US" dirty="0"/>
          </a:p>
        </p:txBody>
      </p:sp>
      <p:pic>
        <p:nvPicPr>
          <p:cNvPr id="5" name="Content Placeholder 4" descr="D:\SMA 9\PRESENTASI KBM\SISTEM GERAK\gbrTULANG\tlng lengan bwh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295400"/>
            <a:ext cx="5257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8311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RANGKA MANUSIA</a:t>
            </a:r>
            <a:endParaRPr lang="en-US" dirty="0"/>
          </a:p>
        </p:txBody>
      </p:sp>
      <p:pic>
        <p:nvPicPr>
          <p:cNvPr id="4" name="Content Placeholder 3" descr="Gambar Rangka Manusia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371600" y="1143000"/>
            <a:ext cx="69342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Tulang Manusia</a:t>
            </a:r>
            <a:endParaRPr lang="en-US" dirty="0"/>
          </a:p>
        </p:txBody>
      </p:sp>
      <p:pic>
        <p:nvPicPr>
          <p:cNvPr id="6" name="Content Placeholder 5" descr="http://rudyregobiz.files.wordpress.com/2009/12/kerangka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295400"/>
            <a:ext cx="472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974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Tulang Tengkorak</a:t>
            </a:r>
            <a:endParaRPr lang="en-US" dirty="0"/>
          </a:p>
        </p:txBody>
      </p:sp>
      <p:pic>
        <p:nvPicPr>
          <p:cNvPr id="5" name="Content Placeholder 4" descr="Hasil gambar untuk soal tulang tengkorak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95400"/>
            <a:ext cx="6324600" cy="533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891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Tulang Tangan</a:t>
            </a:r>
            <a:endParaRPr lang="en-US" dirty="0"/>
          </a:p>
        </p:txBody>
      </p:sp>
      <p:pic>
        <p:nvPicPr>
          <p:cNvPr id="5" name="Content Placeholder 4" descr="Gambar terkait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95400"/>
            <a:ext cx="5105400" cy="533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44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Tulang Kaki</a:t>
            </a:r>
            <a:endParaRPr lang="en-US" dirty="0"/>
          </a:p>
        </p:txBody>
      </p:sp>
      <p:pic>
        <p:nvPicPr>
          <p:cNvPr id="5" name="Content Placeholder 4" descr="Hasil gambar untuk soal tulang gerak bawah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143000"/>
            <a:ext cx="4267199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44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08076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 smtClean="0"/>
              <a:t>Tengkorak</a:t>
            </a:r>
            <a:r>
              <a:rPr lang="en-US" b="1" dirty="0" smtClean="0"/>
              <a:t> </a:t>
            </a:r>
            <a:r>
              <a:rPr lang="en-US" b="1" dirty="0" err="1" smtClean="0"/>
              <a:t>terdir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dirty="0" smtClean="0"/>
              <a:t> </a:t>
            </a:r>
            <a:endParaRPr lang="en-US" sz="2400" dirty="0" smtClean="0"/>
          </a:p>
          <a:p>
            <a:pPr lvl="0"/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kepala</a:t>
            </a:r>
            <a:r>
              <a:rPr lang="en-US" dirty="0" smtClean="0"/>
              <a:t> (</a:t>
            </a:r>
            <a:r>
              <a:rPr lang="en-US" dirty="0" err="1" smtClean="0"/>
              <a:t>os</a:t>
            </a:r>
            <a:r>
              <a:rPr lang="en-US" dirty="0" smtClean="0"/>
              <a:t>. cranium) </a:t>
            </a:r>
            <a:endParaRPr lang="en-US" sz="2400" dirty="0" smtClean="0"/>
          </a:p>
          <a:p>
            <a:pPr lvl="1"/>
            <a:r>
              <a:rPr lang="en-US" dirty="0" smtClean="0"/>
              <a:t>1 </a:t>
            </a:r>
            <a:r>
              <a:rPr lang="en-US" dirty="0" err="1" smtClean="0"/>
              <a:t>tulang</a:t>
            </a:r>
            <a:r>
              <a:rPr lang="en-US" dirty="0" smtClean="0"/>
              <a:t> </a:t>
            </a:r>
            <a:r>
              <a:rPr lang="en-US" dirty="0" err="1" smtClean="0"/>
              <a:t>dahi</a:t>
            </a:r>
            <a:r>
              <a:rPr lang="en-US" dirty="0" smtClean="0"/>
              <a:t> (</a:t>
            </a:r>
            <a:r>
              <a:rPr lang="en-US" dirty="0" err="1" smtClean="0"/>
              <a:t>os</a:t>
            </a:r>
            <a:r>
              <a:rPr lang="en-US" dirty="0" smtClean="0"/>
              <a:t>. </a:t>
            </a:r>
            <a:r>
              <a:rPr lang="en-US" dirty="0" err="1" smtClean="0"/>
              <a:t>frontale</a:t>
            </a:r>
            <a:r>
              <a:rPr lang="en-US" dirty="0" smtClean="0"/>
              <a:t>) </a:t>
            </a:r>
            <a:endParaRPr lang="en-US" sz="2000" dirty="0" smtClean="0"/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tulang</a:t>
            </a:r>
            <a:r>
              <a:rPr lang="en-US" dirty="0" smtClean="0"/>
              <a:t> </a:t>
            </a:r>
            <a:r>
              <a:rPr lang="en-US" dirty="0" err="1" smtClean="0"/>
              <a:t>ubun-ubun</a:t>
            </a:r>
            <a:r>
              <a:rPr lang="en-US" dirty="0" smtClean="0"/>
              <a:t> (</a:t>
            </a:r>
            <a:r>
              <a:rPr lang="en-US" dirty="0" err="1" smtClean="0"/>
              <a:t>os</a:t>
            </a:r>
            <a:r>
              <a:rPr lang="en-US" dirty="0" smtClean="0"/>
              <a:t>. </a:t>
            </a:r>
            <a:r>
              <a:rPr lang="en-US" dirty="0" err="1" smtClean="0"/>
              <a:t>parietale</a:t>
            </a:r>
            <a:r>
              <a:rPr lang="en-US" dirty="0" smtClean="0"/>
              <a:t>) </a:t>
            </a:r>
            <a:endParaRPr lang="en-US" sz="2000" dirty="0" smtClean="0"/>
          </a:p>
          <a:p>
            <a:pPr lvl="1"/>
            <a:r>
              <a:rPr lang="en-US" dirty="0" smtClean="0"/>
              <a:t>1 </a:t>
            </a:r>
            <a:r>
              <a:rPr lang="en-US" dirty="0" err="1" smtClean="0"/>
              <a:t>tulang</a:t>
            </a:r>
            <a:r>
              <a:rPr lang="en-US" dirty="0" smtClean="0"/>
              <a:t> </a:t>
            </a:r>
            <a:r>
              <a:rPr lang="en-US" dirty="0" err="1" smtClean="0"/>
              <a:t>kepala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 smtClean="0"/>
              <a:t> (</a:t>
            </a:r>
            <a:r>
              <a:rPr lang="en-US" dirty="0" err="1" smtClean="0"/>
              <a:t>os</a:t>
            </a:r>
            <a:r>
              <a:rPr lang="en-US" dirty="0" smtClean="0"/>
              <a:t>. </a:t>
            </a:r>
            <a:r>
              <a:rPr lang="en-US" dirty="0" err="1" smtClean="0"/>
              <a:t>occipitale</a:t>
            </a:r>
            <a:r>
              <a:rPr lang="en-US" dirty="0" smtClean="0"/>
              <a:t>) </a:t>
            </a:r>
            <a:endParaRPr lang="en-US" sz="2000" dirty="0" smtClean="0"/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tulang</a:t>
            </a:r>
            <a:r>
              <a:rPr lang="en-US" dirty="0" smtClean="0"/>
              <a:t> </a:t>
            </a:r>
            <a:r>
              <a:rPr lang="en-US" dirty="0" err="1" smtClean="0"/>
              <a:t>baji</a:t>
            </a:r>
            <a:r>
              <a:rPr lang="en-US" dirty="0" smtClean="0"/>
              <a:t> (</a:t>
            </a:r>
            <a:r>
              <a:rPr lang="en-US" dirty="0" err="1" smtClean="0"/>
              <a:t>os</a:t>
            </a:r>
            <a:r>
              <a:rPr lang="en-US" dirty="0" smtClean="0"/>
              <a:t>. </a:t>
            </a:r>
            <a:r>
              <a:rPr lang="en-US" dirty="0" err="1" smtClean="0"/>
              <a:t>sphenoidale</a:t>
            </a:r>
            <a:r>
              <a:rPr lang="en-US" dirty="0" smtClean="0"/>
              <a:t>) </a:t>
            </a:r>
            <a:endParaRPr lang="en-US" sz="2000" dirty="0" smtClean="0"/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tulang</a:t>
            </a:r>
            <a:r>
              <a:rPr lang="en-US" dirty="0" smtClean="0"/>
              <a:t> </a:t>
            </a:r>
            <a:r>
              <a:rPr lang="en-US" dirty="0" err="1" smtClean="0"/>
              <a:t>pelipis</a:t>
            </a:r>
            <a:r>
              <a:rPr lang="en-US" dirty="0" smtClean="0"/>
              <a:t> (</a:t>
            </a:r>
            <a:r>
              <a:rPr lang="en-US" dirty="0" err="1" smtClean="0"/>
              <a:t>os</a:t>
            </a:r>
            <a:r>
              <a:rPr lang="en-US" dirty="0" smtClean="0"/>
              <a:t>. </a:t>
            </a:r>
            <a:r>
              <a:rPr lang="en-US" dirty="0" err="1" smtClean="0"/>
              <a:t>temporale</a:t>
            </a:r>
            <a:r>
              <a:rPr lang="en-US" dirty="0" smtClean="0"/>
              <a:t>) </a:t>
            </a:r>
            <a:endParaRPr lang="en-US" sz="2000" dirty="0" smtClean="0"/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tulang</a:t>
            </a:r>
            <a:r>
              <a:rPr lang="en-US" dirty="0" smtClean="0"/>
              <a:t> </a:t>
            </a:r>
            <a:r>
              <a:rPr lang="en-US" dirty="0" err="1" smtClean="0"/>
              <a:t>tapis</a:t>
            </a:r>
            <a:r>
              <a:rPr lang="en-US" dirty="0" smtClean="0"/>
              <a:t> (</a:t>
            </a:r>
            <a:r>
              <a:rPr lang="en-US" dirty="0" err="1" smtClean="0"/>
              <a:t>os</a:t>
            </a:r>
            <a:r>
              <a:rPr lang="en-US" dirty="0" smtClean="0"/>
              <a:t>. </a:t>
            </a:r>
            <a:r>
              <a:rPr lang="en-US" dirty="0" err="1" smtClean="0"/>
              <a:t>ethmoidale</a:t>
            </a:r>
            <a:r>
              <a:rPr lang="en-US" dirty="0" smtClean="0"/>
              <a:t>) </a:t>
            </a:r>
            <a:endParaRPr lang="en-US" sz="2000" dirty="0" smtClean="0"/>
          </a:p>
          <a:p>
            <a:pPr lvl="0"/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Muka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wajah</a:t>
            </a:r>
            <a:r>
              <a:rPr lang="en-US" dirty="0" smtClean="0"/>
              <a:t> (</a:t>
            </a:r>
            <a:r>
              <a:rPr lang="en-US" dirty="0" err="1" smtClean="0"/>
              <a:t>os</a:t>
            </a:r>
            <a:r>
              <a:rPr lang="en-US" dirty="0" smtClean="0"/>
              <a:t>. </a:t>
            </a:r>
            <a:r>
              <a:rPr lang="en-US" dirty="0" err="1" smtClean="0"/>
              <a:t>splanchnocranium</a:t>
            </a:r>
            <a:r>
              <a:rPr lang="en-US" dirty="0" smtClean="0"/>
              <a:t>) </a:t>
            </a:r>
            <a:endParaRPr lang="en-US" sz="2400" dirty="0" smtClean="0"/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tulang</a:t>
            </a:r>
            <a:r>
              <a:rPr lang="en-US" dirty="0" smtClean="0"/>
              <a:t> </a:t>
            </a:r>
            <a:r>
              <a:rPr lang="en-US" dirty="0" err="1" smtClean="0"/>
              <a:t>rahang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(</a:t>
            </a:r>
            <a:r>
              <a:rPr lang="en-US" dirty="0" err="1" smtClean="0"/>
              <a:t>os</a:t>
            </a:r>
            <a:r>
              <a:rPr lang="en-US" dirty="0" smtClean="0"/>
              <a:t>. maxilla) </a:t>
            </a:r>
            <a:endParaRPr lang="en-US" sz="2000" dirty="0" smtClean="0"/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tulang</a:t>
            </a:r>
            <a:r>
              <a:rPr lang="en-US" dirty="0" smtClean="0"/>
              <a:t> </a:t>
            </a:r>
            <a:r>
              <a:rPr lang="en-US" dirty="0" err="1" smtClean="0"/>
              <a:t>rahang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 (</a:t>
            </a:r>
            <a:r>
              <a:rPr lang="en-US" dirty="0" err="1" smtClean="0"/>
              <a:t>os</a:t>
            </a:r>
            <a:r>
              <a:rPr lang="en-US" dirty="0" smtClean="0"/>
              <a:t>. </a:t>
            </a:r>
            <a:r>
              <a:rPr lang="en-US" dirty="0" err="1" smtClean="0"/>
              <a:t>mandibula</a:t>
            </a:r>
            <a:r>
              <a:rPr lang="en-US" dirty="0" smtClean="0"/>
              <a:t>) </a:t>
            </a:r>
            <a:endParaRPr lang="en-US" sz="2000" dirty="0" smtClean="0"/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tulang</a:t>
            </a:r>
            <a:r>
              <a:rPr lang="en-US" dirty="0" smtClean="0"/>
              <a:t> </a:t>
            </a:r>
            <a:r>
              <a:rPr lang="en-US" dirty="0" err="1" smtClean="0"/>
              <a:t>pipi</a:t>
            </a:r>
            <a:r>
              <a:rPr lang="en-US" dirty="0" smtClean="0"/>
              <a:t> (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zygomaticum</a:t>
            </a:r>
            <a:r>
              <a:rPr lang="en-US" dirty="0" smtClean="0"/>
              <a:t>) </a:t>
            </a:r>
            <a:endParaRPr lang="en-US" sz="2000" dirty="0" smtClean="0"/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tulang</a:t>
            </a:r>
            <a:r>
              <a:rPr lang="en-US" dirty="0" smtClean="0"/>
              <a:t> </a:t>
            </a:r>
            <a:r>
              <a:rPr lang="en-US" dirty="0" err="1" smtClean="0"/>
              <a:t>langit-langit</a:t>
            </a:r>
            <a:r>
              <a:rPr lang="en-US" dirty="0" smtClean="0"/>
              <a:t> (</a:t>
            </a:r>
            <a:r>
              <a:rPr lang="en-US" dirty="0" err="1" smtClean="0"/>
              <a:t>os</a:t>
            </a:r>
            <a:r>
              <a:rPr lang="en-US" dirty="0" smtClean="0"/>
              <a:t>. </a:t>
            </a:r>
            <a:r>
              <a:rPr lang="en-US" dirty="0" err="1" smtClean="0"/>
              <a:t>pallatum</a:t>
            </a:r>
            <a:r>
              <a:rPr lang="en-US" dirty="0" smtClean="0"/>
              <a:t>) </a:t>
            </a:r>
            <a:endParaRPr lang="en-US" sz="2000" dirty="0" smtClean="0"/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tulang</a:t>
            </a:r>
            <a:r>
              <a:rPr lang="en-US" dirty="0" smtClean="0"/>
              <a:t> </a:t>
            </a:r>
            <a:r>
              <a:rPr lang="en-US" dirty="0" err="1" smtClean="0"/>
              <a:t>hidung</a:t>
            </a:r>
            <a:r>
              <a:rPr lang="en-US" dirty="0" smtClean="0"/>
              <a:t> (</a:t>
            </a:r>
            <a:r>
              <a:rPr lang="en-US" dirty="0" err="1" smtClean="0"/>
              <a:t>os</a:t>
            </a:r>
            <a:r>
              <a:rPr lang="en-US" dirty="0" smtClean="0"/>
              <a:t>. </a:t>
            </a:r>
            <a:r>
              <a:rPr lang="en-US" dirty="0" err="1" smtClean="0"/>
              <a:t>nasale</a:t>
            </a:r>
            <a:r>
              <a:rPr lang="en-US" dirty="0" smtClean="0"/>
              <a:t>) </a:t>
            </a:r>
            <a:endParaRPr lang="en-US" sz="2000" dirty="0" smtClean="0"/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tulang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(</a:t>
            </a:r>
            <a:r>
              <a:rPr lang="en-US" dirty="0" err="1" smtClean="0"/>
              <a:t>os</a:t>
            </a:r>
            <a:r>
              <a:rPr lang="en-US" dirty="0" smtClean="0"/>
              <a:t>. </a:t>
            </a:r>
            <a:r>
              <a:rPr lang="en-US" dirty="0" err="1" smtClean="0"/>
              <a:t>laximale</a:t>
            </a:r>
            <a:r>
              <a:rPr lang="en-US" dirty="0" smtClean="0"/>
              <a:t>) </a:t>
            </a:r>
            <a:endParaRPr lang="en-US" sz="2000" dirty="0" smtClean="0"/>
          </a:p>
          <a:p>
            <a:pPr lvl="1"/>
            <a:r>
              <a:rPr lang="en-US" dirty="0" smtClean="0"/>
              <a:t>1 </a:t>
            </a:r>
            <a:r>
              <a:rPr lang="en-US" dirty="0" err="1" smtClean="0"/>
              <a:t>tulang</a:t>
            </a:r>
            <a:r>
              <a:rPr lang="en-US" dirty="0" smtClean="0"/>
              <a:t> </a:t>
            </a:r>
            <a:r>
              <a:rPr lang="en-US" dirty="0" err="1" smtClean="0"/>
              <a:t>lidah</a:t>
            </a:r>
            <a:r>
              <a:rPr lang="en-US" dirty="0" smtClean="0"/>
              <a:t> (</a:t>
            </a:r>
            <a:r>
              <a:rPr lang="en-US" dirty="0" err="1" smtClean="0"/>
              <a:t>os</a:t>
            </a:r>
            <a:r>
              <a:rPr lang="en-US" dirty="0" smtClean="0"/>
              <a:t>. </a:t>
            </a:r>
            <a:r>
              <a:rPr lang="en-US" dirty="0" err="1" smtClean="0"/>
              <a:t>hyodeum</a:t>
            </a:r>
            <a:r>
              <a:rPr lang="en-US" dirty="0" smtClean="0"/>
              <a:t>) </a:t>
            </a:r>
            <a:endParaRPr lang="en-US" sz="2000" dirty="0" smtClean="0"/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tulang</a:t>
            </a:r>
            <a:r>
              <a:rPr lang="en-US" dirty="0" smtClean="0"/>
              <a:t> air </a:t>
            </a:r>
            <a:r>
              <a:rPr lang="en-US" dirty="0" err="1" smtClean="0"/>
              <a:t>mata</a:t>
            </a:r>
            <a:r>
              <a:rPr lang="en-US" dirty="0" smtClean="0"/>
              <a:t> (</a:t>
            </a:r>
            <a:r>
              <a:rPr lang="en-US" dirty="0" err="1" smtClean="0"/>
              <a:t>os</a:t>
            </a:r>
            <a:r>
              <a:rPr lang="en-US" dirty="0" smtClean="0"/>
              <a:t>. </a:t>
            </a:r>
            <a:r>
              <a:rPr lang="en-US" dirty="0" err="1" smtClean="0"/>
              <a:t>lacrimale</a:t>
            </a:r>
            <a:r>
              <a:rPr lang="en-US" dirty="0" smtClean="0"/>
              <a:t>) </a:t>
            </a:r>
            <a:endParaRPr lang="en-US" sz="2000" dirty="0" smtClean="0"/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tulang</a:t>
            </a:r>
            <a:r>
              <a:rPr lang="en-US" dirty="0" smtClean="0"/>
              <a:t> </a:t>
            </a:r>
            <a:r>
              <a:rPr lang="en-US" dirty="0" err="1" smtClean="0"/>
              <a:t>rongga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(</a:t>
            </a:r>
            <a:r>
              <a:rPr lang="en-US" dirty="0" err="1" smtClean="0"/>
              <a:t>os</a:t>
            </a:r>
            <a:r>
              <a:rPr lang="en-US" dirty="0" smtClean="0"/>
              <a:t>. </a:t>
            </a:r>
            <a:r>
              <a:rPr lang="en-US" dirty="0" err="1" smtClean="0"/>
              <a:t>orbitale</a:t>
            </a:r>
            <a:r>
              <a:rPr lang="en-US" dirty="0" smtClean="0"/>
              <a:t>) </a:t>
            </a: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1876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 err="1" smtClean="0"/>
              <a:t>Ruas</a:t>
            </a:r>
            <a:r>
              <a:rPr lang="en-US" dirty="0" smtClean="0"/>
              <a:t> </a:t>
            </a:r>
            <a:r>
              <a:rPr lang="en-US" dirty="0" err="1" smtClean="0"/>
              <a:t>tulang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 smtClean="0"/>
              <a:t> (</a:t>
            </a:r>
            <a:r>
              <a:rPr lang="en-US" dirty="0" err="1" smtClean="0"/>
              <a:t>os</a:t>
            </a:r>
            <a:r>
              <a:rPr lang="en-US" dirty="0" smtClean="0"/>
              <a:t>. vertebrae) </a:t>
            </a:r>
            <a:endParaRPr lang="en-US" sz="2400" dirty="0" smtClean="0"/>
          </a:p>
          <a:p>
            <a:pPr lvl="1"/>
            <a:r>
              <a:rPr lang="en-US" dirty="0" smtClean="0"/>
              <a:t>7 </a:t>
            </a:r>
            <a:r>
              <a:rPr lang="en-US" dirty="0" err="1" smtClean="0"/>
              <a:t>ruas</a:t>
            </a:r>
            <a:r>
              <a:rPr lang="en-US" dirty="0" smtClean="0"/>
              <a:t> </a:t>
            </a:r>
            <a:r>
              <a:rPr lang="en-US" dirty="0" err="1" smtClean="0"/>
              <a:t>tulang</a:t>
            </a:r>
            <a:r>
              <a:rPr lang="en-US" dirty="0" smtClean="0"/>
              <a:t> </a:t>
            </a:r>
            <a:r>
              <a:rPr lang="en-US" dirty="0" err="1" smtClean="0"/>
              <a:t>leher</a:t>
            </a:r>
            <a:r>
              <a:rPr lang="en-US" dirty="0" smtClean="0"/>
              <a:t> </a:t>
            </a:r>
            <a:endParaRPr lang="en-US" sz="2000" dirty="0" smtClean="0"/>
          </a:p>
          <a:p>
            <a:pPr lvl="1"/>
            <a:r>
              <a:rPr lang="en-US" dirty="0" smtClean="0"/>
              <a:t>12 </a:t>
            </a:r>
            <a:r>
              <a:rPr lang="en-US" dirty="0" err="1" smtClean="0"/>
              <a:t>ruas</a:t>
            </a:r>
            <a:r>
              <a:rPr lang="en-US" dirty="0" smtClean="0"/>
              <a:t> </a:t>
            </a:r>
            <a:r>
              <a:rPr lang="en-US" dirty="0" err="1" smtClean="0"/>
              <a:t>tulang</a:t>
            </a:r>
            <a:r>
              <a:rPr lang="en-US" dirty="0" smtClean="0"/>
              <a:t> </a:t>
            </a:r>
            <a:r>
              <a:rPr lang="en-US" dirty="0" err="1" smtClean="0"/>
              <a:t>punggung</a:t>
            </a:r>
            <a:r>
              <a:rPr lang="en-US" dirty="0" smtClean="0"/>
              <a:t> </a:t>
            </a:r>
            <a:endParaRPr lang="en-US" sz="2000" dirty="0" smtClean="0"/>
          </a:p>
          <a:p>
            <a:pPr lvl="1"/>
            <a:r>
              <a:rPr lang="en-US" dirty="0" smtClean="0"/>
              <a:t>5 </a:t>
            </a:r>
            <a:r>
              <a:rPr lang="en-US" dirty="0" err="1" smtClean="0"/>
              <a:t>ruas</a:t>
            </a:r>
            <a:r>
              <a:rPr lang="en-US" dirty="0" smtClean="0"/>
              <a:t> </a:t>
            </a:r>
            <a:r>
              <a:rPr lang="en-US" dirty="0" err="1" smtClean="0"/>
              <a:t>tulang</a:t>
            </a:r>
            <a:r>
              <a:rPr lang="en-US" dirty="0" smtClean="0"/>
              <a:t> </a:t>
            </a:r>
            <a:r>
              <a:rPr lang="en-US" dirty="0" err="1" smtClean="0"/>
              <a:t>pinggang</a:t>
            </a:r>
            <a:r>
              <a:rPr lang="en-US" dirty="0" smtClean="0"/>
              <a:t> </a:t>
            </a:r>
            <a:endParaRPr lang="en-US" sz="2000" dirty="0" smtClean="0"/>
          </a:p>
          <a:p>
            <a:pPr lvl="1"/>
            <a:r>
              <a:rPr lang="en-US" dirty="0" smtClean="0"/>
              <a:t>5 </a:t>
            </a:r>
            <a:r>
              <a:rPr lang="en-US" dirty="0" err="1" smtClean="0"/>
              <a:t>ruas</a:t>
            </a:r>
            <a:r>
              <a:rPr lang="en-US" dirty="0" smtClean="0"/>
              <a:t> </a:t>
            </a:r>
            <a:r>
              <a:rPr lang="en-US" dirty="0" err="1" smtClean="0"/>
              <a:t>tulang</a:t>
            </a:r>
            <a:r>
              <a:rPr lang="en-US" dirty="0" smtClean="0"/>
              <a:t> </a:t>
            </a:r>
            <a:r>
              <a:rPr lang="en-US" dirty="0" err="1" smtClean="0"/>
              <a:t>kelangkang</a:t>
            </a:r>
            <a:r>
              <a:rPr lang="en-US" dirty="0" smtClean="0"/>
              <a:t> </a:t>
            </a:r>
            <a:endParaRPr lang="en-US" sz="2000" dirty="0" smtClean="0"/>
          </a:p>
          <a:p>
            <a:pPr lvl="1"/>
            <a:r>
              <a:rPr lang="en-US" dirty="0" smtClean="0"/>
              <a:t>4 </a:t>
            </a:r>
            <a:r>
              <a:rPr lang="en-US" dirty="0" err="1" smtClean="0"/>
              <a:t>ruas</a:t>
            </a:r>
            <a:r>
              <a:rPr lang="en-US" dirty="0" smtClean="0"/>
              <a:t> </a:t>
            </a:r>
            <a:r>
              <a:rPr lang="en-US" dirty="0" err="1" smtClean="0"/>
              <a:t>tulang</a:t>
            </a:r>
            <a:r>
              <a:rPr lang="en-US" dirty="0" smtClean="0"/>
              <a:t> </a:t>
            </a:r>
            <a:r>
              <a:rPr lang="en-US" dirty="0" err="1" smtClean="0"/>
              <a:t>ekor</a:t>
            </a:r>
            <a:r>
              <a:rPr lang="en-US" dirty="0" smtClean="0"/>
              <a:t> </a:t>
            </a:r>
            <a:endParaRPr lang="en-US" sz="2000" dirty="0" smtClean="0"/>
          </a:p>
          <a:p>
            <a:pPr lvl="0"/>
            <a:r>
              <a:rPr lang="en-US" dirty="0" err="1" smtClean="0"/>
              <a:t>Tulang</a:t>
            </a:r>
            <a:r>
              <a:rPr lang="en-US" dirty="0" smtClean="0"/>
              <a:t> dada (</a:t>
            </a:r>
            <a:r>
              <a:rPr lang="en-US" dirty="0" err="1" smtClean="0"/>
              <a:t>os</a:t>
            </a:r>
            <a:r>
              <a:rPr lang="en-US" dirty="0" smtClean="0"/>
              <a:t>. sternum) </a:t>
            </a:r>
            <a:endParaRPr lang="en-US" sz="2400" dirty="0" smtClean="0"/>
          </a:p>
          <a:p>
            <a:pPr lvl="1"/>
            <a:r>
              <a:rPr lang="en-US" dirty="0" err="1" smtClean="0"/>
              <a:t>Tulang</a:t>
            </a:r>
            <a:r>
              <a:rPr lang="en-US" dirty="0" smtClean="0"/>
              <a:t> </a:t>
            </a:r>
            <a:r>
              <a:rPr lang="en-US" dirty="0" err="1" smtClean="0"/>
              <a:t>hulu</a:t>
            </a:r>
            <a:r>
              <a:rPr lang="en-US" dirty="0" smtClean="0"/>
              <a:t> </a:t>
            </a:r>
            <a:endParaRPr lang="en-US" sz="2000" dirty="0" smtClean="0"/>
          </a:p>
          <a:p>
            <a:pPr lvl="1"/>
            <a:r>
              <a:rPr lang="en-US" dirty="0" err="1" smtClean="0"/>
              <a:t>Tulang</a:t>
            </a:r>
            <a:r>
              <a:rPr lang="en-US" dirty="0" smtClean="0"/>
              <a:t> </a:t>
            </a:r>
            <a:r>
              <a:rPr lang="en-US" dirty="0" err="1" smtClean="0"/>
              <a:t>badan</a:t>
            </a:r>
            <a:r>
              <a:rPr lang="en-US" dirty="0" smtClean="0"/>
              <a:t> </a:t>
            </a:r>
            <a:endParaRPr lang="en-US" sz="2000" dirty="0" smtClean="0"/>
          </a:p>
          <a:p>
            <a:pPr lvl="1"/>
            <a:r>
              <a:rPr lang="en-US" dirty="0" err="1" smtClean="0"/>
              <a:t>taju</a:t>
            </a:r>
            <a:r>
              <a:rPr lang="en-US" dirty="0" smtClean="0"/>
              <a:t> </a:t>
            </a:r>
            <a:r>
              <a:rPr lang="en-US" dirty="0" err="1" smtClean="0"/>
              <a:t>pedang</a:t>
            </a:r>
            <a:r>
              <a:rPr lang="en-US" dirty="0" smtClean="0"/>
              <a:t> </a:t>
            </a:r>
            <a:endParaRPr lang="en-US" sz="2000" dirty="0" smtClean="0"/>
          </a:p>
          <a:p>
            <a:pPr lvl="0"/>
            <a:r>
              <a:rPr lang="en-US" dirty="0" err="1" smtClean="0"/>
              <a:t>Tulang</a:t>
            </a:r>
            <a:r>
              <a:rPr lang="en-US" dirty="0" smtClean="0"/>
              <a:t> </a:t>
            </a:r>
            <a:r>
              <a:rPr lang="en-US" dirty="0" err="1" smtClean="0"/>
              <a:t>rusuk</a:t>
            </a:r>
            <a:r>
              <a:rPr lang="en-US" dirty="0" smtClean="0"/>
              <a:t> (</a:t>
            </a:r>
            <a:r>
              <a:rPr lang="en-US" dirty="0" err="1" smtClean="0"/>
              <a:t>os</a:t>
            </a:r>
            <a:r>
              <a:rPr lang="en-US" dirty="0" smtClean="0"/>
              <a:t>. costae) </a:t>
            </a:r>
            <a:endParaRPr lang="en-US" sz="2400" dirty="0" smtClean="0"/>
          </a:p>
          <a:p>
            <a:pPr lvl="1"/>
            <a:r>
              <a:rPr lang="en-US" dirty="0" smtClean="0"/>
              <a:t>7 </a:t>
            </a:r>
            <a:r>
              <a:rPr lang="en-US" dirty="0" err="1" smtClean="0"/>
              <a:t>pasang</a:t>
            </a:r>
            <a:r>
              <a:rPr lang="en-US" dirty="0" smtClean="0"/>
              <a:t> </a:t>
            </a:r>
            <a:r>
              <a:rPr lang="en-US" dirty="0" err="1" smtClean="0"/>
              <a:t>tulang</a:t>
            </a:r>
            <a:r>
              <a:rPr lang="en-US" dirty="0" smtClean="0"/>
              <a:t> </a:t>
            </a:r>
            <a:r>
              <a:rPr lang="en-US" dirty="0" err="1" smtClean="0"/>
              <a:t>rusuk</a:t>
            </a:r>
            <a:r>
              <a:rPr lang="en-US" dirty="0" smtClean="0"/>
              <a:t> </a:t>
            </a:r>
            <a:r>
              <a:rPr lang="en-US" dirty="0" err="1" smtClean="0"/>
              <a:t>sejati</a:t>
            </a:r>
            <a:r>
              <a:rPr lang="en-US" dirty="0" smtClean="0"/>
              <a:t> </a:t>
            </a:r>
            <a:endParaRPr lang="en-US" sz="2000" dirty="0" smtClean="0"/>
          </a:p>
          <a:p>
            <a:pPr lvl="1"/>
            <a:r>
              <a:rPr lang="en-US" dirty="0" smtClean="0"/>
              <a:t>3 </a:t>
            </a:r>
            <a:r>
              <a:rPr lang="en-US" dirty="0" err="1" smtClean="0"/>
              <a:t>pasang</a:t>
            </a:r>
            <a:r>
              <a:rPr lang="en-US" dirty="0" smtClean="0"/>
              <a:t> </a:t>
            </a:r>
            <a:r>
              <a:rPr lang="en-US" dirty="0" err="1" smtClean="0"/>
              <a:t>tulang</a:t>
            </a:r>
            <a:r>
              <a:rPr lang="en-US" dirty="0" smtClean="0"/>
              <a:t> </a:t>
            </a:r>
            <a:r>
              <a:rPr lang="en-US" dirty="0" err="1" smtClean="0"/>
              <a:t>rusuk</a:t>
            </a:r>
            <a:r>
              <a:rPr lang="en-US" dirty="0" smtClean="0"/>
              <a:t> </a:t>
            </a:r>
            <a:r>
              <a:rPr lang="en-US" dirty="0" err="1" smtClean="0"/>
              <a:t>palsu</a:t>
            </a:r>
            <a:r>
              <a:rPr lang="en-US" dirty="0" smtClean="0"/>
              <a:t> </a:t>
            </a:r>
            <a:endParaRPr lang="en-US" sz="2000" dirty="0" smtClean="0"/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pasang</a:t>
            </a:r>
            <a:r>
              <a:rPr lang="en-US" dirty="0" smtClean="0"/>
              <a:t> </a:t>
            </a:r>
            <a:r>
              <a:rPr lang="en-US" dirty="0" err="1" smtClean="0"/>
              <a:t>tulang</a:t>
            </a:r>
            <a:r>
              <a:rPr lang="en-US" dirty="0" smtClean="0"/>
              <a:t> </a:t>
            </a:r>
            <a:r>
              <a:rPr lang="en-US" dirty="0" err="1" smtClean="0"/>
              <a:t>rusuk</a:t>
            </a:r>
            <a:r>
              <a:rPr lang="en-US" dirty="0" smtClean="0"/>
              <a:t> </a:t>
            </a:r>
            <a:r>
              <a:rPr lang="en-US" dirty="0" err="1" smtClean="0"/>
              <a:t>melayang</a:t>
            </a:r>
            <a:r>
              <a:rPr lang="en-US" dirty="0" smtClean="0"/>
              <a:t> </a:t>
            </a:r>
            <a:endParaRPr lang="en-US" sz="2000" dirty="0" smtClean="0"/>
          </a:p>
          <a:p>
            <a:pPr lvl="0"/>
            <a:r>
              <a:rPr lang="en-US" dirty="0" err="1" smtClean="0"/>
              <a:t>Tulang</a:t>
            </a:r>
            <a:r>
              <a:rPr lang="en-US" dirty="0" smtClean="0"/>
              <a:t> </a:t>
            </a:r>
            <a:r>
              <a:rPr lang="en-US" dirty="0" err="1" smtClean="0"/>
              <a:t>gelang</a:t>
            </a:r>
            <a:r>
              <a:rPr lang="en-US" dirty="0" smtClean="0"/>
              <a:t> </a:t>
            </a:r>
            <a:r>
              <a:rPr lang="en-US" dirty="0" err="1" smtClean="0"/>
              <a:t>panggul</a:t>
            </a:r>
            <a:r>
              <a:rPr lang="en-US" dirty="0" smtClean="0"/>
              <a:t> (</a:t>
            </a:r>
            <a:r>
              <a:rPr lang="en-US" dirty="0" err="1" smtClean="0"/>
              <a:t>os</a:t>
            </a:r>
            <a:r>
              <a:rPr lang="en-US" dirty="0" smtClean="0"/>
              <a:t>. pelvis </a:t>
            </a:r>
            <a:r>
              <a:rPr lang="en-US" dirty="0" err="1" smtClean="0"/>
              <a:t>verilis</a:t>
            </a:r>
            <a:r>
              <a:rPr lang="en-US" dirty="0" smtClean="0"/>
              <a:t>) </a:t>
            </a:r>
            <a:endParaRPr lang="en-US" sz="2400" dirty="0" smtClean="0"/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tulang</a:t>
            </a:r>
            <a:r>
              <a:rPr lang="en-US" dirty="0" smtClean="0"/>
              <a:t> </a:t>
            </a:r>
            <a:r>
              <a:rPr lang="en-US" dirty="0" err="1" smtClean="0"/>
              <a:t>usus</a:t>
            </a:r>
            <a:r>
              <a:rPr lang="en-US" dirty="0" smtClean="0"/>
              <a:t> </a:t>
            </a:r>
            <a:endParaRPr lang="en-US" sz="2000" dirty="0" smtClean="0"/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tulang</a:t>
            </a:r>
            <a:r>
              <a:rPr lang="en-US" dirty="0" smtClean="0"/>
              <a:t> </a:t>
            </a:r>
            <a:r>
              <a:rPr lang="en-US" dirty="0" err="1" smtClean="0"/>
              <a:t>duduk</a:t>
            </a:r>
            <a:r>
              <a:rPr lang="en-US" dirty="0" smtClean="0"/>
              <a:t> </a:t>
            </a:r>
            <a:endParaRPr lang="en-US" sz="2000" dirty="0" smtClean="0"/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tulang</a:t>
            </a:r>
            <a:r>
              <a:rPr lang="en-US" dirty="0" smtClean="0"/>
              <a:t> </a:t>
            </a:r>
            <a:r>
              <a:rPr lang="en-US" dirty="0" err="1" smtClean="0"/>
              <a:t>kemaluan</a:t>
            </a:r>
            <a:r>
              <a:rPr lang="en-US" dirty="0" smtClean="0"/>
              <a:t> </a:t>
            </a:r>
            <a:endParaRPr lang="en-US" sz="2000" dirty="0" smtClean="0"/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tulang</a:t>
            </a:r>
            <a:r>
              <a:rPr lang="en-US" dirty="0" smtClean="0"/>
              <a:t> </a:t>
            </a:r>
            <a:r>
              <a:rPr lang="en-US" dirty="0" err="1" smtClean="0"/>
              <a:t>pinggul</a:t>
            </a:r>
            <a:r>
              <a:rPr lang="en-US" dirty="0" smtClean="0"/>
              <a:t> </a:t>
            </a: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0456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 err="1" smtClean="0"/>
              <a:t>Tulang</a:t>
            </a:r>
            <a:r>
              <a:rPr lang="en-US" dirty="0" smtClean="0"/>
              <a:t> </a:t>
            </a:r>
            <a:r>
              <a:rPr lang="en-US" dirty="0" err="1" smtClean="0"/>
              <a:t>lengan</a:t>
            </a:r>
            <a:r>
              <a:rPr lang="en-US" dirty="0" smtClean="0"/>
              <a:t> (</a:t>
            </a:r>
            <a:r>
              <a:rPr lang="en-US" dirty="0" err="1" smtClean="0"/>
              <a:t>os</a:t>
            </a:r>
            <a:r>
              <a:rPr lang="en-US" dirty="0" smtClean="0"/>
              <a:t>. </a:t>
            </a:r>
            <a:r>
              <a:rPr lang="en-US" dirty="0" err="1" smtClean="0"/>
              <a:t>extremitas</a:t>
            </a:r>
            <a:r>
              <a:rPr lang="en-US" dirty="0" smtClean="0"/>
              <a:t> anterior) </a:t>
            </a:r>
            <a:endParaRPr lang="en-US" sz="2400" dirty="0" smtClean="0"/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tulang</a:t>
            </a:r>
            <a:r>
              <a:rPr lang="en-US" dirty="0" smtClean="0"/>
              <a:t> </a:t>
            </a:r>
            <a:r>
              <a:rPr lang="en-US" dirty="0" err="1" smtClean="0"/>
              <a:t>lengan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endParaRPr lang="en-US" sz="2000" dirty="0" smtClean="0"/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tulang</a:t>
            </a:r>
            <a:r>
              <a:rPr lang="en-US" dirty="0" smtClean="0"/>
              <a:t> </a:t>
            </a:r>
            <a:r>
              <a:rPr lang="en-US" dirty="0" err="1" smtClean="0"/>
              <a:t>pengumpil</a:t>
            </a:r>
            <a:r>
              <a:rPr lang="en-US" dirty="0" smtClean="0"/>
              <a:t> </a:t>
            </a:r>
            <a:endParaRPr lang="en-US" sz="2000" dirty="0" smtClean="0"/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tulang</a:t>
            </a:r>
            <a:r>
              <a:rPr lang="en-US" dirty="0" smtClean="0"/>
              <a:t> </a:t>
            </a:r>
            <a:r>
              <a:rPr lang="en-US" dirty="0" err="1" smtClean="0"/>
              <a:t>hasta</a:t>
            </a:r>
            <a:r>
              <a:rPr lang="en-US" dirty="0" smtClean="0"/>
              <a:t> </a:t>
            </a:r>
            <a:endParaRPr lang="en-US" sz="2000" dirty="0" smtClean="0"/>
          </a:p>
          <a:p>
            <a:pPr lvl="1"/>
            <a:r>
              <a:rPr lang="en-US" dirty="0" smtClean="0"/>
              <a:t>2 x 8 </a:t>
            </a:r>
            <a:r>
              <a:rPr lang="en-US" dirty="0" err="1" smtClean="0"/>
              <a:t>tulang</a:t>
            </a:r>
            <a:r>
              <a:rPr lang="en-US" dirty="0" smtClean="0"/>
              <a:t> </a:t>
            </a:r>
            <a:r>
              <a:rPr lang="en-US" dirty="0" err="1" smtClean="0"/>
              <a:t>pergelangan</a:t>
            </a:r>
            <a:r>
              <a:rPr lang="en-US" dirty="0" smtClean="0"/>
              <a:t> </a:t>
            </a:r>
            <a:r>
              <a:rPr lang="en-US" dirty="0" err="1" smtClean="0"/>
              <a:t>tangan</a:t>
            </a:r>
            <a:r>
              <a:rPr lang="en-US" dirty="0" smtClean="0"/>
              <a:t> </a:t>
            </a:r>
            <a:endParaRPr lang="en-US" sz="2000" dirty="0" smtClean="0"/>
          </a:p>
          <a:p>
            <a:pPr lvl="1"/>
            <a:r>
              <a:rPr lang="en-US" dirty="0" smtClean="0"/>
              <a:t>2 x 5 </a:t>
            </a:r>
            <a:r>
              <a:rPr lang="en-US" dirty="0" err="1" smtClean="0"/>
              <a:t>tulang</a:t>
            </a:r>
            <a:r>
              <a:rPr lang="en-US" dirty="0" smtClean="0"/>
              <a:t> </a:t>
            </a:r>
            <a:r>
              <a:rPr lang="en-US" dirty="0" err="1" smtClean="0"/>
              <a:t>telapak</a:t>
            </a:r>
            <a:r>
              <a:rPr lang="en-US" dirty="0" smtClean="0"/>
              <a:t> </a:t>
            </a:r>
            <a:r>
              <a:rPr lang="en-US" dirty="0" err="1" smtClean="0"/>
              <a:t>tangan</a:t>
            </a:r>
            <a:r>
              <a:rPr lang="en-US" dirty="0" smtClean="0"/>
              <a:t> </a:t>
            </a:r>
            <a:endParaRPr lang="en-US" sz="2000" dirty="0" smtClean="0"/>
          </a:p>
          <a:p>
            <a:pPr lvl="1"/>
            <a:r>
              <a:rPr lang="en-US" dirty="0" smtClean="0"/>
              <a:t>2 x 5 </a:t>
            </a:r>
            <a:r>
              <a:rPr lang="en-US" dirty="0" err="1" smtClean="0"/>
              <a:t>tulang</a:t>
            </a:r>
            <a:r>
              <a:rPr lang="en-US" dirty="0" smtClean="0"/>
              <a:t> </a:t>
            </a:r>
            <a:r>
              <a:rPr lang="en-US" dirty="0" err="1" smtClean="0"/>
              <a:t>jari</a:t>
            </a:r>
            <a:r>
              <a:rPr lang="en-US" dirty="0" smtClean="0"/>
              <a:t> </a:t>
            </a:r>
            <a:r>
              <a:rPr lang="en-US" dirty="0" err="1" smtClean="0"/>
              <a:t>tangan</a:t>
            </a:r>
            <a:r>
              <a:rPr lang="en-US" dirty="0" smtClean="0"/>
              <a:t> </a:t>
            </a:r>
            <a:endParaRPr lang="en-US" sz="2000" dirty="0" smtClean="0"/>
          </a:p>
          <a:p>
            <a:pPr lvl="1"/>
            <a:r>
              <a:rPr lang="en-US" dirty="0" smtClean="0"/>
              <a:t>2 x 14 </a:t>
            </a:r>
            <a:r>
              <a:rPr lang="en-US" dirty="0" err="1" smtClean="0"/>
              <a:t>ruas</a:t>
            </a:r>
            <a:r>
              <a:rPr lang="en-US" dirty="0" smtClean="0"/>
              <a:t> </a:t>
            </a:r>
            <a:r>
              <a:rPr lang="en-US" dirty="0" err="1" smtClean="0"/>
              <a:t>tulang</a:t>
            </a:r>
            <a:r>
              <a:rPr lang="en-US" dirty="0" smtClean="0"/>
              <a:t> </a:t>
            </a:r>
            <a:r>
              <a:rPr lang="en-US" dirty="0" err="1" smtClean="0"/>
              <a:t>jari</a:t>
            </a:r>
            <a:r>
              <a:rPr lang="en-US" dirty="0" smtClean="0"/>
              <a:t> </a:t>
            </a:r>
            <a:r>
              <a:rPr lang="en-US" dirty="0" err="1" smtClean="0"/>
              <a:t>tangan</a:t>
            </a:r>
            <a:r>
              <a:rPr lang="en-US" dirty="0" smtClean="0"/>
              <a:t> </a:t>
            </a:r>
            <a:endParaRPr lang="en-US" sz="2000" dirty="0" smtClean="0"/>
          </a:p>
          <a:p>
            <a:pPr lvl="0"/>
            <a:r>
              <a:rPr lang="en-US" dirty="0" err="1" smtClean="0"/>
              <a:t>Tulang</a:t>
            </a:r>
            <a:r>
              <a:rPr lang="en-US" dirty="0" smtClean="0"/>
              <a:t> </a:t>
            </a:r>
            <a:r>
              <a:rPr lang="en-US" dirty="0" err="1" smtClean="0"/>
              <a:t>tungkai</a:t>
            </a:r>
            <a:r>
              <a:rPr lang="en-US" dirty="0" smtClean="0"/>
              <a:t> (</a:t>
            </a:r>
            <a:r>
              <a:rPr lang="en-US" dirty="0" err="1" smtClean="0"/>
              <a:t>os</a:t>
            </a:r>
            <a:r>
              <a:rPr lang="en-US" dirty="0" smtClean="0"/>
              <a:t>. </a:t>
            </a:r>
            <a:r>
              <a:rPr lang="en-US" dirty="0" err="1" smtClean="0"/>
              <a:t>extremitas</a:t>
            </a:r>
            <a:r>
              <a:rPr lang="en-US" dirty="0" smtClean="0"/>
              <a:t> </a:t>
            </a:r>
            <a:r>
              <a:rPr lang="en-US" dirty="0" err="1" smtClean="0"/>
              <a:t>posterion</a:t>
            </a:r>
            <a:r>
              <a:rPr lang="en-US" dirty="0" smtClean="0"/>
              <a:t>) </a:t>
            </a:r>
            <a:endParaRPr lang="en-US" sz="2400" dirty="0" smtClean="0"/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tulang</a:t>
            </a:r>
            <a:r>
              <a:rPr lang="en-US" dirty="0" smtClean="0"/>
              <a:t> </a:t>
            </a:r>
            <a:r>
              <a:rPr lang="en-US" dirty="0" err="1" smtClean="0"/>
              <a:t>paha</a:t>
            </a:r>
            <a:r>
              <a:rPr lang="en-US" dirty="0" smtClean="0"/>
              <a:t> </a:t>
            </a:r>
            <a:endParaRPr lang="en-US" sz="2000" dirty="0" smtClean="0"/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tulang</a:t>
            </a:r>
            <a:r>
              <a:rPr lang="en-US" dirty="0" smtClean="0"/>
              <a:t> </a:t>
            </a:r>
            <a:r>
              <a:rPr lang="en-US" dirty="0" err="1" smtClean="0"/>
              <a:t>tempurung</a:t>
            </a:r>
            <a:r>
              <a:rPr lang="en-US" dirty="0" smtClean="0"/>
              <a:t> </a:t>
            </a:r>
            <a:endParaRPr lang="en-US" sz="2000" dirty="0" smtClean="0"/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tulang</a:t>
            </a:r>
            <a:r>
              <a:rPr lang="en-US" dirty="0" smtClean="0"/>
              <a:t> </a:t>
            </a:r>
            <a:r>
              <a:rPr lang="en-US" dirty="0" err="1" smtClean="0"/>
              <a:t>kering</a:t>
            </a:r>
            <a:r>
              <a:rPr lang="en-US" dirty="0" smtClean="0"/>
              <a:t> </a:t>
            </a:r>
            <a:endParaRPr lang="en-US" sz="2000" dirty="0" smtClean="0"/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tulang</a:t>
            </a:r>
            <a:r>
              <a:rPr lang="en-US" dirty="0" smtClean="0"/>
              <a:t> </a:t>
            </a:r>
            <a:r>
              <a:rPr lang="en-US" dirty="0" err="1" smtClean="0"/>
              <a:t>betis</a:t>
            </a:r>
            <a:r>
              <a:rPr lang="en-US" dirty="0" smtClean="0"/>
              <a:t> </a:t>
            </a:r>
            <a:endParaRPr lang="en-US" sz="2000" dirty="0" smtClean="0"/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tulang</a:t>
            </a:r>
            <a:r>
              <a:rPr lang="en-US" dirty="0" smtClean="0"/>
              <a:t> </a:t>
            </a:r>
            <a:r>
              <a:rPr lang="en-US" dirty="0" err="1" smtClean="0"/>
              <a:t>tumit</a:t>
            </a:r>
            <a:r>
              <a:rPr lang="en-US" dirty="0" smtClean="0"/>
              <a:t> </a:t>
            </a:r>
            <a:endParaRPr lang="en-US" sz="2000" dirty="0" smtClean="0"/>
          </a:p>
          <a:p>
            <a:pPr lvl="1"/>
            <a:r>
              <a:rPr lang="en-US" dirty="0" smtClean="0"/>
              <a:t>2 x 7 </a:t>
            </a:r>
            <a:r>
              <a:rPr lang="en-US" dirty="0" err="1" smtClean="0"/>
              <a:t>tulang</a:t>
            </a:r>
            <a:r>
              <a:rPr lang="en-US" dirty="0" smtClean="0"/>
              <a:t> </a:t>
            </a:r>
            <a:r>
              <a:rPr lang="en-US" dirty="0" err="1" smtClean="0"/>
              <a:t>pergelangan</a:t>
            </a:r>
            <a:r>
              <a:rPr lang="en-US" dirty="0" smtClean="0"/>
              <a:t> kaki </a:t>
            </a:r>
            <a:endParaRPr lang="en-US" sz="2000" dirty="0" smtClean="0"/>
          </a:p>
          <a:p>
            <a:pPr lvl="1"/>
            <a:r>
              <a:rPr lang="en-US" dirty="0" smtClean="0"/>
              <a:t>2 x 5 </a:t>
            </a:r>
            <a:r>
              <a:rPr lang="en-US" dirty="0" err="1" smtClean="0"/>
              <a:t>tulang</a:t>
            </a:r>
            <a:r>
              <a:rPr lang="en-US" dirty="0" smtClean="0"/>
              <a:t> </a:t>
            </a:r>
            <a:r>
              <a:rPr lang="en-US" dirty="0" err="1" smtClean="0"/>
              <a:t>telapak</a:t>
            </a:r>
            <a:r>
              <a:rPr lang="en-US" dirty="0" smtClean="0"/>
              <a:t> kaki </a:t>
            </a:r>
            <a:endParaRPr lang="en-US" sz="2000" dirty="0" smtClean="0"/>
          </a:p>
          <a:p>
            <a:pPr lvl="1"/>
            <a:r>
              <a:rPr lang="en-US" dirty="0" smtClean="0"/>
              <a:t>2 x 14 </a:t>
            </a:r>
            <a:r>
              <a:rPr lang="en-US" dirty="0" err="1" smtClean="0"/>
              <a:t>tulang</a:t>
            </a:r>
            <a:r>
              <a:rPr lang="en-US" dirty="0" smtClean="0"/>
              <a:t> </a:t>
            </a:r>
            <a:r>
              <a:rPr lang="en-US" dirty="0" err="1" smtClean="0"/>
              <a:t>jari</a:t>
            </a:r>
            <a:r>
              <a:rPr lang="en-US" dirty="0" smtClean="0"/>
              <a:t> kaki </a:t>
            </a:r>
            <a:endParaRPr lang="en-US" sz="2000" dirty="0" smtClean="0"/>
          </a:p>
          <a:p>
            <a:pPr marL="914400" indent="-344488">
              <a:buFont typeface="Wingdings" pitchFamily="2" charset="2"/>
              <a:buChar char="§"/>
            </a:pPr>
            <a:r>
              <a:rPr lang="en-US" dirty="0" smtClean="0"/>
              <a:t>2 x 14 </a:t>
            </a:r>
            <a:r>
              <a:rPr lang="en-US" dirty="0" err="1" smtClean="0"/>
              <a:t>ruas</a:t>
            </a:r>
            <a:r>
              <a:rPr lang="en-US" dirty="0" smtClean="0"/>
              <a:t> </a:t>
            </a:r>
            <a:r>
              <a:rPr lang="en-US" dirty="0" err="1" smtClean="0"/>
              <a:t>tulang</a:t>
            </a:r>
            <a:r>
              <a:rPr lang="en-US" dirty="0" smtClean="0"/>
              <a:t> </a:t>
            </a:r>
            <a:r>
              <a:rPr lang="en-US" dirty="0" err="1" smtClean="0"/>
              <a:t>jari</a:t>
            </a:r>
            <a:r>
              <a:rPr lang="en-US" dirty="0" smtClean="0"/>
              <a:t> kaki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KOMPETENSI DASAR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3.1 Menjelaskan keterkaitan antara struktur, fungsi, dan proses serta kelainan/penyakit yang dapat terjadi pada sistem gerak  pada manusia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Tulang</a:t>
            </a:r>
            <a:r>
              <a:rPr lang="en-US" dirty="0" smtClean="0"/>
              <a:t> </a:t>
            </a:r>
            <a:r>
              <a:rPr lang="en-US" dirty="0" err="1" smtClean="0"/>
              <a:t>tengkorak</a:t>
            </a:r>
            <a:endParaRPr lang="en-US" dirty="0"/>
          </a:p>
        </p:txBody>
      </p:sp>
      <p:pic>
        <p:nvPicPr>
          <p:cNvPr id="3074" name="Picture 2" descr="D:\SMA 9\PRESENTASI KBM\SISTEM GERAK\gbrTULANG\Tengkorak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0" y="1295400"/>
            <a:ext cx="9144000" cy="556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Tulang</a:t>
            </a:r>
            <a:r>
              <a:rPr lang="en-US" dirty="0" smtClean="0"/>
              <a:t> </a:t>
            </a:r>
            <a:r>
              <a:rPr lang="en-US" dirty="0" err="1" smtClean="0"/>
              <a:t>rusuk</a:t>
            </a:r>
            <a:endParaRPr lang="en-US" dirty="0"/>
          </a:p>
        </p:txBody>
      </p:sp>
      <p:pic>
        <p:nvPicPr>
          <p:cNvPr id="4098" name="Picture 2" descr="D:\SMA 9\PRESENTASI KBM\SISTEM GERAK\gbrTULANG\tlng rusuk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144000" cy="563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TULANG PINGGUL</a:t>
            </a:r>
            <a:endParaRPr lang="en-US" dirty="0"/>
          </a:p>
        </p:txBody>
      </p:sp>
      <p:pic>
        <p:nvPicPr>
          <p:cNvPr id="5122" name="Picture 2" descr="D:\SMA 9\PRESENTASI KBM\SISTEM GERAK\gbrTULANG\kerangka-dada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0" y="1143000"/>
            <a:ext cx="9144000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TULANG KAKI</a:t>
            </a:r>
            <a:endParaRPr lang="en-US" dirty="0"/>
          </a:p>
        </p:txBody>
      </p:sp>
      <p:pic>
        <p:nvPicPr>
          <p:cNvPr id="6146" name="Picture 2" descr="D:\SMA 9\PRESENTASI KBM\SISTEM GERAK\gbrTULANG\tlng lengan bwh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8600" y="1143000"/>
            <a:ext cx="8686800" cy="556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TULANG BELAKANG</a:t>
            </a:r>
            <a:endParaRPr lang="en-US" dirty="0"/>
          </a:p>
        </p:txBody>
      </p:sp>
      <p:pic>
        <p:nvPicPr>
          <p:cNvPr id="8194" name="Picture 2" descr="D:\SMA 9\PRESENTASI KBM\SISTEM GERAK\gbrTULANG\vertebre-1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95400"/>
            <a:ext cx="4795837" cy="556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MACAM-MACAM TULABELAKANG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1510" indent="-514350">
              <a:buFont typeface="+mj-lt"/>
              <a:buAutoNum type="arabicPeriod"/>
            </a:pPr>
            <a:r>
              <a:rPr lang="en-US" dirty="0" smtClean="0"/>
              <a:t>7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tulang</a:t>
            </a:r>
            <a:r>
              <a:rPr lang="en-US" dirty="0" smtClean="0"/>
              <a:t> </a:t>
            </a:r>
            <a:r>
              <a:rPr lang="en-US" dirty="0" err="1" smtClean="0"/>
              <a:t>leher</a:t>
            </a:r>
            <a:r>
              <a:rPr lang="en-US" dirty="0" smtClean="0"/>
              <a:t> ( </a:t>
            </a:r>
            <a:r>
              <a:rPr lang="en-US" dirty="0" err="1" smtClean="0"/>
              <a:t>cervikal</a:t>
            </a:r>
            <a:r>
              <a:rPr lang="en-US" dirty="0" smtClean="0"/>
              <a:t>)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/>
              <a:t>12 </a:t>
            </a:r>
            <a:r>
              <a:rPr lang="en-US" dirty="0" err="1" smtClean="0"/>
              <a:t>tulang</a:t>
            </a:r>
            <a:r>
              <a:rPr lang="en-US" dirty="0" smtClean="0"/>
              <a:t> </a:t>
            </a:r>
            <a:r>
              <a:rPr lang="en-US" dirty="0" err="1" smtClean="0"/>
              <a:t>punggung</a:t>
            </a:r>
            <a:r>
              <a:rPr lang="en-US" dirty="0" smtClean="0"/>
              <a:t> ( thorax)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/>
              <a:t>5 </a:t>
            </a:r>
            <a:r>
              <a:rPr lang="en-US" dirty="0" err="1" smtClean="0"/>
              <a:t>tulang</a:t>
            </a:r>
            <a:r>
              <a:rPr lang="en-US" dirty="0" smtClean="0"/>
              <a:t> </a:t>
            </a:r>
            <a:r>
              <a:rPr lang="en-US" dirty="0" err="1" smtClean="0"/>
              <a:t>pinggang</a:t>
            </a:r>
            <a:r>
              <a:rPr lang="en-US" dirty="0" smtClean="0"/>
              <a:t> ( </a:t>
            </a:r>
            <a:r>
              <a:rPr lang="en-US" dirty="0" err="1" smtClean="0"/>
              <a:t>lumbal</a:t>
            </a:r>
            <a:r>
              <a:rPr lang="en-US" dirty="0" smtClean="0"/>
              <a:t> )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/>
              <a:t>5 </a:t>
            </a:r>
            <a:r>
              <a:rPr lang="en-US" dirty="0" err="1" smtClean="0"/>
              <a:t>tulang</a:t>
            </a:r>
            <a:r>
              <a:rPr lang="en-US" dirty="0" smtClean="0"/>
              <a:t> </a:t>
            </a:r>
            <a:r>
              <a:rPr lang="en-US" dirty="0" err="1" smtClean="0"/>
              <a:t>kelangkang</a:t>
            </a:r>
            <a:r>
              <a:rPr lang="en-US" dirty="0" smtClean="0"/>
              <a:t> ( sacral)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/>
              <a:t>4 </a:t>
            </a:r>
            <a:r>
              <a:rPr lang="en-US" dirty="0" err="1" smtClean="0"/>
              <a:t>tulang</a:t>
            </a:r>
            <a:r>
              <a:rPr lang="en-US" dirty="0" smtClean="0"/>
              <a:t> </a:t>
            </a:r>
            <a:r>
              <a:rPr lang="en-US" dirty="0" err="1" smtClean="0"/>
              <a:t>ekor</a:t>
            </a:r>
            <a:r>
              <a:rPr lang="en-US" dirty="0" smtClean="0"/>
              <a:t> ( </a:t>
            </a:r>
            <a:r>
              <a:rPr lang="en-US" dirty="0" err="1" smtClean="0"/>
              <a:t>coccigeal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BENTUK-BENTUK TULANG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1510" indent="-514350">
              <a:buFont typeface="+mj-lt"/>
              <a:buAutoNum type="arabicPeriod"/>
            </a:pPr>
            <a:r>
              <a:rPr lang="en-US" dirty="0" err="1" smtClean="0"/>
              <a:t>Pipa</a:t>
            </a:r>
            <a:endParaRPr lang="en-US" dirty="0" smtClean="0"/>
          </a:p>
          <a:p>
            <a:pPr marL="651510" indent="-514350">
              <a:buFont typeface="+mj-lt"/>
              <a:buAutoNum type="arabicPeriod"/>
            </a:pPr>
            <a:r>
              <a:rPr lang="en-US" dirty="0" err="1" smtClean="0"/>
              <a:t>Pipih</a:t>
            </a:r>
            <a:endParaRPr lang="en-US" dirty="0" smtClean="0"/>
          </a:p>
          <a:p>
            <a:pPr marL="651510" indent="-514350">
              <a:buFont typeface="+mj-lt"/>
              <a:buAutoNum type="arabicPeriod"/>
            </a:pPr>
            <a:r>
              <a:rPr lang="en-US" dirty="0" err="1" smtClean="0"/>
              <a:t>Pendek</a:t>
            </a:r>
            <a:endParaRPr lang="en-US" dirty="0" smtClean="0"/>
          </a:p>
          <a:p>
            <a:pPr marL="651510" indent="-514350">
              <a:buFont typeface="+mj-lt"/>
              <a:buAutoNum type="arabicPeriod"/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beraturan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tulang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1510" indent="-514350">
              <a:buFont typeface="+mj-lt"/>
              <a:buAutoNum type="arabicPeriod"/>
            </a:pPr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gerak</a:t>
            </a:r>
            <a:r>
              <a:rPr lang="en-US" dirty="0" smtClean="0"/>
              <a:t> </a:t>
            </a:r>
            <a:r>
              <a:rPr lang="en-US" dirty="0" err="1" smtClean="0"/>
              <a:t>pasif</a:t>
            </a:r>
            <a:endParaRPr lang="en-US" dirty="0" smtClean="0"/>
          </a:p>
          <a:p>
            <a:pPr marL="651510" indent="-514350">
              <a:buFont typeface="+mj-lt"/>
              <a:buAutoNum type="arabicPeriod"/>
            </a:pPr>
            <a:r>
              <a:rPr lang="en-US" dirty="0" err="1" smtClean="0"/>
              <a:t>Melindungi</a:t>
            </a:r>
            <a:r>
              <a:rPr lang="en-US" dirty="0" smtClean="0"/>
              <a:t> organ </a:t>
            </a:r>
            <a:r>
              <a:rPr lang="en-US" dirty="0" err="1" smtClean="0"/>
              <a:t>lunak</a:t>
            </a:r>
            <a:endParaRPr lang="en-US" dirty="0" smtClean="0"/>
          </a:p>
          <a:p>
            <a:pPr marL="651510" indent="-514350">
              <a:buFont typeface="+mj-lt"/>
              <a:buAutoNum type="arabicPeriod"/>
            </a:pP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pembentukan</a:t>
            </a:r>
            <a:r>
              <a:rPr lang="en-US" dirty="0" smtClean="0"/>
              <a:t> </a:t>
            </a:r>
            <a:r>
              <a:rPr lang="en-US" dirty="0" err="1" smtClean="0"/>
              <a:t>sel-sel</a:t>
            </a:r>
            <a:r>
              <a:rPr lang="en-US" dirty="0" smtClean="0"/>
              <a:t> </a:t>
            </a:r>
            <a:r>
              <a:rPr lang="en-US" dirty="0" err="1" smtClean="0"/>
              <a:t>darah</a:t>
            </a:r>
            <a:r>
              <a:rPr lang="en-US" dirty="0" smtClean="0"/>
              <a:t>. </a:t>
            </a:r>
            <a:r>
              <a:rPr lang="en-US" dirty="0" err="1" smtClean="0"/>
              <a:t>Antibodi</a:t>
            </a:r>
            <a:endParaRPr lang="en-US" dirty="0" smtClean="0"/>
          </a:p>
          <a:p>
            <a:pPr marL="651510" indent="-514350">
              <a:buFont typeface="+mj-lt"/>
              <a:buAutoNum type="arabicPeriod"/>
            </a:pP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mineral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tubuh</a:t>
            </a:r>
            <a:endParaRPr lang="en-US" dirty="0" smtClean="0"/>
          </a:p>
          <a:p>
            <a:pPr marL="651510" indent="-514350">
              <a:buFont typeface="+mj-lt"/>
              <a:buAutoNum type="arabicPeriod"/>
            </a:pPr>
            <a:r>
              <a:rPr lang="en-US" dirty="0" err="1" smtClean="0"/>
              <a:t>Menegakkan</a:t>
            </a:r>
            <a:r>
              <a:rPr lang="en-US" dirty="0" smtClean="0"/>
              <a:t> </a:t>
            </a:r>
            <a:r>
              <a:rPr lang="en-US" dirty="0" err="1" smtClean="0"/>
              <a:t>tubuh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OTOT LURIK</a:t>
            </a:r>
            <a:endParaRPr lang="en-US" dirty="0"/>
          </a:p>
        </p:txBody>
      </p:sp>
      <p:pic>
        <p:nvPicPr>
          <p:cNvPr id="9218" name="Picture 2" descr="D:\SMA 9\PRESENTASI KBM\SISTEM GERAK\MATERI SIS GERAK\OTOT\skeletalmuscle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8600" y="1219200"/>
            <a:ext cx="8686800" cy="548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OTOT JANTUNG</a:t>
            </a:r>
            <a:endParaRPr lang="en-US" dirty="0"/>
          </a:p>
        </p:txBody>
      </p:sp>
      <p:pic>
        <p:nvPicPr>
          <p:cNvPr id="11266" name="Picture 2" descr="D:\SMA 9\PRESENTASI KBM\SISTEM GERAK\MATERI SIS GERAK\OTOT\otot jantung , myocardium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00200"/>
            <a:ext cx="8458200" cy="52577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INDIKATOR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err="1" smtClean="0"/>
              <a:t>Mengidentifikasi</a:t>
            </a:r>
            <a:r>
              <a:rPr lang="en-US" sz="3200" dirty="0" smtClean="0"/>
              <a:t> </a:t>
            </a:r>
            <a:r>
              <a:rPr lang="en-US" sz="3200" dirty="0" err="1" smtClean="0"/>
              <a:t>struktur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fungsi</a:t>
            </a:r>
            <a:r>
              <a:rPr lang="en-US" sz="3200" dirty="0" smtClean="0"/>
              <a:t> </a:t>
            </a:r>
            <a:r>
              <a:rPr lang="en-US" sz="3200" dirty="0" err="1" smtClean="0"/>
              <a:t>tulang</a:t>
            </a:r>
            <a:r>
              <a:rPr lang="en-US" sz="3200" dirty="0" smtClean="0"/>
              <a:t>, </a:t>
            </a:r>
            <a:r>
              <a:rPr lang="en-US" sz="3200" dirty="0" err="1" smtClean="0"/>
              <a:t>sendi</a:t>
            </a:r>
            <a:r>
              <a:rPr lang="en-US" sz="3200" dirty="0" smtClean="0"/>
              <a:t>,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otot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sistem</a:t>
            </a:r>
            <a:r>
              <a:rPr lang="en-US" sz="3200" dirty="0" smtClean="0"/>
              <a:t> </a:t>
            </a:r>
            <a:r>
              <a:rPr lang="en-US" sz="3200" dirty="0" err="1" smtClean="0"/>
              <a:t>gerak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nl-NL" sz="3200" dirty="0" smtClean="0"/>
              <a:t>Menggambarkan bentuk tulang, otot dan sendi.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/>
              <a:t>Menjelaskan</a:t>
            </a:r>
            <a:r>
              <a:rPr lang="en-US" sz="3200" dirty="0" smtClean="0"/>
              <a:t> </a:t>
            </a:r>
            <a:r>
              <a:rPr lang="en-US" sz="3200" dirty="0" err="1" smtClean="0"/>
              <a:t>keterkaitan</a:t>
            </a:r>
            <a:r>
              <a:rPr lang="en-US" sz="3200" dirty="0" smtClean="0"/>
              <a:t> </a:t>
            </a:r>
            <a:r>
              <a:rPr lang="en-US" sz="3200" dirty="0" err="1" smtClean="0"/>
              <a:t>tulang</a:t>
            </a:r>
            <a:r>
              <a:rPr lang="en-US" sz="3200" dirty="0" smtClean="0"/>
              <a:t>, </a:t>
            </a:r>
            <a:r>
              <a:rPr lang="en-US" sz="3200" dirty="0" err="1" smtClean="0"/>
              <a:t>otot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sendi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sistem</a:t>
            </a:r>
            <a:r>
              <a:rPr lang="en-US" sz="3200" dirty="0" smtClean="0"/>
              <a:t> </a:t>
            </a:r>
            <a:r>
              <a:rPr lang="en-US" sz="3200" dirty="0" err="1" smtClean="0"/>
              <a:t>gerak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sv-SE" sz="3200" dirty="0" smtClean="0"/>
              <a:t>kelainan/gangguan pada sistem gerak.</a:t>
            </a:r>
            <a:endParaRPr lang="en-US" sz="32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OTOT POLOS</a:t>
            </a:r>
            <a:endParaRPr lang="en-US" dirty="0"/>
          </a:p>
        </p:txBody>
      </p:sp>
      <p:pic>
        <p:nvPicPr>
          <p:cNvPr id="10242" name="Picture 2" descr="D:\SMA 9\PRESENTASI KBM\SISTEM GERAK\MATERI SIS GERAK\OTOT\otot-polos-iqbalali-com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8600" y="1371600"/>
            <a:ext cx="8686799" cy="525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PENGELOMPOKAN TULANG MANUSIA (206 </a:t>
            </a:r>
            <a:r>
              <a:rPr lang="en-US" smtClean="0"/>
              <a:t>biji)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1510" indent="-514350">
              <a:buFont typeface="+mj-lt"/>
              <a:buAutoNum type="arabicPeriod"/>
            </a:pPr>
            <a:r>
              <a:rPr lang="en-US" dirty="0" smtClean="0"/>
              <a:t>TULANG AKSIAL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/>
              <a:t>TULANG APENDIKULER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TULANG AKSIAL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1510" indent="-514350">
              <a:buFont typeface="+mj-lt"/>
              <a:buAutoNum type="arabicPeriod"/>
            </a:pPr>
            <a:r>
              <a:rPr lang="en-US" dirty="0" err="1" smtClean="0"/>
              <a:t>Pe</a:t>
            </a:r>
            <a:r>
              <a:rPr lang="id-ID" dirty="0" smtClean="0"/>
              <a:t>n</a:t>
            </a:r>
            <a:r>
              <a:rPr lang="en-US" dirty="0" err="1" smtClean="0"/>
              <a:t>gertian</a:t>
            </a:r>
            <a:r>
              <a:rPr lang="en-US" dirty="0" smtClean="0"/>
              <a:t>  t</a:t>
            </a:r>
            <a:r>
              <a:rPr lang="id-ID" dirty="0"/>
              <a:t>u</a:t>
            </a:r>
            <a:r>
              <a:rPr lang="en-US" dirty="0" smtClean="0"/>
              <a:t>l</a:t>
            </a:r>
            <a:r>
              <a:rPr lang="id-ID" dirty="0" smtClean="0"/>
              <a:t>an</a:t>
            </a:r>
            <a:r>
              <a:rPr lang="en-US" dirty="0" smtClean="0"/>
              <a:t>g </a:t>
            </a:r>
            <a:r>
              <a:rPr lang="en-US" dirty="0" err="1" smtClean="0"/>
              <a:t>aksial</a:t>
            </a:r>
            <a:r>
              <a:rPr lang="en-US" dirty="0" smtClean="0"/>
              <a:t> : </a:t>
            </a:r>
            <a:r>
              <a:rPr lang="en-US" dirty="0" err="1" smtClean="0"/>
              <a:t>tulang</a:t>
            </a:r>
            <a:r>
              <a:rPr lang="en-US" dirty="0" smtClean="0"/>
              <a:t> </a:t>
            </a:r>
            <a:r>
              <a:rPr lang="en-US" dirty="0" err="1" smtClean="0"/>
              <a:t>sumbu</a:t>
            </a:r>
            <a:r>
              <a:rPr lang="en-US" dirty="0" smtClean="0"/>
              <a:t> </a:t>
            </a:r>
            <a:r>
              <a:rPr lang="en-US" dirty="0" err="1" smtClean="0"/>
              <a:t>tubuh</a:t>
            </a:r>
            <a:endParaRPr lang="en-US" dirty="0" smtClean="0"/>
          </a:p>
          <a:p>
            <a:pPr marL="651510" indent="-514350">
              <a:buFont typeface="+mj-lt"/>
              <a:buAutoNum type="arabicPeriod"/>
            </a:pPr>
            <a:r>
              <a:rPr lang="en-US" dirty="0" err="1" smtClean="0"/>
              <a:t>Contoh</a:t>
            </a:r>
            <a:r>
              <a:rPr lang="en-US" dirty="0" smtClean="0"/>
              <a:t> : </a:t>
            </a:r>
            <a:r>
              <a:rPr lang="en-US" dirty="0" err="1" smtClean="0"/>
              <a:t>tengkorak</a:t>
            </a:r>
            <a:r>
              <a:rPr lang="en-US" dirty="0" smtClean="0"/>
              <a:t>, t</a:t>
            </a:r>
            <a:r>
              <a:rPr lang="id-ID" dirty="0" smtClean="0"/>
              <a:t>u</a:t>
            </a:r>
            <a:r>
              <a:rPr lang="en-US" dirty="0" smtClean="0"/>
              <a:t>l</a:t>
            </a:r>
            <a:r>
              <a:rPr lang="id-ID" dirty="0" smtClean="0"/>
              <a:t>an</a:t>
            </a:r>
            <a:r>
              <a:rPr lang="en-US" dirty="0" smtClean="0"/>
              <a:t>g </a:t>
            </a:r>
            <a:r>
              <a:rPr lang="en-US" dirty="0" err="1" smtClean="0"/>
              <a:t>belakang</a:t>
            </a:r>
            <a:r>
              <a:rPr lang="en-US" dirty="0" smtClean="0"/>
              <a:t>, </a:t>
            </a:r>
            <a:r>
              <a:rPr lang="en-US" dirty="0" err="1" smtClean="0"/>
              <a:t>rusuk,dada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id-ID" dirty="0" smtClean="0"/>
              <a:t>ulang Tengkorak</a:t>
            </a:r>
            <a:endParaRPr lang="en-US" dirty="0"/>
          </a:p>
        </p:txBody>
      </p:sp>
      <p:pic>
        <p:nvPicPr>
          <p:cNvPr id="5" name="Content Placeholder 4" descr="https://encrypted-tbn3.gstatic.com/images?q=tbn:ANd9GcQqPnSBdsyq-Q2uacMvr_MiHObNbWeuSPAtfJN3kWM58S11XjAP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524000"/>
            <a:ext cx="6553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Tusuk rusuk/dada</a:t>
            </a:r>
            <a:endParaRPr lang="id-ID" dirty="0"/>
          </a:p>
        </p:txBody>
      </p:sp>
      <p:pic>
        <p:nvPicPr>
          <p:cNvPr id="4" name="Content Placeholder 3" descr="Hasil gambar untuk macam-macam tulang rusuk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973262"/>
            <a:ext cx="6191250" cy="396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0888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 descr="Hasil gambar untuk macam-macam tulang belaka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7924800" cy="5562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0165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Tulang Rusuk/dada</a:t>
            </a:r>
            <a:endParaRPr lang="en-US" dirty="0"/>
          </a:p>
        </p:txBody>
      </p:sp>
      <p:pic>
        <p:nvPicPr>
          <p:cNvPr id="5" name="Content Placeholder 4" descr="https://lh6.googleusercontent.com/-VmS2qh0oSsU/TYDZ7vhzNSI/AAAAAAAAAJ8/uTq3sNorxbg/s1600/TULANG+DADA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7620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5883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219</TotalTime>
  <Words>519</Words>
  <Application>Microsoft Office PowerPoint</Application>
  <PresentationFormat>On-screen Show (4:3)</PresentationFormat>
  <Paragraphs>109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Apex</vt:lpstr>
      <vt:lpstr>SISTEM GERAK</vt:lpstr>
      <vt:lpstr>KOMPETENSI DASAR</vt:lpstr>
      <vt:lpstr>INDIKATOR</vt:lpstr>
      <vt:lpstr>PENGELOMPOKAN TULANG MANUSIA (206 biji)</vt:lpstr>
      <vt:lpstr>TULANG AKSIAL</vt:lpstr>
      <vt:lpstr>Tulang Tengkorak</vt:lpstr>
      <vt:lpstr>Tusuk rusuk/dada</vt:lpstr>
      <vt:lpstr>PowerPoint Presentation</vt:lpstr>
      <vt:lpstr>Tulang Rusuk/dada</vt:lpstr>
      <vt:lpstr>Tulang Rusuk/dada</vt:lpstr>
      <vt:lpstr>Tulang Kaki</vt:lpstr>
      <vt:lpstr>RANGKA MANUSIA</vt:lpstr>
      <vt:lpstr>Tulang Manusia</vt:lpstr>
      <vt:lpstr>Tulang Tengkorak</vt:lpstr>
      <vt:lpstr>Tulang Tangan</vt:lpstr>
      <vt:lpstr>Tulang Kaki</vt:lpstr>
      <vt:lpstr>.</vt:lpstr>
      <vt:lpstr>.</vt:lpstr>
      <vt:lpstr>.</vt:lpstr>
      <vt:lpstr>Tulang tengkorak</vt:lpstr>
      <vt:lpstr>Tulang rusuk</vt:lpstr>
      <vt:lpstr>TULANG PINGGUL</vt:lpstr>
      <vt:lpstr>TULANG KAKI</vt:lpstr>
      <vt:lpstr>TULANG BELAKANG</vt:lpstr>
      <vt:lpstr>MACAM-MACAM TULABELAKANG</vt:lpstr>
      <vt:lpstr>BENTUK-BENTUK TULANG</vt:lpstr>
      <vt:lpstr>Fungsi tulang</vt:lpstr>
      <vt:lpstr>OTOT LURIK</vt:lpstr>
      <vt:lpstr>OTOT JANTUNG</vt:lpstr>
      <vt:lpstr>OTOT POLOS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GERAK</dc:title>
  <dc:creator>TOSHIBA</dc:creator>
  <cp:lastModifiedBy>L645</cp:lastModifiedBy>
  <cp:revision>33</cp:revision>
  <dcterms:created xsi:type="dcterms:W3CDTF">2011-01-15T10:40:15Z</dcterms:created>
  <dcterms:modified xsi:type="dcterms:W3CDTF">2018-10-16T06:43:35Z</dcterms:modified>
</cp:coreProperties>
</file>