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 id="2147483717" r:id="rId2"/>
  </p:sldMasterIdLst>
  <p:notesMasterIdLst>
    <p:notesMasterId r:id="rId20"/>
  </p:notesMasterIdLst>
  <p:sldIdLst>
    <p:sldId id="271" r:id="rId3"/>
    <p:sldId id="270" r:id="rId4"/>
    <p:sldId id="272" r:id="rId5"/>
    <p:sldId id="256" r:id="rId6"/>
    <p:sldId id="257" r:id="rId7"/>
    <p:sldId id="258" r:id="rId8"/>
    <p:sldId id="259" r:id="rId9"/>
    <p:sldId id="260" r:id="rId10"/>
    <p:sldId id="261" r:id="rId11"/>
    <p:sldId id="263" r:id="rId12"/>
    <p:sldId id="264" r:id="rId13"/>
    <p:sldId id="265" r:id="rId14"/>
    <p:sldId id="266" r:id="rId15"/>
    <p:sldId id="267" r:id="rId16"/>
    <p:sldId id="269" r:id="rId17"/>
    <p:sldId id="262" r:id="rId18"/>
    <p:sldId id="268" r:id="rId1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2FB98F-D44F-4D0C-9EA4-DB8A0CDDE118}" type="datetimeFigureOut">
              <a:rPr lang="id-ID" smtClean="0"/>
              <a:pPr/>
              <a:t>16/10/2018</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D7419C-9590-4783-B0F2-F55007E949DA}" type="slidenum">
              <a:rPr lang="id-ID" smtClean="0"/>
              <a:pPr/>
              <a:t>‹#›</a:t>
            </a:fld>
            <a:endParaRPr lang="id-ID"/>
          </a:p>
        </p:txBody>
      </p:sp>
    </p:spTree>
    <p:extLst>
      <p:ext uri="{BB962C8B-B14F-4D97-AF65-F5344CB8AC3E}">
        <p14:creationId xmlns:p14="http://schemas.microsoft.com/office/powerpoint/2010/main" val="1091911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8D7419C-9590-4783-B0F2-F55007E949DA}" type="slidenum">
              <a:rPr lang="id-ID" smtClean="0"/>
              <a:pPr/>
              <a:t>6</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267200" y="685800"/>
            <a:ext cx="4495800" cy="2514600"/>
          </a:xfrm>
        </p:spPr>
        <p:txBody>
          <a:bodyPr/>
          <a:lstStyle>
            <a:lvl1pPr>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4343400" y="3657600"/>
            <a:ext cx="4419600" cy="1752600"/>
          </a:xfrm>
        </p:spPr>
        <p:txBody>
          <a:bodyPr/>
          <a:lstStyle>
            <a:lvl1pPr marL="0" indent="0" algn="ctr">
              <a:buFontTx/>
              <a:buNone/>
              <a:defRPr/>
            </a:lvl1pPr>
          </a:lstStyle>
          <a:p>
            <a:r>
              <a:rPr lang="en-US" smtClean="0"/>
              <a:t>Click to edit Master subtitle style</a:t>
            </a:r>
            <a:endParaRPr lang="en-US"/>
          </a:p>
        </p:txBody>
      </p:sp>
      <p:pic>
        <p:nvPicPr>
          <p:cNvPr id="3080" name="Picture 8" descr="teacher"/>
          <p:cNvPicPr>
            <a:picLocks noChangeAspect="1" noChangeArrowheads="1"/>
          </p:cNvPicPr>
          <p:nvPr/>
        </p:nvPicPr>
        <p:blipFill>
          <a:blip r:embed="rId2"/>
          <a:srcRect/>
          <a:stretch>
            <a:fillRect/>
          </a:stretch>
        </p:blipFill>
        <p:spPr bwMode="auto">
          <a:xfrm>
            <a:off x="228600" y="1295400"/>
            <a:ext cx="4117975" cy="4724400"/>
          </a:xfrm>
          <a:prstGeom prst="rect">
            <a:avLst/>
          </a:prstGeom>
          <a:noFill/>
          <a:effectLst>
            <a:outerShdw dist="107763" dir="2700000" algn="ctr" rotWithShape="0">
              <a:schemeClr val="tx1">
                <a:alpha val="50000"/>
              </a:scheme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Footer Placeholder 3"/>
          <p:cNvSpPr>
            <a:spLocks noGrp="1"/>
          </p:cNvSpPr>
          <p:nvPr>
            <p:ph type="ftr" sz="quarter" idx="10"/>
          </p:nvPr>
        </p:nvSpPr>
        <p:spPr/>
        <p:txBody>
          <a:bodyPr/>
          <a:lstStyle>
            <a:lvl1pPr>
              <a:defRPr/>
            </a:lvl1pPr>
          </a:lstStyle>
          <a:p>
            <a:endParaRPr lang="id-ID"/>
          </a:p>
        </p:txBody>
      </p:sp>
      <p:sp>
        <p:nvSpPr>
          <p:cNvPr id="5" name="Slide Number Placeholder 4"/>
          <p:cNvSpPr>
            <a:spLocks noGrp="1"/>
          </p:cNvSpPr>
          <p:nvPr>
            <p:ph type="sldNum" sz="quarter" idx="11"/>
          </p:nvPr>
        </p:nvSpPr>
        <p:spPr/>
        <p:txBody>
          <a:bodyPr/>
          <a:lstStyle>
            <a:lvl1pPr>
              <a:defRPr/>
            </a:lvl1pPr>
          </a:lstStyle>
          <a:p>
            <a:fld id="{6E1C6CD5-CECD-4D06-A6F9-6A0BC58223E1}"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Footer Placeholder 3"/>
          <p:cNvSpPr>
            <a:spLocks noGrp="1"/>
          </p:cNvSpPr>
          <p:nvPr>
            <p:ph type="ftr" sz="quarter" idx="10"/>
          </p:nvPr>
        </p:nvSpPr>
        <p:spPr/>
        <p:txBody>
          <a:bodyPr/>
          <a:lstStyle>
            <a:lvl1pPr>
              <a:defRPr/>
            </a:lvl1pPr>
          </a:lstStyle>
          <a:p>
            <a:endParaRPr lang="id-ID"/>
          </a:p>
        </p:txBody>
      </p:sp>
      <p:sp>
        <p:nvSpPr>
          <p:cNvPr id="5" name="Slide Number Placeholder 4"/>
          <p:cNvSpPr>
            <a:spLocks noGrp="1"/>
          </p:cNvSpPr>
          <p:nvPr>
            <p:ph type="sldNum" sz="quarter" idx="11"/>
          </p:nvPr>
        </p:nvSpPr>
        <p:spPr/>
        <p:txBody>
          <a:bodyPr/>
          <a:lstStyle>
            <a:lvl1pPr>
              <a:defRPr/>
            </a:lvl1pPr>
          </a:lstStyle>
          <a:p>
            <a:fld id="{6E1C6CD5-CECD-4D06-A6F9-6A0BC58223E1}" type="slidenum">
              <a:rPr lang="id-ID" smtClean="0"/>
              <a:pPr/>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9EA4BE15-7773-4F4E-9F01-53C042AEA7D5}" type="datetimeFigureOut">
              <a:rPr lang="en-US" smtClean="0">
                <a:solidFill>
                  <a:srgbClr val="E7DEC9"/>
                </a:solidFill>
              </a:rPr>
              <a:pPr/>
              <a:t>10/16/2018</a:t>
            </a:fld>
            <a:endParaRPr lang="en-US">
              <a:solidFill>
                <a:srgbClr val="E7DEC9"/>
              </a:solidFill>
            </a:endParaRPr>
          </a:p>
        </p:txBody>
      </p:sp>
      <p:sp>
        <p:nvSpPr>
          <p:cNvPr id="17" name="Footer Placeholder 16"/>
          <p:cNvSpPr>
            <a:spLocks noGrp="1"/>
          </p:cNvSpPr>
          <p:nvPr>
            <p:ph type="ftr" sz="quarter" idx="11"/>
          </p:nvPr>
        </p:nvSpPr>
        <p:spPr/>
        <p:txBody>
          <a:bodyPr/>
          <a:lstStyle>
            <a:extLst/>
          </a:lstStyle>
          <a:p>
            <a:endParaRPr lang="en-US">
              <a:solidFill>
                <a:srgbClr val="E7DEC9"/>
              </a:solidFill>
            </a:endParaRPr>
          </a:p>
        </p:txBody>
      </p:sp>
      <p:sp>
        <p:nvSpPr>
          <p:cNvPr id="29" name="Slide Number Placeholder 28"/>
          <p:cNvSpPr>
            <a:spLocks noGrp="1"/>
          </p:cNvSpPr>
          <p:nvPr>
            <p:ph type="sldNum" sz="quarter" idx="12"/>
          </p:nvPr>
        </p:nvSpPr>
        <p:spPr/>
        <p:txBody>
          <a:bodyPr/>
          <a:lstStyle>
            <a:extLst/>
          </a:lstStyle>
          <a:p>
            <a:fld id="{78E80AD3-F71F-4B3C-8BD2-5A7BD232B9FE}" type="slidenum">
              <a:rPr lang="en-US" smtClean="0">
                <a:solidFill>
                  <a:srgbClr val="E7DEC9"/>
                </a:solidFill>
              </a:rPr>
              <a:pPr/>
              <a:t>‹#›</a:t>
            </a:fld>
            <a:endParaRPr lang="en-US">
              <a:solidFill>
                <a:srgbClr val="E7DEC9"/>
              </a:solidFill>
            </a:endParaRPr>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Tree>
    <p:extLst>
      <p:ext uri="{BB962C8B-B14F-4D97-AF65-F5344CB8AC3E}">
        <p14:creationId xmlns:p14="http://schemas.microsoft.com/office/powerpoint/2010/main" val="515091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EA4BE15-7773-4F4E-9F01-53C042AEA7D5}" type="datetimeFigureOut">
              <a:rPr lang="en-US" smtClean="0">
                <a:solidFill>
                  <a:srgbClr val="E7DEC9"/>
                </a:solidFill>
              </a:rPr>
              <a:pPr/>
              <a:t>10/16/2018</a:t>
            </a:fld>
            <a:endParaRPr lang="en-US">
              <a:solidFill>
                <a:srgbClr val="E7DEC9"/>
              </a:solidFill>
            </a:endParaRPr>
          </a:p>
        </p:txBody>
      </p:sp>
      <p:sp>
        <p:nvSpPr>
          <p:cNvPr id="5" name="Footer Placeholder 4"/>
          <p:cNvSpPr>
            <a:spLocks noGrp="1"/>
          </p:cNvSpPr>
          <p:nvPr>
            <p:ph type="ftr" sz="quarter" idx="11"/>
          </p:nvPr>
        </p:nvSpPr>
        <p:spPr/>
        <p:txBody>
          <a:bodyPr/>
          <a:lstStyle>
            <a:extLst/>
          </a:lstStyle>
          <a:p>
            <a:endParaRPr lang="en-US">
              <a:solidFill>
                <a:srgbClr val="E7DEC9"/>
              </a:solidFill>
            </a:endParaRPr>
          </a:p>
        </p:txBody>
      </p:sp>
      <p:sp>
        <p:nvSpPr>
          <p:cNvPr id="6" name="Slide Number Placeholder 5"/>
          <p:cNvSpPr>
            <a:spLocks noGrp="1"/>
          </p:cNvSpPr>
          <p:nvPr>
            <p:ph type="sldNum" sz="quarter" idx="12"/>
          </p:nvPr>
        </p:nvSpPr>
        <p:spPr/>
        <p:txBody>
          <a:bodyPr/>
          <a:lstStyle>
            <a:extLst/>
          </a:lstStyle>
          <a:p>
            <a:fld id="{78E80AD3-F71F-4B3C-8BD2-5A7BD232B9FE}" type="slidenum">
              <a:rPr lang="en-US" smtClean="0">
                <a:solidFill>
                  <a:srgbClr val="E7DEC9"/>
                </a:solidFill>
              </a:rPr>
              <a:pPr/>
              <a:t>‹#›</a:t>
            </a:fld>
            <a:endParaRPr lang="en-US">
              <a:solidFill>
                <a:srgbClr val="E7DEC9"/>
              </a:solidFill>
            </a:endParaRPr>
          </a:p>
        </p:txBody>
      </p:sp>
    </p:spTree>
    <p:extLst>
      <p:ext uri="{BB962C8B-B14F-4D97-AF65-F5344CB8AC3E}">
        <p14:creationId xmlns:p14="http://schemas.microsoft.com/office/powerpoint/2010/main" val="3226519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EA4BE15-7773-4F4E-9F01-53C042AEA7D5}" type="datetimeFigureOut">
              <a:rPr lang="en-US" smtClean="0">
                <a:solidFill>
                  <a:srgbClr val="E7DEC9"/>
                </a:solidFill>
              </a:rPr>
              <a:pPr/>
              <a:t>10/16/2018</a:t>
            </a:fld>
            <a:endParaRPr lang="en-US">
              <a:solidFill>
                <a:srgbClr val="E7DEC9"/>
              </a:solidFill>
            </a:endParaRPr>
          </a:p>
        </p:txBody>
      </p:sp>
      <p:sp>
        <p:nvSpPr>
          <p:cNvPr id="5" name="Footer Placeholder 4"/>
          <p:cNvSpPr>
            <a:spLocks noGrp="1"/>
          </p:cNvSpPr>
          <p:nvPr>
            <p:ph type="ftr" sz="quarter" idx="11"/>
          </p:nvPr>
        </p:nvSpPr>
        <p:spPr/>
        <p:txBody>
          <a:bodyPr/>
          <a:lstStyle>
            <a:extLst/>
          </a:lstStyle>
          <a:p>
            <a:endParaRPr lang="en-US">
              <a:solidFill>
                <a:srgbClr val="E7DEC9"/>
              </a:solidFill>
            </a:endParaRPr>
          </a:p>
        </p:txBody>
      </p:sp>
      <p:sp>
        <p:nvSpPr>
          <p:cNvPr id="6" name="Slide Number Placeholder 5"/>
          <p:cNvSpPr>
            <a:spLocks noGrp="1"/>
          </p:cNvSpPr>
          <p:nvPr>
            <p:ph type="sldNum" sz="quarter" idx="12"/>
          </p:nvPr>
        </p:nvSpPr>
        <p:spPr/>
        <p:txBody>
          <a:bodyPr/>
          <a:lstStyle>
            <a:extLst/>
          </a:lstStyle>
          <a:p>
            <a:fld id="{78E80AD3-F71F-4B3C-8BD2-5A7BD232B9FE}" type="slidenum">
              <a:rPr lang="en-US" smtClean="0">
                <a:solidFill>
                  <a:srgbClr val="E7DEC9"/>
                </a:solidFill>
              </a:rPr>
              <a:pPr/>
              <a:t>‹#›</a:t>
            </a:fld>
            <a:endParaRPr lang="en-US">
              <a:solidFill>
                <a:srgbClr val="E7DEC9"/>
              </a:solidFill>
            </a:endParaRPr>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Tree>
    <p:extLst>
      <p:ext uri="{BB962C8B-B14F-4D97-AF65-F5344CB8AC3E}">
        <p14:creationId xmlns:p14="http://schemas.microsoft.com/office/powerpoint/2010/main" val="3126232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EA4BE15-7773-4F4E-9F01-53C042AEA7D5}" type="datetimeFigureOut">
              <a:rPr lang="en-US" smtClean="0">
                <a:solidFill>
                  <a:srgbClr val="E7DEC9"/>
                </a:solidFill>
              </a:rPr>
              <a:pPr/>
              <a:t>10/16/2018</a:t>
            </a:fld>
            <a:endParaRPr lang="en-US">
              <a:solidFill>
                <a:srgbClr val="E7DEC9"/>
              </a:solidFill>
            </a:endParaRPr>
          </a:p>
        </p:txBody>
      </p:sp>
      <p:sp>
        <p:nvSpPr>
          <p:cNvPr id="6" name="Footer Placeholder 5"/>
          <p:cNvSpPr>
            <a:spLocks noGrp="1"/>
          </p:cNvSpPr>
          <p:nvPr>
            <p:ph type="ftr" sz="quarter" idx="11"/>
          </p:nvPr>
        </p:nvSpPr>
        <p:spPr/>
        <p:txBody>
          <a:bodyPr/>
          <a:lstStyle>
            <a:extLst/>
          </a:lstStyle>
          <a:p>
            <a:endParaRPr lang="en-US">
              <a:solidFill>
                <a:srgbClr val="E7DEC9"/>
              </a:solidFill>
            </a:endParaRPr>
          </a:p>
        </p:txBody>
      </p:sp>
      <p:sp>
        <p:nvSpPr>
          <p:cNvPr id="7" name="Slide Number Placeholder 6"/>
          <p:cNvSpPr>
            <a:spLocks noGrp="1"/>
          </p:cNvSpPr>
          <p:nvPr>
            <p:ph type="sldNum" sz="quarter" idx="12"/>
          </p:nvPr>
        </p:nvSpPr>
        <p:spPr/>
        <p:txBody>
          <a:bodyPr/>
          <a:lstStyle>
            <a:extLst/>
          </a:lstStyle>
          <a:p>
            <a:fld id="{78E80AD3-F71F-4B3C-8BD2-5A7BD232B9FE}" type="slidenum">
              <a:rPr lang="en-US" smtClean="0">
                <a:solidFill>
                  <a:srgbClr val="E7DEC9"/>
                </a:solidFill>
              </a:rPr>
              <a:pPr/>
              <a:t>‹#›</a:t>
            </a:fld>
            <a:endParaRPr lang="en-US">
              <a:solidFill>
                <a:srgbClr val="E7DEC9"/>
              </a:solidFill>
            </a:endParaRPr>
          </a:p>
        </p:txBody>
      </p:sp>
    </p:spTree>
    <p:extLst>
      <p:ext uri="{BB962C8B-B14F-4D97-AF65-F5344CB8AC3E}">
        <p14:creationId xmlns:p14="http://schemas.microsoft.com/office/powerpoint/2010/main" val="4199906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EA4BE15-7773-4F4E-9F01-53C042AEA7D5}" type="datetimeFigureOut">
              <a:rPr lang="en-US" smtClean="0">
                <a:solidFill>
                  <a:srgbClr val="E7DEC9"/>
                </a:solidFill>
              </a:rPr>
              <a:pPr/>
              <a:t>10/16/2018</a:t>
            </a:fld>
            <a:endParaRPr lang="en-US">
              <a:solidFill>
                <a:srgbClr val="E7DEC9"/>
              </a:solidFill>
            </a:endParaRPr>
          </a:p>
        </p:txBody>
      </p:sp>
      <p:sp>
        <p:nvSpPr>
          <p:cNvPr id="8" name="Footer Placeholder 7"/>
          <p:cNvSpPr>
            <a:spLocks noGrp="1"/>
          </p:cNvSpPr>
          <p:nvPr>
            <p:ph type="ftr" sz="quarter" idx="11"/>
          </p:nvPr>
        </p:nvSpPr>
        <p:spPr/>
        <p:txBody>
          <a:bodyPr/>
          <a:lstStyle>
            <a:extLst/>
          </a:lstStyle>
          <a:p>
            <a:endParaRPr lang="en-US">
              <a:solidFill>
                <a:srgbClr val="E7DEC9"/>
              </a:solidFill>
            </a:endParaRPr>
          </a:p>
        </p:txBody>
      </p:sp>
      <p:sp>
        <p:nvSpPr>
          <p:cNvPr id="9" name="Slide Number Placeholder 8"/>
          <p:cNvSpPr>
            <a:spLocks noGrp="1"/>
          </p:cNvSpPr>
          <p:nvPr>
            <p:ph type="sldNum" sz="quarter" idx="12"/>
          </p:nvPr>
        </p:nvSpPr>
        <p:spPr/>
        <p:txBody>
          <a:bodyPr/>
          <a:lstStyle>
            <a:extLst/>
          </a:lstStyle>
          <a:p>
            <a:fld id="{78E80AD3-F71F-4B3C-8BD2-5A7BD232B9FE}" type="slidenum">
              <a:rPr lang="en-US" smtClean="0">
                <a:solidFill>
                  <a:srgbClr val="E7DEC9"/>
                </a:solidFill>
              </a:rPr>
              <a:pPr/>
              <a:t>‹#›</a:t>
            </a:fld>
            <a:endParaRPr lang="en-US">
              <a:solidFill>
                <a:srgbClr val="E7DEC9"/>
              </a:solidFill>
            </a:endParaRPr>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Tree>
    <p:extLst>
      <p:ext uri="{BB962C8B-B14F-4D97-AF65-F5344CB8AC3E}">
        <p14:creationId xmlns:p14="http://schemas.microsoft.com/office/powerpoint/2010/main" val="2916826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EA4BE15-7773-4F4E-9F01-53C042AEA7D5}" type="datetimeFigureOut">
              <a:rPr lang="en-US" smtClean="0">
                <a:solidFill>
                  <a:srgbClr val="E7DEC9"/>
                </a:solidFill>
              </a:rPr>
              <a:pPr/>
              <a:t>10/16/2018</a:t>
            </a:fld>
            <a:endParaRPr lang="en-US">
              <a:solidFill>
                <a:srgbClr val="E7DEC9"/>
              </a:solidFill>
            </a:endParaRPr>
          </a:p>
        </p:txBody>
      </p:sp>
      <p:sp>
        <p:nvSpPr>
          <p:cNvPr id="4" name="Footer Placeholder 3"/>
          <p:cNvSpPr>
            <a:spLocks noGrp="1"/>
          </p:cNvSpPr>
          <p:nvPr>
            <p:ph type="ftr" sz="quarter" idx="11"/>
          </p:nvPr>
        </p:nvSpPr>
        <p:spPr/>
        <p:txBody>
          <a:bodyPr/>
          <a:lstStyle>
            <a:extLst/>
          </a:lstStyle>
          <a:p>
            <a:endParaRPr lang="en-US">
              <a:solidFill>
                <a:srgbClr val="E7DEC9"/>
              </a:solidFill>
            </a:endParaRPr>
          </a:p>
        </p:txBody>
      </p:sp>
      <p:sp>
        <p:nvSpPr>
          <p:cNvPr id="5" name="Slide Number Placeholder 4"/>
          <p:cNvSpPr>
            <a:spLocks noGrp="1"/>
          </p:cNvSpPr>
          <p:nvPr>
            <p:ph type="sldNum" sz="quarter" idx="12"/>
          </p:nvPr>
        </p:nvSpPr>
        <p:spPr/>
        <p:txBody>
          <a:bodyPr/>
          <a:lstStyle>
            <a:extLst/>
          </a:lstStyle>
          <a:p>
            <a:fld id="{78E80AD3-F71F-4B3C-8BD2-5A7BD232B9FE}" type="slidenum">
              <a:rPr lang="en-US" smtClean="0">
                <a:solidFill>
                  <a:srgbClr val="E7DEC9"/>
                </a:solidFill>
              </a:rPr>
              <a:pPr/>
              <a:t>‹#›</a:t>
            </a:fld>
            <a:endParaRPr lang="en-US">
              <a:solidFill>
                <a:srgbClr val="E7DEC9"/>
              </a:solidFill>
            </a:endParaRPr>
          </a:p>
        </p:txBody>
      </p:sp>
    </p:spTree>
    <p:extLst>
      <p:ext uri="{BB962C8B-B14F-4D97-AF65-F5344CB8AC3E}">
        <p14:creationId xmlns:p14="http://schemas.microsoft.com/office/powerpoint/2010/main" val="4100445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EA4BE15-7773-4F4E-9F01-53C042AEA7D5}" type="datetimeFigureOut">
              <a:rPr lang="en-US" smtClean="0">
                <a:solidFill>
                  <a:srgbClr val="E7DEC9"/>
                </a:solidFill>
              </a:rPr>
              <a:pPr/>
              <a:t>10/16/2018</a:t>
            </a:fld>
            <a:endParaRPr lang="en-US">
              <a:solidFill>
                <a:srgbClr val="E7DEC9"/>
              </a:solidFill>
            </a:endParaRPr>
          </a:p>
        </p:txBody>
      </p:sp>
      <p:sp>
        <p:nvSpPr>
          <p:cNvPr id="3" name="Footer Placeholder 2"/>
          <p:cNvSpPr>
            <a:spLocks noGrp="1"/>
          </p:cNvSpPr>
          <p:nvPr>
            <p:ph type="ftr" sz="quarter" idx="11"/>
          </p:nvPr>
        </p:nvSpPr>
        <p:spPr/>
        <p:txBody>
          <a:bodyPr/>
          <a:lstStyle>
            <a:extLst/>
          </a:lstStyle>
          <a:p>
            <a:endParaRPr lang="en-US">
              <a:solidFill>
                <a:srgbClr val="E7DEC9"/>
              </a:solidFill>
            </a:endParaRPr>
          </a:p>
        </p:txBody>
      </p:sp>
      <p:sp>
        <p:nvSpPr>
          <p:cNvPr id="4" name="Slide Number Placeholder 3"/>
          <p:cNvSpPr>
            <a:spLocks noGrp="1"/>
          </p:cNvSpPr>
          <p:nvPr>
            <p:ph type="sldNum" sz="quarter" idx="12"/>
          </p:nvPr>
        </p:nvSpPr>
        <p:spPr/>
        <p:txBody>
          <a:bodyPr/>
          <a:lstStyle>
            <a:extLst/>
          </a:lstStyle>
          <a:p>
            <a:fld id="{78E80AD3-F71F-4B3C-8BD2-5A7BD232B9FE}" type="slidenum">
              <a:rPr lang="en-US" smtClean="0">
                <a:solidFill>
                  <a:srgbClr val="E7DEC9"/>
                </a:solidFill>
              </a:rPr>
              <a:pPr/>
              <a:t>‹#›</a:t>
            </a:fld>
            <a:endParaRPr lang="en-US">
              <a:solidFill>
                <a:srgbClr val="E7DEC9"/>
              </a:solidFill>
            </a:endParaRPr>
          </a:p>
        </p:txBody>
      </p:sp>
    </p:spTree>
    <p:extLst>
      <p:ext uri="{BB962C8B-B14F-4D97-AF65-F5344CB8AC3E}">
        <p14:creationId xmlns:p14="http://schemas.microsoft.com/office/powerpoint/2010/main" val="587127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EA4BE15-7773-4F4E-9F01-53C042AEA7D5}" type="datetimeFigureOut">
              <a:rPr lang="en-US" smtClean="0">
                <a:solidFill>
                  <a:srgbClr val="E7DEC9"/>
                </a:solidFill>
              </a:rPr>
              <a:pPr/>
              <a:t>10/16/2018</a:t>
            </a:fld>
            <a:endParaRPr lang="en-US">
              <a:solidFill>
                <a:srgbClr val="E7DEC9"/>
              </a:solidFill>
            </a:endParaRPr>
          </a:p>
        </p:txBody>
      </p:sp>
      <p:sp>
        <p:nvSpPr>
          <p:cNvPr id="6" name="Footer Placeholder 5"/>
          <p:cNvSpPr>
            <a:spLocks noGrp="1"/>
          </p:cNvSpPr>
          <p:nvPr>
            <p:ph type="ftr" sz="quarter" idx="11"/>
          </p:nvPr>
        </p:nvSpPr>
        <p:spPr/>
        <p:txBody>
          <a:bodyPr/>
          <a:lstStyle>
            <a:extLst/>
          </a:lstStyle>
          <a:p>
            <a:endParaRPr lang="en-US">
              <a:solidFill>
                <a:srgbClr val="E7DEC9"/>
              </a:solidFill>
            </a:endParaRPr>
          </a:p>
        </p:txBody>
      </p:sp>
      <p:sp>
        <p:nvSpPr>
          <p:cNvPr id="7" name="Slide Number Placeholder 6"/>
          <p:cNvSpPr>
            <a:spLocks noGrp="1"/>
          </p:cNvSpPr>
          <p:nvPr>
            <p:ph type="sldNum" sz="quarter" idx="12"/>
          </p:nvPr>
        </p:nvSpPr>
        <p:spPr/>
        <p:txBody>
          <a:bodyPr/>
          <a:lstStyle>
            <a:extLst/>
          </a:lstStyle>
          <a:p>
            <a:fld id="{78E80AD3-F71F-4B3C-8BD2-5A7BD232B9FE}" type="slidenum">
              <a:rPr lang="en-US" smtClean="0">
                <a:solidFill>
                  <a:srgbClr val="E7DEC9"/>
                </a:solidFill>
              </a:rPr>
              <a:pPr/>
              <a:t>‹#›</a:t>
            </a:fld>
            <a:endParaRPr lang="en-US">
              <a:solidFill>
                <a:srgbClr val="E7DEC9"/>
              </a:solidFill>
            </a:endParaRPr>
          </a:p>
        </p:txBody>
      </p:sp>
    </p:spTree>
    <p:extLst>
      <p:ext uri="{BB962C8B-B14F-4D97-AF65-F5344CB8AC3E}">
        <p14:creationId xmlns:p14="http://schemas.microsoft.com/office/powerpoint/2010/main" val="352157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Footer Placeholder 3"/>
          <p:cNvSpPr>
            <a:spLocks noGrp="1"/>
          </p:cNvSpPr>
          <p:nvPr>
            <p:ph type="ftr" sz="quarter" idx="10"/>
          </p:nvPr>
        </p:nvSpPr>
        <p:spPr/>
        <p:txBody>
          <a:bodyPr/>
          <a:lstStyle>
            <a:lvl1pPr>
              <a:defRPr/>
            </a:lvl1pPr>
          </a:lstStyle>
          <a:p>
            <a:endParaRPr lang="id-ID"/>
          </a:p>
        </p:txBody>
      </p:sp>
      <p:sp>
        <p:nvSpPr>
          <p:cNvPr id="5" name="Slide Number Placeholder 4"/>
          <p:cNvSpPr>
            <a:spLocks noGrp="1"/>
          </p:cNvSpPr>
          <p:nvPr>
            <p:ph type="sldNum" sz="quarter" idx="11"/>
          </p:nvPr>
        </p:nvSpPr>
        <p:spPr/>
        <p:txBody>
          <a:bodyPr/>
          <a:lstStyle>
            <a:lvl1pPr>
              <a:defRPr/>
            </a:lvl1pPr>
          </a:lstStyle>
          <a:p>
            <a:fld id="{6E1C6CD5-CECD-4D06-A6F9-6A0BC58223E1}" type="slidenum">
              <a:rPr lang="id-ID" smtClean="0"/>
              <a:pPr/>
              <a:t>‹#›</a:t>
            </a:fld>
            <a:endParaRPr lang="id-I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9EA4BE15-7773-4F4E-9F01-53C042AEA7D5}" type="datetimeFigureOut">
              <a:rPr lang="en-US" smtClean="0">
                <a:solidFill>
                  <a:srgbClr val="E7DEC9"/>
                </a:solidFill>
              </a:rPr>
              <a:pPr/>
              <a:t>10/16/2018</a:t>
            </a:fld>
            <a:endParaRPr lang="en-US">
              <a:solidFill>
                <a:srgbClr val="E7DEC9"/>
              </a:solidFill>
            </a:endParaRPr>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solidFill>
                <a:srgbClr val="E7DEC9"/>
              </a:solidFill>
            </a:endParaRPr>
          </a:p>
        </p:txBody>
      </p:sp>
      <p:sp>
        <p:nvSpPr>
          <p:cNvPr id="7" name="Slide Number Placeholder 6"/>
          <p:cNvSpPr>
            <a:spLocks noGrp="1"/>
          </p:cNvSpPr>
          <p:nvPr>
            <p:ph type="sldNum" sz="quarter" idx="12"/>
          </p:nvPr>
        </p:nvSpPr>
        <p:spPr>
          <a:xfrm>
            <a:off x="8610600" y="55499"/>
            <a:ext cx="457200" cy="365125"/>
          </a:xfrm>
        </p:spPr>
        <p:txBody>
          <a:bodyPr/>
          <a:lstStyle>
            <a:extLst/>
          </a:lstStyle>
          <a:p>
            <a:fld id="{78E80AD3-F71F-4B3C-8BD2-5A7BD232B9FE}" type="slidenum">
              <a:rPr lang="en-US" smtClean="0">
                <a:solidFill>
                  <a:srgbClr val="E7DEC9"/>
                </a:solidFill>
              </a:rPr>
              <a:pPr/>
              <a:t>‹#›</a:t>
            </a:fld>
            <a:endParaRPr lang="en-US">
              <a:solidFill>
                <a:srgbClr val="E7DEC9"/>
              </a:solidFill>
            </a:endParaRPr>
          </a:p>
        </p:txBody>
      </p:sp>
    </p:spTree>
    <p:extLst>
      <p:ext uri="{BB962C8B-B14F-4D97-AF65-F5344CB8AC3E}">
        <p14:creationId xmlns:p14="http://schemas.microsoft.com/office/powerpoint/2010/main" val="6944628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EA4BE15-7773-4F4E-9F01-53C042AEA7D5}" type="datetimeFigureOut">
              <a:rPr lang="en-US" smtClean="0">
                <a:solidFill>
                  <a:srgbClr val="E7DEC9"/>
                </a:solidFill>
              </a:rPr>
              <a:pPr/>
              <a:t>10/16/2018</a:t>
            </a:fld>
            <a:endParaRPr lang="en-US">
              <a:solidFill>
                <a:srgbClr val="E7DEC9"/>
              </a:solidFill>
            </a:endParaRPr>
          </a:p>
        </p:txBody>
      </p:sp>
      <p:sp>
        <p:nvSpPr>
          <p:cNvPr id="5" name="Footer Placeholder 4"/>
          <p:cNvSpPr>
            <a:spLocks noGrp="1"/>
          </p:cNvSpPr>
          <p:nvPr>
            <p:ph type="ftr" sz="quarter" idx="11"/>
          </p:nvPr>
        </p:nvSpPr>
        <p:spPr/>
        <p:txBody>
          <a:bodyPr/>
          <a:lstStyle>
            <a:extLst/>
          </a:lstStyle>
          <a:p>
            <a:endParaRPr lang="en-US">
              <a:solidFill>
                <a:srgbClr val="E7DEC9"/>
              </a:solidFill>
            </a:endParaRPr>
          </a:p>
        </p:txBody>
      </p:sp>
      <p:sp>
        <p:nvSpPr>
          <p:cNvPr id="6" name="Slide Number Placeholder 5"/>
          <p:cNvSpPr>
            <a:spLocks noGrp="1"/>
          </p:cNvSpPr>
          <p:nvPr>
            <p:ph type="sldNum" sz="quarter" idx="12"/>
          </p:nvPr>
        </p:nvSpPr>
        <p:spPr/>
        <p:txBody>
          <a:bodyPr/>
          <a:lstStyle>
            <a:extLst/>
          </a:lstStyle>
          <a:p>
            <a:fld id="{78E80AD3-F71F-4B3C-8BD2-5A7BD232B9FE}" type="slidenum">
              <a:rPr lang="en-US" smtClean="0">
                <a:solidFill>
                  <a:srgbClr val="E7DEC9"/>
                </a:solidFill>
              </a:rPr>
              <a:pPr/>
              <a:t>‹#›</a:t>
            </a:fld>
            <a:endParaRPr lang="en-US">
              <a:solidFill>
                <a:srgbClr val="E7DEC9"/>
              </a:solidFill>
            </a:endParaRPr>
          </a:p>
        </p:txBody>
      </p:sp>
    </p:spTree>
    <p:extLst>
      <p:ext uri="{BB962C8B-B14F-4D97-AF65-F5344CB8AC3E}">
        <p14:creationId xmlns:p14="http://schemas.microsoft.com/office/powerpoint/2010/main" val="1885266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EA4BE15-7773-4F4E-9F01-53C042AEA7D5}" type="datetimeFigureOut">
              <a:rPr lang="en-US" smtClean="0">
                <a:solidFill>
                  <a:srgbClr val="E7DEC9"/>
                </a:solidFill>
              </a:rPr>
              <a:pPr/>
              <a:t>10/16/2018</a:t>
            </a:fld>
            <a:endParaRPr lang="en-US">
              <a:solidFill>
                <a:srgbClr val="E7DEC9"/>
              </a:solidFill>
            </a:endParaRPr>
          </a:p>
        </p:txBody>
      </p:sp>
      <p:sp>
        <p:nvSpPr>
          <p:cNvPr id="5" name="Footer Placeholder 4"/>
          <p:cNvSpPr>
            <a:spLocks noGrp="1"/>
          </p:cNvSpPr>
          <p:nvPr>
            <p:ph type="ftr" sz="quarter" idx="11"/>
          </p:nvPr>
        </p:nvSpPr>
        <p:spPr/>
        <p:txBody>
          <a:bodyPr/>
          <a:lstStyle>
            <a:extLst/>
          </a:lstStyle>
          <a:p>
            <a:endParaRPr lang="en-US">
              <a:solidFill>
                <a:srgbClr val="E7DEC9"/>
              </a:solidFill>
            </a:endParaRPr>
          </a:p>
        </p:txBody>
      </p:sp>
      <p:sp>
        <p:nvSpPr>
          <p:cNvPr id="6" name="Slide Number Placeholder 5"/>
          <p:cNvSpPr>
            <a:spLocks noGrp="1"/>
          </p:cNvSpPr>
          <p:nvPr>
            <p:ph type="sldNum" sz="quarter" idx="12"/>
          </p:nvPr>
        </p:nvSpPr>
        <p:spPr/>
        <p:txBody>
          <a:bodyPr/>
          <a:lstStyle>
            <a:extLst/>
          </a:lstStyle>
          <a:p>
            <a:fld id="{78E80AD3-F71F-4B3C-8BD2-5A7BD232B9FE}" type="slidenum">
              <a:rPr lang="en-US" smtClean="0">
                <a:solidFill>
                  <a:srgbClr val="E7DEC9"/>
                </a:solidFill>
              </a:rPr>
              <a:pPr/>
              <a:t>‹#›</a:t>
            </a:fld>
            <a:endParaRPr lang="en-US">
              <a:solidFill>
                <a:srgbClr val="E7DEC9"/>
              </a:solidFill>
            </a:endParaRPr>
          </a:p>
        </p:txBody>
      </p:sp>
    </p:spTree>
    <p:extLst>
      <p:ext uri="{BB962C8B-B14F-4D97-AF65-F5344CB8AC3E}">
        <p14:creationId xmlns:p14="http://schemas.microsoft.com/office/powerpoint/2010/main" val="2810856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id-ID"/>
          </a:p>
        </p:txBody>
      </p:sp>
      <p:sp>
        <p:nvSpPr>
          <p:cNvPr id="5" name="Slide Number Placeholder 4"/>
          <p:cNvSpPr>
            <a:spLocks noGrp="1"/>
          </p:cNvSpPr>
          <p:nvPr>
            <p:ph type="sldNum" sz="quarter" idx="11"/>
          </p:nvPr>
        </p:nvSpPr>
        <p:spPr/>
        <p:txBody>
          <a:bodyPr/>
          <a:lstStyle>
            <a:lvl1pPr>
              <a:defRPr/>
            </a:lvl1pPr>
          </a:lstStyle>
          <a:p>
            <a:fld id="{6E1C6CD5-CECD-4D06-A6F9-6A0BC58223E1}"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Footer Placeholder 4"/>
          <p:cNvSpPr>
            <a:spLocks noGrp="1"/>
          </p:cNvSpPr>
          <p:nvPr>
            <p:ph type="ftr" sz="quarter" idx="10"/>
          </p:nvPr>
        </p:nvSpPr>
        <p:spPr/>
        <p:txBody>
          <a:bodyPr/>
          <a:lstStyle>
            <a:lvl1pPr>
              <a:defRPr/>
            </a:lvl1pPr>
          </a:lstStyle>
          <a:p>
            <a:endParaRPr lang="id-ID"/>
          </a:p>
        </p:txBody>
      </p:sp>
      <p:sp>
        <p:nvSpPr>
          <p:cNvPr id="6" name="Slide Number Placeholder 5"/>
          <p:cNvSpPr>
            <a:spLocks noGrp="1"/>
          </p:cNvSpPr>
          <p:nvPr>
            <p:ph type="sldNum" sz="quarter" idx="11"/>
          </p:nvPr>
        </p:nvSpPr>
        <p:spPr/>
        <p:txBody>
          <a:bodyPr/>
          <a:lstStyle>
            <a:lvl1pPr>
              <a:defRPr/>
            </a:lvl1pPr>
          </a:lstStyle>
          <a:p>
            <a:fld id="{6E1C6CD5-CECD-4D06-A6F9-6A0BC58223E1}"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Footer Placeholder 6"/>
          <p:cNvSpPr>
            <a:spLocks noGrp="1"/>
          </p:cNvSpPr>
          <p:nvPr>
            <p:ph type="ftr" sz="quarter" idx="10"/>
          </p:nvPr>
        </p:nvSpPr>
        <p:spPr/>
        <p:txBody>
          <a:bodyPr/>
          <a:lstStyle>
            <a:lvl1pPr>
              <a:defRPr/>
            </a:lvl1pPr>
          </a:lstStyle>
          <a:p>
            <a:endParaRPr lang="id-ID"/>
          </a:p>
        </p:txBody>
      </p:sp>
      <p:sp>
        <p:nvSpPr>
          <p:cNvPr id="8" name="Slide Number Placeholder 7"/>
          <p:cNvSpPr>
            <a:spLocks noGrp="1"/>
          </p:cNvSpPr>
          <p:nvPr>
            <p:ph type="sldNum" sz="quarter" idx="11"/>
          </p:nvPr>
        </p:nvSpPr>
        <p:spPr/>
        <p:txBody>
          <a:bodyPr/>
          <a:lstStyle>
            <a:lvl1pPr>
              <a:defRPr/>
            </a:lvl1pPr>
          </a:lstStyle>
          <a:p>
            <a:fld id="{6E1C6CD5-CECD-4D06-A6F9-6A0BC58223E1}"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Footer Placeholder 2"/>
          <p:cNvSpPr>
            <a:spLocks noGrp="1"/>
          </p:cNvSpPr>
          <p:nvPr>
            <p:ph type="ftr" sz="quarter" idx="10"/>
          </p:nvPr>
        </p:nvSpPr>
        <p:spPr/>
        <p:txBody>
          <a:bodyPr/>
          <a:lstStyle>
            <a:lvl1pPr>
              <a:defRPr/>
            </a:lvl1pPr>
          </a:lstStyle>
          <a:p>
            <a:endParaRPr lang="id-ID"/>
          </a:p>
        </p:txBody>
      </p:sp>
      <p:sp>
        <p:nvSpPr>
          <p:cNvPr id="4" name="Slide Number Placeholder 3"/>
          <p:cNvSpPr>
            <a:spLocks noGrp="1"/>
          </p:cNvSpPr>
          <p:nvPr>
            <p:ph type="sldNum" sz="quarter" idx="11"/>
          </p:nvPr>
        </p:nvSpPr>
        <p:spPr/>
        <p:txBody>
          <a:bodyPr/>
          <a:lstStyle>
            <a:lvl1pPr>
              <a:defRPr/>
            </a:lvl1pPr>
          </a:lstStyle>
          <a:p>
            <a:fld id="{6E1C6CD5-CECD-4D06-A6F9-6A0BC58223E1}"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id-ID"/>
          </a:p>
        </p:txBody>
      </p:sp>
      <p:sp>
        <p:nvSpPr>
          <p:cNvPr id="3" name="Slide Number Placeholder 2"/>
          <p:cNvSpPr>
            <a:spLocks noGrp="1"/>
          </p:cNvSpPr>
          <p:nvPr>
            <p:ph type="sldNum" sz="quarter" idx="11"/>
          </p:nvPr>
        </p:nvSpPr>
        <p:spPr/>
        <p:txBody>
          <a:bodyPr/>
          <a:lstStyle>
            <a:lvl1pPr>
              <a:defRPr/>
            </a:lvl1pPr>
          </a:lstStyle>
          <a:p>
            <a:fld id="{6E1C6CD5-CECD-4D06-A6F9-6A0BC58223E1}"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id-ID"/>
          </a:p>
        </p:txBody>
      </p:sp>
      <p:sp>
        <p:nvSpPr>
          <p:cNvPr id="6" name="Slide Number Placeholder 5"/>
          <p:cNvSpPr>
            <a:spLocks noGrp="1"/>
          </p:cNvSpPr>
          <p:nvPr>
            <p:ph type="sldNum" sz="quarter" idx="11"/>
          </p:nvPr>
        </p:nvSpPr>
        <p:spPr/>
        <p:txBody>
          <a:bodyPr/>
          <a:lstStyle>
            <a:lvl1pPr>
              <a:defRPr/>
            </a:lvl1pPr>
          </a:lstStyle>
          <a:p>
            <a:fld id="{6E1C6CD5-CECD-4D06-A6F9-6A0BC58223E1}"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id-ID"/>
          </a:p>
        </p:txBody>
      </p:sp>
      <p:sp>
        <p:nvSpPr>
          <p:cNvPr id="6" name="Slide Number Placeholder 5"/>
          <p:cNvSpPr>
            <a:spLocks noGrp="1"/>
          </p:cNvSpPr>
          <p:nvPr>
            <p:ph type="sldNum" sz="quarter" idx="11"/>
          </p:nvPr>
        </p:nvSpPr>
        <p:spPr/>
        <p:txBody>
          <a:bodyPr/>
          <a:lstStyle>
            <a:lvl1pPr>
              <a:defRPr/>
            </a:lvl1pPr>
          </a:lstStyle>
          <a:p>
            <a:fld id="{6E1C6CD5-CECD-4D06-A6F9-6A0BC58223E1}"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CC"/>
            </a:gs>
            <a:gs pos="100000">
              <a:srgbClr val="FFFFCC">
                <a:gamma/>
                <a:tint val="0"/>
                <a:invGamma/>
              </a:srgbClr>
            </a:gs>
          </a:gsLst>
          <a:lin ang="0" scaled="1"/>
        </a:gradFill>
        <a:effectLst/>
      </p:bgPr>
    </p:bg>
    <p:spTree>
      <p:nvGrpSpPr>
        <p:cNvPr id="1" name=""/>
        <p:cNvGrpSpPr/>
        <p:nvPr/>
      </p:nvGrpSpPr>
      <p:grpSpPr>
        <a:xfrm>
          <a:off x="0" y="0"/>
          <a:ext cx="0" cy="0"/>
          <a:chOff x="0" y="0"/>
          <a:chExt cx="0" cy="0"/>
        </a:xfrm>
      </p:grpSpPr>
      <p:pic>
        <p:nvPicPr>
          <p:cNvPr id="1032" name="Picture 8" descr="teacher"/>
          <p:cNvPicPr>
            <a:picLocks noChangeAspect="1" noChangeArrowheads="1"/>
          </p:cNvPicPr>
          <p:nvPr/>
        </p:nvPicPr>
        <p:blipFill>
          <a:blip r:embed="rId13"/>
          <a:srcRect/>
          <a:stretch>
            <a:fillRect/>
          </a:stretch>
        </p:blipFill>
        <p:spPr bwMode="auto">
          <a:xfrm>
            <a:off x="304800" y="4572000"/>
            <a:ext cx="1462088" cy="1676400"/>
          </a:xfrm>
          <a:prstGeom prst="rect">
            <a:avLst/>
          </a:prstGeom>
          <a:noFill/>
          <a:effectLst>
            <a:outerShdw dist="35921" dir="2700000" algn="ctr" rotWithShape="0">
              <a:srgbClr val="808080">
                <a:alpha val="50000"/>
              </a:srgbClr>
            </a:outerShdw>
          </a:effectLst>
        </p:spPr>
      </p:pic>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0" y="6553200"/>
            <a:ext cx="62484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id-ID"/>
          </a:p>
        </p:txBody>
      </p:sp>
      <p:sp>
        <p:nvSpPr>
          <p:cNvPr id="1030" name="Rectangle 6"/>
          <p:cNvSpPr>
            <a:spLocks noGrp="1" noChangeArrowheads="1"/>
          </p:cNvSpPr>
          <p:nvPr>
            <p:ph type="sldNum" sz="quarter" idx="4"/>
          </p:nvPr>
        </p:nvSpPr>
        <p:spPr bwMode="auto">
          <a:xfrm>
            <a:off x="7010400" y="66294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E1C6CD5-CECD-4D06-A6F9-6A0BC58223E1}"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9EA4BE15-7773-4F4E-9F01-53C042AEA7D5}" type="datetimeFigureOut">
              <a:rPr lang="en-US" smtClean="0">
                <a:solidFill>
                  <a:srgbClr val="E7DEC9"/>
                </a:solidFill>
              </a:rPr>
              <a:pPr/>
              <a:t>10/16/2018</a:t>
            </a:fld>
            <a:endParaRPr lang="en-US">
              <a:solidFill>
                <a:srgbClr val="E7DEC9"/>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solidFill>
                <a:srgbClr val="E7DEC9"/>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8E80AD3-F71F-4B3C-8BD2-5A7BD232B9FE}" type="slidenum">
              <a:rPr lang="en-US" smtClean="0">
                <a:solidFill>
                  <a:srgbClr val="E7DEC9"/>
                </a:solidFill>
              </a:rPr>
              <a:pPr/>
              <a:t>‹#›</a:t>
            </a:fld>
            <a:endParaRPr lang="en-US">
              <a:solidFill>
                <a:srgbClr val="E7DEC9"/>
              </a:solidFill>
            </a:endParaRPr>
          </a:p>
        </p:txBody>
      </p:sp>
    </p:spTree>
    <p:extLst>
      <p:ext uri="{BB962C8B-B14F-4D97-AF65-F5344CB8AC3E}">
        <p14:creationId xmlns:p14="http://schemas.microsoft.com/office/powerpoint/2010/main" val="4089552162"/>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Gambar</a:t>
            </a:r>
            <a:r>
              <a:rPr lang="en-US" dirty="0" smtClean="0"/>
              <a:t> </a:t>
            </a:r>
            <a:r>
              <a:rPr lang="en-US" dirty="0" err="1" smtClean="0"/>
              <a:t>Struktur</a:t>
            </a:r>
            <a:r>
              <a:rPr lang="en-US" dirty="0" smtClean="0"/>
              <a:t> </a:t>
            </a:r>
            <a:r>
              <a:rPr lang="en-US" dirty="0" err="1" smtClean="0"/>
              <a:t>Sendi</a:t>
            </a:r>
            <a:endParaRPr lang="en-US" dirty="0"/>
          </a:p>
        </p:txBody>
      </p:sp>
      <p:pic>
        <p:nvPicPr>
          <p:cNvPr id="4" name="Content Placeholder 3" descr="nyeri-sendi-lutut.jpg"/>
          <p:cNvPicPr>
            <a:picLocks noGrp="1" noChangeAspect="1"/>
          </p:cNvPicPr>
          <p:nvPr>
            <p:ph idx="1"/>
          </p:nvPr>
        </p:nvPicPr>
        <p:blipFill>
          <a:blip r:embed="rId2" cstate="print"/>
          <a:srcRect r="46444"/>
          <a:stretch>
            <a:fillRect/>
          </a:stretch>
        </p:blipFill>
        <p:spPr>
          <a:xfrm>
            <a:off x="2667000" y="1828800"/>
            <a:ext cx="3362325" cy="4493564"/>
          </a:xfrm>
        </p:spPr>
      </p:pic>
    </p:spTree>
    <p:extLst>
      <p:ext uri="{BB962C8B-B14F-4D97-AF65-F5344CB8AC3E}">
        <p14:creationId xmlns:p14="http://schemas.microsoft.com/office/powerpoint/2010/main" val="328135433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2"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Scale>
                                      <p:cBhvr>
                                        <p:cTn id="16"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4"/>
                                        </p:tgtEl>
                                        <p:attrNameLst>
                                          <p:attrName>ppt_x</p:attrName>
                                          <p:attrName>ppt_y</p:attrName>
                                        </p:attrNameLst>
                                      </p:cBhvr>
                                    </p:animMotion>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1.Sendi Pelana</a:t>
            </a:r>
            <a:endParaRPr lang="id-ID" dirty="0"/>
          </a:p>
        </p:txBody>
      </p:sp>
      <p:sp>
        <p:nvSpPr>
          <p:cNvPr id="3" name="Content Placeholder 2"/>
          <p:cNvSpPr>
            <a:spLocks noGrp="1"/>
          </p:cNvSpPr>
          <p:nvPr>
            <p:ph idx="1"/>
          </p:nvPr>
        </p:nvSpPr>
        <p:spPr/>
        <p:txBody>
          <a:bodyPr/>
          <a:lstStyle/>
          <a:p>
            <a:pPr marL="265113" indent="3175">
              <a:buNone/>
            </a:pPr>
            <a:r>
              <a:rPr lang="id-ID" sz="2400" dirty="0" smtClean="0"/>
              <a:t>Sendi </a:t>
            </a:r>
            <a:r>
              <a:rPr lang="id-ID" sz="2400" dirty="0"/>
              <a:t> </a:t>
            </a:r>
            <a:r>
              <a:rPr lang="id-ID" sz="2400" dirty="0" smtClean="0"/>
              <a:t>gerakan dua arah. Misal  jari-jari  dan telapak tangan  </a:t>
            </a:r>
          </a:p>
          <a:p>
            <a:pPr>
              <a:buNone/>
            </a:pPr>
            <a:endParaRPr lang="id-ID" dirty="0"/>
          </a:p>
        </p:txBody>
      </p:sp>
      <p:pic>
        <p:nvPicPr>
          <p:cNvPr id="4" name="Picture 3" descr="sendi-pelana.jpg"/>
          <p:cNvPicPr>
            <a:picLocks noChangeAspect="1"/>
          </p:cNvPicPr>
          <p:nvPr/>
        </p:nvPicPr>
        <p:blipFill>
          <a:blip r:embed="rId2"/>
          <a:stretch>
            <a:fillRect/>
          </a:stretch>
        </p:blipFill>
        <p:spPr>
          <a:xfrm>
            <a:off x="3286116" y="3929066"/>
            <a:ext cx="3238500" cy="22288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2. Sendi Peluru</a:t>
            </a:r>
            <a:endParaRPr lang="id-ID" dirty="0"/>
          </a:p>
        </p:txBody>
      </p:sp>
      <p:sp>
        <p:nvSpPr>
          <p:cNvPr id="3" name="Content Placeholder 2"/>
          <p:cNvSpPr>
            <a:spLocks noGrp="1"/>
          </p:cNvSpPr>
          <p:nvPr>
            <p:ph idx="1"/>
          </p:nvPr>
        </p:nvSpPr>
        <p:spPr/>
        <p:txBody>
          <a:bodyPr>
            <a:normAutofit/>
          </a:bodyPr>
          <a:lstStyle/>
          <a:p>
            <a:pPr marL="355600" indent="0">
              <a:buNone/>
            </a:pPr>
            <a:r>
              <a:rPr lang="id-ID" sz="2400" dirty="0"/>
              <a:t>Sendi peluru adalah hubungan antartulang di mana kedua ujung tulang berbentuk bongkol dan lekuk, serta memungkinkan pergerakan yang lebih bebas berporos tiga. Hubungan sendi peluru terjadi pada persendian antara tulang belikat dengan tulang lengan atas, antara tulang paha dengan tulang pinggul.</a:t>
            </a:r>
          </a:p>
        </p:txBody>
      </p:sp>
      <p:pic>
        <p:nvPicPr>
          <p:cNvPr id="4" name="Picture 3" descr="sendi-peluru.jpg"/>
          <p:cNvPicPr>
            <a:picLocks noChangeAspect="1"/>
          </p:cNvPicPr>
          <p:nvPr/>
        </p:nvPicPr>
        <p:blipFill>
          <a:blip r:embed="rId2"/>
          <a:stretch>
            <a:fillRect/>
          </a:stretch>
        </p:blipFill>
        <p:spPr>
          <a:xfrm>
            <a:off x="2857488" y="3924320"/>
            <a:ext cx="4419600" cy="23622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3. Sendi engsel</a:t>
            </a:r>
            <a:endParaRPr lang="id-ID" dirty="0"/>
          </a:p>
        </p:txBody>
      </p:sp>
      <p:sp>
        <p:nvSpPr>
          <p:cNvPr id="3" name="Content Placeholder 2"/>
          <p:cNvSpPr>
            <a:spLocks noGrp="1"/>
          </p:cNvSpPr>
          <p:nvPr>
            <p:ph idx="1"/>
          </p:nvPr>
        </p:nvSpPr>
        <p:spPr/>
        <p:txBody>
          <a:bodyPr/>
          <a:lstStyle/>
          <a:p>
            <a:pPr marL="173038" indent="0">
              <a:buNone/>
            </a:pPr>
            <a:r>
              <a:rPr lang="id-ID" sz="2400" dirty="0" smtClean="0"/>
              <a:t>Sendi engsel Hubungan antartulang di mana ujung-ujungnya seperti engsel dan berbentuk lekukan. Gerakan sendi sendi engsel mempunyai 1 poros. Hubungan sendi engsel dapat terjadi pada siku, lutut, dan jari-jari.</a:t>
            </a:r>
          </a:p>
          <a:p>
            <a:pPr>
              <a:buNone/>
            </a:pPr>
            <a:endParaRPr lang="id-ID" dirty="0"/>
          </a:p>
        </p:txBody>
      </p:sp>
      <p:pic>
        <p:nvPicPr>
          <p:cNvPr id="4" name="Picture 3" descr="sendi-engsel.jpg"/>
          <p:cNvPicPr>
            <a:picLocks noChangeAspect="1"/>
          </p:cNvPicPr>
          <p:nvPr/>
        </p:nvPicPr>
        <p:blipFill>
          <a:blip r:embed="rId2"/>
          <a:stretch>
            <a:fillRect/>
          </a:stretch>
        </p:blipFill>
        <p:spPr>
          <a:xfrm>
            <a:off x="2214546" y="3500438"/>
            <a:ext cx="4267200" cy="20955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4. Sendi Luncur </a:t>
            </a:r>
            <a:endParaRPr lang="id-ID" dirty="0"/>
          </a:p>
        </p:txBody>
      </p:sp>
      <p:sp>
        <p:nvSpPr>
          <p:cNvPr id="3" name="Content Placeholder 2"/>
          <p:cNvSpPr>
            <a:spLocks noGrp="1"/>
          </p:cNvSpPr>
          <p:nvPr>
            <p:ph idx="1"/>
          </p:nvPr>
        </p:nvSpPr>
        <p:spPr/>
        <p:txBody>
          <a:bodyPr>
            <a:normAutofit/>
          </a:bodyPr>
          <a:lstStyle/>
          <a:p>
            <a:pPr marL="268288" indent="0">
              <a:buNone/>
            </a:pPr>
            <a:r>
              <a:rPr lang="id-ID" sz="2400" dirty="0"/>
              <a:t>Sendi luncur merupakan Hubungan antartulang yang memungkinkan gerakan tulang badan membungkuk dan menggeliat. Sendi luncur tidak berporos. </a:t>
            </a:r>
            <a:r>
              <a:rPr lang="id-ID" sz="2400" dirty="0" smtClean="0"/>
              <a:t>Contoh  antara </a:t>
            </a:r>
            <a:r>
              <a:rPr lang="id-ID" sz="2400" dirty="0"/>
              <a:t>ruas tulang belakang, persendian antara pergelangan tangan dan tulang pengumpil</a:t>
            </a:r>
          </a:p>
        </p:txBody>
      </p:sp>
      <p:pic>
        <p:nvPicPr>
          <p:cNvPr id="4" name="Picture 3" descr="sendi-luncur.jpg"/>
          <p:cNvPicPr>
            <a:picLocks noChangeAspect="1"/>
          </p:cNvPicPr>
          <p:nvPr/>
        </p:nvPicPr>
        <p:blipFill>
          <a:blip r:embed="rId2"/>
          <a:stretch>
            <a:fillRect/>
          </a:stretch>
        </p:blipFill>
        <p:spPr>
          <a:xfrm>
            <a:off x="2428860" y="3929066"/>
            <a:ext cx="5310182" cy="241447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5. Sendi putar</a:t>
            </a:r>
            <a:endParaRPr lang="id-ID" dirty="0"/>
          </a:p>
        </p:txBody>
      </p:sp>
      <p:sp>
        <p:nvSpPr>
          <p:cNvPr id="3" name="Content Placeholder 2"/>
          <p:cNvSpPr>
            <a:spLocks noGrp="1"/>
          </p:cNvSpPr>
          <p:nvPr>
            <p:ph idx="1"/>
          </p:nvPr>
        </p:nvSpPr>
        <p:spPr/>
        <p:txBody>
          <a:bodyPr>
            <a:normAutofit/>
          </a:bodyPr>
          <a:lstStyle/>
          <a:p>
            <a:pPr marL="268288" indent="0">
              <a:buNone/>
            </a:pPr>
            <a:r>
              <a:rPr lang="id-ID" sz="2400" dirty="0"/>
              <a:t>Sendi putar merupakan Hubungan antartulang, di mana tulang yang satu berputar terhadap tulang lain. Gerakan rotasi dari sendi putar memiliki 1 poros. </a:t>
            </a:r>
            <a:r>
              <a:rPr lang="id-ID" sz="2400" dirty="0" smtClean="0"/>
              <a:t>Contoh antara </a:t>
            </a:r>
            <a:r>
              <a:rPr lang="id-ID" sz="2400" dirty="0"/>
              <a:t>tulang hasta dan tulang pengumpil, antara tulang kepala dan tulang atlas, antara tulang betis dan kering.</a:t>
            </a:r>
          </a:p>
        </p:txBody>
      </p:sp>
      <p:pic>
        <p:nvPicPr>
          <p:cNvPr id="4" name="Picture 3" descr="sendi-putar.jpg"/>
          <p:cNvPicPr>
            <a:picLocks noChangeAspect="1"/>
          </p:cNvPicPr>
          <p:nvPr/>
        </p:nvPicPr>
        <p:blipFill>
          <a:blip r:embed="rId2"/>
          <a:stretch>
            <a:fillRect/>
          </a:stretch>
        </p:blipFill>
        <p:spPr>
          <a:xfrm>
            <a:off x="2857488" y="3938606"/>
            <a:ext cx="3962400" cy="21336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id-ID"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p>
          <a:p>
            <a:pPr>
              <a:buNone/>
            </a:pPr>
            <a:endParaRPr lang="id-ID"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buNone/>
            </a:pPr>
            <a:r>
              <a:rPr lang="id-ID"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TERIMA KASIH</a:t>
            </a:r>
            <a:endPar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endParaRPr lang="id-ID"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Gangguan pada Artikulasi (persendian)</a:t>
            </a:r>
            <a:endParaRPr lang="id-ID" dirty="0"/>
          </a:p>
        </p:txBody>
      </p:sp>
      <p:sp>
        <p:nvSpPr>
          <p:cNvPr id="3" name="Content Placeholder 2"/>
          <p:cNvSpPr>
            <a:spLocks noGrp="1"/>
          </p:cNvSpPr>
          <p:nvPr>
            <p:ph idx="1"/>
          </p:nvPr>
        </p:nvSpPr>
        <p:spPr/>
        <p:txBody>
          <a:bodyPr>
            <a:normAutofit/>
          </a:bodyPr>
          <a:lstStyle/>
          <a:p>
            <a:pPr marL="268288" indent="-268288" fontAlgn="base">
              <a:buNone/>
            </a:pPr>
            <a:endParaRPr lang="id-ID"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3042" y="2143116"/>
            <a:ext cx="5643602"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id-ID"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TERIMA KASIH</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Bagian-Bagian</a:t>
            </a:r>
            <a:r>
              <a:rPr lang="en-US" dirty="0" smtClean="0"/>
              <a:t> </a:t>
            </a:r>
            <a:r>
              <a:rPr lang="en-US" dirty="0" err="1" smtClean="0"/>
              <a:t>Sendi</a:t>
            </a:r>
            <a:endParaRPr lang="en-US" dirty="0"/>
          </a:p>
        </p:txBody>
      </p:sp>
      <p:sp>
        <p:nvSpPr>
          <p:cNvPr id="3" name="Content Placeholder 2"/>
          <p:cNvSpPr>
            <a:spLocks noGrp="1"/>
          </p:cNvSpPr>
          <p:nvPr>
            <p:ph idx="1"/>
          </p:nvPr>
        </p:nvSpPr>
        <p:spPr/>
        <p:txBody>
          <a:bodyPr>
            <a:normAutofit fontScale="77500" lnSpcReduction="20000"/>
          </a:bodyPr>
          <a:lstStyle/>
          <a:p>
            <a:pPr marL="582930" indent="-514350" algn="just">
              <a:spcBef>
                <a:spcPts val="0"/>
              </a:spcBef>
              <a:spcAft>
                <a:spcPts val="1200"/>
              </a:spcAft>
              <a:buFont typeface="+mj-lt"/>
              <a:buAutoNum type="arabicPeriod"/>
            </a:pPr>
            <a:r>
              <a:rPr lang="en-US" dirty="0" err="1"/>
              <a:t>Tulang</a:t>
            </a:r>
            <a:r>
              <a:rPr lang="en-US" dirty="0"/>
              <a:t> </a:t>
            </a:r>
            <a:r>
              <a:rPr lang="en-US" dirty="0" err="1"/>
              <a:t>rawan</a:t>
            </a:r>
            <a:r>
              <a:rPr lang="en-US" dirty="0"/>
              <a:t>, </a:t>
            </a:r>
            <a:r>
              <a:rPr lang="en-US" dirty="0" err="1" smtClean="0"/>
              <a:t>melapisi</a:t>
            </a:r>
            <a:r>
              <a:rPr lang="en-US" dirty="0" smtClean="0"/>
              <a:t> </a:t>
            </a:r>
            <a:r>
              <a:rPr lang="en-US" dirty="0" err="1"/>
              <a:t>bongkol</a:t>
            </a:r>
            <a:r>
              <a:rPr lang="en-US" dirty="0"/>
              <a:t> </a:t>
            </a:r>
            <a:r>
              <a:rPr lang="en-US" dirty="0" err="1"/>
              <a:t>dan</a:t>
            </a:r>
            <a:r>
              <a:rPr lang="en-US" dirty="0"/>
              <a:t> </a:t>
            </a:r>
            <a:r>
              <a:rPr lang="en-US" dirty="0" err="1"/>
              <a:t>lekuk</a:t>
            </a:r>
            <a:r>
              <a:rPr lang="en-US" dirty="0"/>
              <a:t> </a:t>
            </a:r>
            <a:r>
              <a:rPr lang="en-US" dirty="0" err="1"/>
              <a:t>sendi</a:t>
            </a:r>
            <a:r>
              <a:rPr lang="en-US" dirty="0"/>
              <a:t>. </a:t>
            </a:r>
            <a:r>
              <a:rPr lang="en-US" dirty="0" err="1" smtClean="0"/>
              <a:t>Berfungsi</a:t>
            </a:r>
            <a:r>
              <a:rPr lang="en-US" dirty="0" smtClean="0"/>
              <a:t> </a:t>
            </a:r>
            <a:r>
              <a:rPr lang="en-US" dirty="0" err="1" smtClean="0"/>
              <a:t>untuk</a:t>
            </a:r>
            <a:r>
              <a:rPr lang="en-US" dirty="0" smtClean="0"/>
              <a:t> </a:t>
            </a:r>
            <a:r>
              <a:rPr lang="en-US" dirty="0" err="1" smtClean="0"/>
              <a:t>menghindarkan</a:t>
            </a:r>
            <a:r>
              <a:rPr lang="en-US" dirty="0" smtClean="0"/>
              <a:t> </a:t>
            </a:r>
            <a:r>
              <a:rPr lang="en-US" dirty="0" err="1"/>
              <a:t>gesekan</a:t>
            </a:r>
            <a:r>
              <a:rPr lang="en-US" dirty="0"/>
              <a:t> </a:t>
            </a:r>
            <a:r>
              <a:rPr lang="en-US" dirty="0" err="1"/>
              <a:t>antar</a:t>
            </a:r>
            <a:r>
              <a:rPr lang="en-US" dirty="0"/>
              <a:t> </a:t>
            </a:r>
            <a:r>
              <a:rPr lang="en-US" dirty="0" err="1"/>
              <a:t>ujung</a:t>
            </a:r>
            <a:r>
              <a:rPr lang="en-US" dirty="0"/>
              <a:t> </a:t>
            </a:r>
            <a:r>
              <a:rPr lang="en-US" dirty="0" err="1"/>
              <a:t>tulang</a:t>
            </a:r>
            <a:r>
              <a:rPr lang="en-US" dirty="0"/>
              <a:t> </a:t>
            </a:r>
            <a:r>
              <a:rPr lang="en-US" dirty="0" err="1"/>
              <a:t>pembentuk</a:t>
            </a:r>
            <a:r>
              <a:rPr lang="en-US" dirty="0"/>
              <a:t> </a:t>
            </a:r>
            <a:r>
              <a:rPr lang="en-US" dirty="0" err="1"/>
              <a:t>sendi</a:t>
            </a:r>
            <a:r>
              <a:rPr lang="en-US" dirty="0"/>
              <a:t> </a:t>
            </a:r>
            <a:r>
              <a:rPr lang="en-US" dirty="0" smtClean="0"/>
              <a:t> </a:t>
            </a:r>
            <a:r>
              <a:rPr lang="en-US" dirty="0" err="1"/>
              <a:t>tidak</a:t>
            </a:r>
            <a:r>
              <a:rPr lang="en-US" dirty="0"/>
              <a:t> </a:t>
            </a:r>
            <a:r>
              <a:rPr lang="en-US" dirty="0" err="1"/>
              <a:t>menjadi</a:t>
            </a:r>
            <a:r>
              <a:rPr lang="en-US" dirty="0"/>
              <a:t> </a:t>
            </a:r>
            <a:r>
              <a:rPr lang="en-US" dirty="0" err="1"/>
              <a:t>aus</a:t>
            </a:r>
            <a:r>
              <a:rPr lang="en-US" dirty="0" smtClean="0"/>
              <a:t>.</a:t>
            </a:r>
          </a:p>
          <a:p>
            <a:pPr marL="582930" lvl="0" indent="-514350" algn="just">
              <a:spcBef>
                <a:spcPts val="0"/>
              </a:spcBef>
              <a:spcAft>
                <a:spcPts val="1200"/>
              </a:spcAft>
              <a:buFont typeface="+mj-lt"/>
              <a:buAutoNum type="arabicPeriod"/>
            </a:pPr>
            <a:r>
              <a:rPr lang="en-US" dirty="0" err="1"/>
              <a:t>Kapsula</a:t>
            </a:r>
            <a:r>
              <a:rPr lang="en-US" dirty="0"/>
              <a:t> </a:t>
            </a:r>
            <a:r>
              <a:rPr lang="en-US" dirty="0" err="1"/>
              <a:t>sendi</a:t>
            </a:r>
            <a:r>
              <a:rPr lang="en-US" dirty="0"/>
              <a:t> </a:t>
            </a:r>
            <a:r>
              <a:rPr lang="en-US" dirty="0" err="1"/>
              <a:t>adalah</a:t>
            </a:r>
            <a:r>
              <a:rPr lang="en-US" dirty="0"/>
              <a:t> </a:t>
            </a:r>
            <a:r>
              <a:rPr lang="en-US" dirty="0" err="1"/>
              <a:t>lapisan</a:t>
            </a:r>
            <a:r>
              <a:rPr lang="en-US" dirty="0"/>
              <a:t> </a:t>
            </a:r>
            <a:r>
              <a:rPr lang="en-US" dirty="0" err="1"/>
              <a:t>berserabut</a:t>
            </a:r>
            <a:r>
              <a:rPr lang="en-US" dirty="0"/>
              <a:t> yang </a:t>
            </a:r>
            <a:r>
              <a:rPr lang="en-US" dirty="0" err="1"/>
              <a:t>melapisi</a:t>
            </a:r>
            <a:r>
              <a:rPr lang="en-US" dirty="0"/>
              <a:t> </a:t>
            </a:r>
            <a:r>
              <a:rPr lang="en-US" dirty="0" err="1"/>
              <a:t>sendi</a:t>
            </a:r>
            <a:r>
              <a:rPr lang="en-US" dirty="0"/>
              <a:t>. Di </a:t>
            </a:r>
            <a:r>
              <a:rPr lang="en-US" dirty="0" err="1"/>
              <a:t>bagian</a:t>
            </a:r>
            <a:r>
              <a:rPr lang="en-US" dirty="0"/>
              <a:t> </a:t>
            </a:r>
            <a:r>
              <a:rPr lang="en-US" dirty="0" err="1"/>
              <a:t>dalamnya</a:t>
            </a:r>
            <a:r>
              <a:rPr lang="en-US" dirty="0"/>
              <a:t> </a:t>
            </a:r>
            <a:r>
              <a:rPr lang="en-US" dirty="0" err="1"/>
              <a:t>terdapat</a:t>
            </a:r>
            <a:r>
              <a:rPr lang="en-US" dirty="0"/>
              <a:t> </a:t>
            </a:r>
            <a:r>
              <a:rPr lang="en-US" dirty="0" err="1"/>
              <a:t>rongga</a:t>
            </a:r>
            <a:r>
              <a:rPr lang="en-US" dirty="0" smtClean="0"/>
              <a:t>.</a:t>
            </a:r>
          </a:p>
          <a:p>
            <a:pPr marL="582930" indent="-514350" algn="just">
              <a:spcBef>
                <a:spcPts val="0"/>
              </a:spcBef>
              <a:spcAft>
                <a:spcPts val="1200"/>
              </a:spcAft>
              <a:buFont typeface="+mj-lt"/>
              <a:buAutoNum type="arabicPeriod"/>
            </a:pPr>
            <a:r>
              <a:rPr lang="en-US" dirty="0" err="1" smtClean="0"/>
              <a:t>Rongga</a:t>
            </a:r>
            <a:r>
              <a:rPr lang="en-US" dirty="0" smtClean="0"/>
              <a:t> </a:t>
            </a:r>
            <a:r>
              <a:rPr lang="en-US" dirty="0" err="1"/>
              <a:t>sendi</a:t>
            </a:r>
            <a:r>
              <a:rPr lang="en-US" dirty="0"/>
              <a:t>, </a:t>
            </a:r>
            <a:r>
              <a:rPr lang="en-US" dirty="0" err="1"/>
              <a:t>dibentuk</a:t>
            </a:r>
            <a:r>
              <a:rPr lang="en-US" dirty="0"/>
              <a:t> </a:t>
            </a:r>
            <a:r>
              <a:rPr lang="en-US" dirty="0" err="1"/>
              <a:t>oleh</a:t>
            </a:r>
            <a:r>
              <a:rPr lang="en-US" dirty="0"/>
              <a:t> </a:t>
            </a:r>
            <a:r>
              <a:rPr lang="en-US" dirty="0" err="1"/>
              <a:t>membran</a:t>
            </a:r>
            <a:r>
              <a:rPr lang="en-US" dirty="0"/>
              <a:t> </a:t>
            </a:r>
            <a:r>
              <a:rPr lang="en-US" dirty="0" err="1"/>
              <a:t>sendi</a:t>
            </a:r>
            <a:r>
              <a:rPr lang="en-US" dirty="0"/>
              <a:t> (</a:t>
            </a:r>
            <a:r>
              <a:rPr lang="en-US" dirty="0" err="1"/>
              <a:t>membran</a:t>
            </a:r>
            <a:r>
              <a:rPr lang="en-US" dirty="0"/>
              <a:t> </a:t>
            </a:r>
            <a:r>
              <a:rPr lang="en-US" dirty="0" err="1"/>
              <a:t>sinovial</a:t>
            </a:r>
            <a:r>
              <a:rPr lang="en-US" dirty="0"/>
              <a:t>) yang </a:t>
            </a:r>
            <a:r>
              <a:rPr lang="en-US" dirty="0" err="1"/>
              <a:t>liat</a:t>
            </a:r>
            <a:r>
              <a:rPr lang="en-US" dirty="0"/>
              <a:t> </a:t>
            </a:r>
            <a:r>
              <a:rPr lang="en-US" dirty="0" err="1"/>
              <a:t>dan</a:t>
            </a:r>
            <a:r>
              <a:rPr lang="en-US" dirty="0"/>
              <a:t> </a:t>
            </a:r>
            <a:r>
              <a:rPr lang="en-US" dirty="0" err="1"/>
              <a:t>kluat</a:t>
            </a:r>
            <a:r>
              <a:rPr lang="en-US" dirty="0"/>
              <a:t>, </a:t>
            </a:r>
            <a:r>
              <a:rPr lang="en-US" dirty="0" err="1"/>
              <a:t>menghasilkan</a:t>
            </a:r>
            <a:r>
              <a:rPr lang="en-US" dirty="0"/>
              <a:t> </a:t>
            </a:r>
            <a:r>
              <a:rPr lang="en-US" dirty="0" err="1"/>
              <a:t>minyak</a:t>
            </a:r>
            <a:r>
              <a:rPr lang="en-US" dirty="0"/>
              <a:t> </a:t>
            </a:r>
            <a:r>
              <a:rPr lang="en-US" dirty="0" err="1"/>
              <a:t>sinovial</a:t>
            </a:r>
            <a:r>
              <a:rPr lang="en-US" dirty="0"/>
              <a:t> yang </a:t>
            </a:r>
            <a:r>
              <a:rPr lang="en-US" dirty="0" err="1"/>
              <a:t>berguna</a:t>
            </a:r>
            <a:r>
              <a:rPr lang="en-US" dirty="0"/>
              <a:t> </a:t>
            </a:r>
            <a:r>
              <a:rPr lang="en-US" dirty="0" err="1"/>
              <a:t>untuk</a:t>
            </a:r>
            <a:r>
              <a:rPr lang="en-US" dirty="0"/>
              <a:t> </a:t>
            </a:r>
            <a:r>
              <a:rPr lang="en-US" dirty="0" err="1"/>
              <a:t>melumasi</a:t>
            </a:r>
            <a:r>
              <a:rPr lang="en-US" dirty="0"/>
              <a:t> </a:t>
            </a:r>
            <a:r>
              <a:rPr lang="en-US" dirty="0" err="1"/>
              <a:t>sendi</a:t>
            </a:r>
            <a:r>
              <a:rPr lang="en-US" dirty="0" smtClean="0"/>
              <a:t>.</a:t>
            </a:r>
          </a:p>
          <a:p>
            <a:pPr marL="582930" lvl="0" indent="-514350" algn="just">
              <a:spcBef>
                <a:spcPts val="0"/>
              </a:spcBef>
              <a:spcAft>
                <a:spcPts val="1200"/>
              </a:spcAft>
              <a:buFont typeface="+mj-lt"/>
              <a:buAutoNum type="arabicPeriod"/>
            </a:pPr>
            <a:r>
              <a:rPr lang="en-US" dirty="0" err="1"/>
              <a:t>Cairan</a:t>
            </a:r>
            <a:r>
              <a:rPr lang="en-US" dirty="0"/>
              <a:t> </a:t>
            </a:r>
            <a:r>
              <a:rPr lang="en-US" dirty="0" err="1"/>
              <a:t>sinovial</a:t>
            </a:r>
            <a:r>
              <a:rPr lang="en-US" dirty="0"/>
              <a:t> </a:t>
            </a:r>
            <a:r>
              <a:rPr lang="en-US" dirty="0" err="1"/>
              <a:t>adalah</a:t>
            </a:r>
            <a:r>
              <a:rPr lang="en-US" dirty="0"/>
              <a:t> </a:t>
            </a:r>
            <a:r>
              <a:rPr lang="en-US" dirty="0" err="1"/>
              <a:t>cairan</a:t>
            </a:r>
            <a:r>
              <a:rPr lang="en-US" dirty="0"/>
              <a:t> </a:t>
            </a:r>
            <a:r>
              <a:rPr lang="en-US" dirty="0" err="1"/>
              <a:t>pelumas</a:t>
            </a:r>
            <a:r>
              <a:rPr lang="en-US" dirty="0"/>
              <a:t> </a:t>
            </a:r>
            <a:r>
              <a:rPr lang="en-US" dirty="0" err="1"/>
              <a:t>pada</a:t>
            </a:r>
            <a:r>
              <a:rPr lang="en-US" dirty="0"/>
              <a:t> </a:t>
            </a:r>
            <a:r>
              <a:rPr lang="en-US" dirty="0" err="1"/>
              <a:t>kapsula</a:t>
            </a:r>
            <a:r>
              <a:rPr lang="en-US" dirty="0"/>
              <a:t> </a:t>
            </a:r>
            <a:r>
              <a:rPr lang="en-US" dirty="0" err="1"/>
              <a:t>sendi</a:t>
            </a:r>
            <a:r>
              <a:rPr lang="en-US" dirty="0" smtClean="0"/>
              <a:t>.</a:t>
            </a:r>
            <a:endParaRPr lang="en-US" dirty="0"/>
          </a:p>
          <a:p>
            <a:pPr marL="582930" indent="-514350" algn="just">
              <a:spcBef>
                <a:spcPts val="0"/>
              </a:spcBef>
              <a:spcAft>
                <a:spcPts val="1200"/>
              </a:spcAft>
              <a:buFont typeface="+mj-lt"/>
              <a:buAutoNum type="arabicPeriod"/>
            </a:pPr>
            <a:r>
              <a:rPr lang="en-US" dirty="0" err="1" smtClean="0"/>
              <a:t>Ligamen</a:t>
            </a:r>
            <a:r>
              <a:rPr lang="en-US" dirty="0"/>
              <a:t>, </a:t>
            </a:r>
            <a:r>
              <a:rPr lang="en-US" dirty="0" err="1"/>
              <a:t>adalah</a:t>
            </a:r>
            <a:r>
              <a:rPr lang="en-US" dirty="0"/>
              <a:t> </a:t>
            </a:r>
            <a:r>
              <a:rPr lang="en-US" dirty="0" err="1"/>
              <a:t>jaringan</a:t>
            </a:r>
            <a:r>
              <a:rPr lang="en-US" dirty="0"/>
              <a:t> </a:t>
            </a:r>
            <a:r>
              <a:rPr lang="en-US" dirty="0" err="1"/>
              <a:t>ikat</a:t>
            </a:r>
            <a:r>
              <a:rPr lang="en-US" dirty="0"/>
              <a:t> yang </a:t>
            </a:r>
            <a:r>
              <a:rPr lang="en-US" dirty="0" err="1"/>
              <a:t>liat</a:t>
            </a:r>
            <a:r>
              <a:rPr lang="en-US" dirty="0"/>
              <a:t> </a:t>
            </a:r>
            <a:r>
              <a:rPr lang="en-US" dirty="0" err="1"/>
              <a:t>dan</a:t>
            </a:r>
            <a:r>
              <a:rPr lang="en-US" dirty="0"/>
              <a:t> </a:t>
            </a:r>
            <a:r>
              <a:rPr lang="en-US" dirty="0" err="1"/>
              <a:t>kuat</a:t>
            </a:r>
            <a:r>
              <a:rPr lang="en-US" dirty="0"/>
              <a:t> </a:t>
            </a:r>
            <a:r>
              <a:rPr lang="en-US" dirty="0" err="1"/>
              <a:t>untuk</a:t>
            </a:r>
            <a:r>
              <a:rPr lang="en-US" dirty="0"/>
              <a:t> </a:t>
            </a:r>
            <a:r>
              <a:rPr lang="en-US" dirty="0" err="1"/>
              <a:t>melindungi</a:t>
            </a:r>
            <a:r>
              <a:rPr lang="en-US" dirty="0"/>
              <a:t> </a:t>
            </a:r>
            <a:r>
              <a:rPr lang="en-US" dirty="0" err="1"/>
              <a:t>sendi</a:t>
            </a:r>
            <a:r>
              <a:rPr lang="en-US" dirty="0"/>
              <a:t> agar </a:t>
            </a:r>
            <a:r>
              <a:rPr lang="en-US" dirty="0" err="1"/>
              <a:t>tidak</a:t>
            </a:r>
            <a:r>
              <a:rPr lang="en-US" dirty="0"/>
              <a:t> </a:t>
            </a:r>
            <a:r>
              <a:rPr lang="en-US" dirty="0" err="1"/>
              <a:t>lepas</a:t>
            </a:r>
            <a:r>
              <a:rPr lang="en-US" dirty="0" smtClean="0"/>
              <a:t>.</a:t>
            </a:r>
            <a:endParaRPr lang="en-US" dirty="0"/>
          </a:p>
          <a:p>
            <a:endParaRPr lang="en-US" dirty="0"/>
          </a:p>
        </p:txBody>
      </p:sp>
    </p:spTree>
    <p:extLst>
      <p:ext uri="{BB962C8B-B14F-4D97-AF65-F5344CB8AC3E}">
        <p14:creationId xmlns:p14="http://schemas.microsoft.com/office/powerpoint/2010/main" val="3953216898"/>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1000"/>
                                        <p:tgtEl>
                                          <p:spTgt spid="3">
                                            <p:txEl>
                                              <p:pRg st="1" end="1"/>
                                            </p:txEl>
                                          </p:spTgt>
                                        </p:tgtEl>
                                      </p:cBhvr>
                                    </p:animEffect>
                                    <p:anim calcmode="lin" valueType="num">
                                      <p:cBhvr>
                                        <p:cTn id="2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1000"/>
                                        <p:tgtEl>
                                          <p:spTgt spid="3">
                                            <p:txEl>
                                              <p:pRg st="3" end="3"/>
                                            </p:txEl>
                                          </p:spTgt>
                                        </p:tgtEl>
                                      </p:cBhvr>
                                    </p:animEffect>
                                    <p:anim calcmode="lin" valueType="num">
                                      <p:cBhvr>
                                        <p:cTn id="4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1000"/>
                                        <p:tgtEl>
                                          <p:spTgt spid="3">
                                            <p:txEl>
                                              <p:pRg st="4" end="4"/>
                                            </p:txEl>
                                          </p:spTgt>
                                        </p:tgtEl>
                                      </p:cBhvr>
                                    </p:animEffect>
                                    <p:anim calcmode="lin" valueType="num">
                                      <p:cBhvr>
                                        <p:cTn id="4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pPr algn="ctr"/>
            <a:r>
              <a:rPr lang="en-US" dirty="0" err="1" smtClean="0"/>
              <a:t>Terima</a:t>
            </a:r>
            <a:r>
              <a:rPr lang="en-US" dirty="0" smtClean="0"/>
              <a:t> </a:t>
            </a:r>
            <a:r>
              <a:rPr lang="en-US" dirty="0" err="1" smtClean="0"/>
              <a:t>Kasih</a:t>
            </a:r>
            <a:r>
              <a:rPr lang="en-US" dirty="0" smtClean="0"/>
              <a:t> </a:t>
            </a:r>
            <a:endParaRPr lang="en-US" dirty="0"/>
          </a:p>
        </p:txBody>
      </p:sp>
    </p:spTree>
    <p:extLst>
      <p:ext uri="{BB962C8B-B14F-4D97-AF65-F5344CB8AC3E}">
        <p14:creationId xmlns:p14="http://schemas.microsoft.com/office/powerpoint/2010/main" val="99687147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29058" y="1000108"/>
            <a:ext cx="4557690" cy="1470025"/>
          </a:xfrm>
        </p:spPr>
        <p:txBody>
          <a:bodyPr>
            <a:normAutofit fontScale="90000"/>
          </a:bodyPr>
          <a:lstStyle/>
          <a:p>
            <a:r>
              <a:rPr lang="id-ID" b="1" dirty="0" smtClean="0">
                <a:effectLst>
                  <a:outerShdw blurRad="38100" dist="38100" dir="2700000" algn="tl">
                    <a:srgbClr val="000000">
                      <a:alpha val="43137"/>
                    </a:srgbClr>
                  </a:outerShdw>
                </a:effectLst>
              </a:rPr>
              <a:t>MACAM MACAM ARTIKULASI (persendian) </a:t>
            </a:r>
            <a:endParaRPr lang="id-ID"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4357686" y="3071810"/>
            <a:ext cx="3714776" cy="3429024"/>
          </a:xfrm>
        </p:spPr>
        <p:txBody>
          <a:bodyPr>
            <a:normAutofit/>
          </a:bodyPr>
          <a:lstStyle/>
          <a:p>
            <a:pPr algn="l"/>
            <a:endParaRPr lang="id-ID"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dirty="0" smtClean="0">
                <a:sym typeface="Wingdings"/>
              </a:rPr>
              <a:t> </a:t>
            </a:r>
            <a:r>
              <a:rPr lang="id-ID" sz="3600" b="1" dirty="0" smtClean="0">
                <a:effectLst>
                  <a:outerShdw blurRad="38100" dist="38100" dir="2700000" algn="tl">
                    <a:srgbClr val="000000">
                      <a:alpha val="43137"/>
                    </a:srgbClr>
                  </a:outerShdw>
                </a:effectLst>
                <a:sym typeface="Wingdings"/>
              </a:rPr>
              <a:t>Artikulasi (persendian) </a:t>
            </a:r>
            <a:endParaRPr lang="id-ID" sz="36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85860"/>
            <a:ext cx="7686700" cy="4840303"/>
          </a:xfrm>
        </p:spPr>
        <p:txBody>
          <a:bodyPr/>
          <a:lstStyle/>
          <a:p>
            <a:pPr marL="630238" indent="0" algn="just">
              <a:buNone/>
            </a:pPr>
            <a:endParaRPr lang="id-ID" sz="2800" b="1" i="1" dirty="0" smtClean="0"/>
          </a:p>
          <a:p>
            <a:pPr marL="630238" indent="0" algn="just">
              <a:buNone/>
            </a:pPr>
            <a:r>
              <a:rPr lang="id-ID" sz="2800" b="1" i="1" dirty="0" smtClean="0"/>
              <a:t>Persendian</a:t>
            </a:r>
            <a:r>
              <a:rPr lang="id-ID" sz="2800" dirty="0" smtClean="0"/>
              <a:t> </a:t>
            </a:r>
            <a:r>
              <a:rPr lang="en-US" sz="2800" dirty="0" smtClean="0"/>
              <a:t> </a:t>
            </a:r>
            <a:r>
              <a:rPr lang="en-US" sz="2800" dirty="0" err="1" smtClean="0"/>
              <a:t>adalah</a:t>
            </a:r>
            <a:r>
              <a:rPr lang="en-US" sz="2800" dirty="0" smtClean="0"/>
              <a:t> </a:t>
            </a:r>
            <a:r>
              <a:rPr lang="en-US" sz="2800" dirty="0" err="1" smtClean="0"/>
              <a:t>hubungan</a:t>
            </a:r>
            <a:r>
              <a:rPr lang="en-US" sz="2800" dirty="0" smtClean="0"/>
              <a:t> </a:t>
            </a:r>
            <a:r>
              <a:rPr lang="en-US" sz="2800" dirty="0" err="1" smtClean="0"/>
              <a:t>tulang</a:t>
            </a:r>
            <a:r>
              <a:rPr lang="en-US" sz="2800" dirty="0" smtClean="0"/>
              <a:t> </a:t>
            </a:r>
            <a:r>
              <a:rPr lang="en-US" sz="2800" dirty="0" err="1" smtClean="0"/>
              <a:t>dengan</a:t>
            </a:r>
            <a:r>
              <a:rPr lang="en-US" sz="2800" dirty="0" smtClean="0"/>
              <a:t> </a:t>
            </a:r>
            <a:r>
              <a:rPr lang="en-US" sz="2800" dirty="0" err="1" smtClean="0"/>
              <a:t>tulang</a:t>
            </a:r>
            <a:r>
              <a:rPr lang="en-US" sz="2800" dirty="0" smtClean="0"/>
              <a:t>. </a:t>
            </a:r>
          </a:p>
          <a:p>
            <a:pPr marL="630238" indent="0" algn="just">
              <a:buNone/>
            </a:pPr>
            <a:r>
              <a:rPr lang="en-US" sz="2800" dirty="0" err="1" smtClean="0"/>
              <a:t>Persendian</a:t>
            </a:r>
            <a:r>
              <a:rPr lang="en-US" sz="2800" dirty="0" smtClean="0"/>
              <a:t> </a:t>
            </a:r>
            <a:r>
              <a:rPr lang="en-US" sz="2800" dirty="0" err="1" smtClean="0"/>
              <a:t>dihubungkan</a:t>
            </a:r>
            <a:r>
              <a:rPr lang="en-US" sz="2800" dirty="0" smtClean="0"/>
              <a:t> </a:t>
            </a:r>
            <a:r>
              <a:rPr lang="en-US" sz="2800" dirty="0" err="1" smtClean="0"/>
              <a:t>oleh</a:t>
            </a:r>
            <a:r>
              <a:rPr lang="en-US" sz="2800" dirty="0" smtClean="0"/>
              <a:t> : </a:t>
            </a:r>
            <a:r>
              <a:rPr lang="en-US" sz="2800" dirty="0" err="1" smtClean="0"/>
              <a:t>serabut</a:t>
            </a:r>
            <a:r>
              <a:rPr lang="en-US" sz="2800" dirty="0" smtClean="0"/>
              <a:t>, </a:t>
            </a:r>
            <a:r>
              <a:rPr lang="en-US" sz="2800" dirty="0" err="1" smtClean="0"/>
              <a:t>tulang</a:t>
            </a:r>
            <a:r>
              <a:rPr lang="en-US" sz="2800" dirty="0" smtClean="0"/>
              <a:t> </a:t>
            </a:r>
            <a:r>
              <a:rPr lang="en-US" sz="2800" dirty="0" err="1" smtClean="0"/>
              <a:t>lunak</a:t>
            </a:r>
            <a:r>
              <a:rPr lang="en-US" sz="2800" dirty="0" smtClean="0"/>
              <a:t>, </a:t>
            </a:r>
            <a:r>
              <a:rPr lang="en-US" sz="2800" dirty="0" err="1" smtClean="0"/>
              <a:t>atau</a:t>
            </a:r>
            <a:r>
              <a:rPr lang="en-US" sz="2800" dirty="0" smtClean="0"/>
              <a:t> </a:t>
            </a:r>
            <a:r>
              <a:rPr lang="en-US" sz="2800" dirty="0" err="1" smtClean="0"/>
              <a:t>ligamen</a:t>
            </a:r>
            <a:r>
              <a:rPr lang="en-US" sz="2800" smtClean="0"/>
              <a:t>.</a:t>
            </a:r>
            <a:endParaRPr lang="id-ID" sz="2800" dirty="0" smtClean="0"/>
          </a:p>
          <a:p>
            <a:pPr marL="630238" indent="0" algn="just">
              <a:buNone/>
            </a:pPr>
            <a:r>
              <a:rPr lang="id-ID" sz="2400" dirty="0" smtClean="0"/>
              <a:t> </a:t>
            </a:r>
          </a:p>
          <a:p>
            <a:pPr>
              <a:buNone/>
            </a:pPr>
            <a:endParaRPr lang="id-ID"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2518" cy="1143000"/>
          </a:xfrm>
        </p:spPr>
        <p:txBody>
          <a:bodyPr>
            <a:normAutofit fontScale="90000"/>
          </a:bodyPr>
          <a:lstStyle/>
          <a:p>
            <a:pPr marL="536575" indent="-536575" algn="l"/>
            <a:r>
              <a:rPr lang="id-ID" sz="3600" dirty="0" smtClean="0">
                <a:sym typeface="Wingdings"/>
              </a:rPr>
              <a:t></a:t>
            </a:r>
            <a:r>
              <a:rPr lang="id-ID" sz="3600" dirty="0" smtClean="0"/>
              <a:t> </a:t>
            </a:r>
            <a:r>
              <a:rPr lang="id-ID" sz="3600" b="1" dirty="0" smtClean="0">
                <a:effectLst>
                  <a:outerShdw blurRad="38100" dist="38100" dir="2700000" algn="tl">
                    <a:srgbClr val="000000">
                      <a:alpha val="43137"/>
                    </a:srgbClr>
                  </a:outerShdw>
                </a:effectLst>
              </a:rPr>
              <a:t>Macam Macam Artikulasi (persendian)</a:t>
            </a:r>
            <a:endParaRPr lang="id-ID" sz="36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630238" indent="0" algn="just">
              <a:buNone/>
            </a:pPr>
            <a:r>
              <a:rPr lang="id-ID" dirty="0" smtClean="0"/>
              <a:t>Menurut sifat geraknya, sendi digolongkan menjadi 3 macam, yakni :</a:t>
            </a:r>
          </a:p>
          <a:p>
            <a:pPr marL="1144588" indent="-514350" algn="just">
              <a:buFont typeface="+mj-lt"/>
              <a:buAutoNum type="arabicPeriod"/>
            </a:pPr>
            <a:r>
              <a:rPr lang="id-ID" dirty="0" smtClean="0"/>
              <a:t>Sinartrosis</a:t>
            </a:r>
            <a:r>
              <a:rPr lang="en-US" dirty="0" smtClean="0"/>
              <a:t> ( </a:t>
            </a:r>
            <a:r>
              <a:rPr lang="en-US" dirty="0" err="1" smtClean="0"/>
              <a:t>tidak</a:t>
            </a:r>
            <a:r>
              <a:rPr lang="en-US" dirty="0" smtClean="0"/>
              <a:t> </a:t>
            </a:r>
            <a:r>
              <a:rPr lang="en-US" dirty="0" err="1" smtClean="0"/>
              <a:t>bergerak</a:t>
            </a:r>
            <a:r>
              <a:rPr lang="en-US" dirty="0" smtClean="0"/>
              <a:t>)</a:t>
            </a:r>
            <a:r>
              <a:rPr lang="id-ID" dirty="0" smtClean="0"/>
              <a:t> </a:t>
            </a:r>
          </a:p>
          <a:p>
            <a:pPr marL="1144588" indent="-514350" algn="just">
              <a:buFont typeface="+mj-lt"/>
              <a:buAutoNum type="arabicPeriod"/>
            </a:pPr>
            <a:r>
              <a:rPr lang="id-ID" dirty="0" smtClean="0"/>
              <a:t>Amfiartrosis</a:t>
            </a:r>
            <a:r>
              <a:rPr lang="en-US" dirty="0" smtClean="0"/>
              <a:t> (</a:t>
            </a:r>
            <a:r>
              <a:rPr lang="en-US" dirty="0" err="1" smtClean="0"/>
              <a:t>sedikit</a:t>
            </a:r>
            <a:r>
              <a:rPr lang="en-US" dirty="0" smtClean="0"/>
              <a:t> </a:t>
            </a:r>
            <a:r>
              <a:rPr lang="en-US" dirty="0" err="1" smtClean="0"/>
              <a:t>gerak</a:t>
            </a:r>
            <a:r>
              <a:rPr lang="en-US" dirty="0" smtClean="0"/>
              <a:t>)</a:t>
            </a:r>
            <a:endParaRPr lang="id-ID" dirty="0" smtClean="0"/>
          </a:p>
          <a:p>
            <a:pPr marL="1144588" indent="-514350" algn="just">
              <a:buFont typeface="+mj-lt"/>
              <a:buAutoNum type="arabicPeriod"/>
            </a:pPr>
            <a:r>
              <a:rPr lang="id-ID" dirty="0" smtClean="0"/>
              <a:t>Diartrosis</a:t>
            </a:r>
            <a:r>
              <a:rPr lang="en-US" dirty="0" smtClean="0"/>
              <a:t> (</a:t>
            </a:r>
            <a:r>
              <a:rPr lang="en-US" dirty="0" err="1" smtClean="0"/>
              <a:t>bebas</a:t>
            </a:r>
            <a:r>
              <a:rPr lang="en-US" dirty="0" smtClean="0"/>
              <a:t> </a:t>
            </a:r>
            <a:r>
              <a:rPr lang="en-US" dirty="0" err="1" smtClean="0"/>
              <a:t>gerak</a:t>
            </a:r>
            <a:r>
              <a:rPr lang="en-US" dirty="0" smtClean="0"/>
              <a:t>)</a:t>
            </a:r>
            <a:endParaRPr lang="id-ID" dirty="0" smtClean="0"/>
          </a:p>
          <a:p>
            <a:pPr>
              <a:buNone/>
            </a:pPr>
            <a:endParaRPr lang="id-ID"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1. Sinartrosis</a:t>
            </a:r>
            <a:endParaRPr lang="id-ID" dirty="0"/>
          </a:p>
        </p:txBody>
      </p:sp>
      <p:sp>
        <p:nvSpPr>
          <p:cNvPr id="3" name="Content Placeholder 2"/>
          <p:cNvSpPr>
            <a:spLocks noGrp="1"/>
          </p:cNvSpPr>
          <p:nvPr>
            <p:ph idx="1"/>
          </p:nvPr>
        </p:nvSpPr>
        <p:spPr>
          <a:xfrm>
            <a:off x="457200" y="1357298"/>
            <a:ext cx="8229600" cy="4768865"/>
          </a:xfrm>
        </p:spPr>
        <p:txBody>
          <a:bodyPr>
            <a:normAutofit/>
          </a:bodyPr>
          <a:lstStyle/>
          <a:p>
            <a:pPr marL="268288" indent="0" fontAlgn="base">
              <a:buNone/>
            </a:pPr>
            <a:endParaRPr lang="id-ID" sz="1800" dirty="0"/>
          </a:p>
          <a:p>
            <a:pPr marL="268288" indent="0" fontAlgn="base">
              <a:buNone/>
            </a:pPr>
            <a:r>
              <a:rPr lang="id-ID" sz="1800" b="1" dirty="0"/>
              <a:t>a. Sinartrosis Sinkondrosis</a:t>
            </a:r>
            <a:endParaRPr lang="id-ID" sz="1800" dirty="0"/>
          </a:p>
          <a:p>
            <a:pPr marL="536575" indent="0" fontAlgn="base">
              <a:buNone/>
            </a:pPr>
            <a:r>
              <a:rPr lang="id-ID" sz="1800" dirty="0" smtClean="0"/>
              <a:t>Dihubungkan  </a:t>
            </a:r>
            <a:r>
              <a:rPr lang="id-ID" sz="1800" dirty="0"/>
              <a:t>tulang rawan. </a:t>
            </a:r>
          </a:p>
          <a:p>
            <a:pPr marL="536575" indent="0" fontAlgn="base">
              <a:buNone/>
            </a:pPr>
            <a:r>
              <a:rPr lang="id-ID" sz="1800" dirty="0"/>
              <a:t>a) hubungan </a:t>
            </a:r>
            <a:r>
              <a:rPr lang="id-ID" sz="1800" dirty="0" smtClean="0"/>
              <a:t> </a:t>
            </a:r>
            <a:r>
              <a:rPr lang="id-ID" sz="1800" dirty="0"/>
              <a:t>tulang rusuk dan ruas tulang dada;</a:t>
            </a:r>
          </a:p>
          <a:p>
            <a:pPr marL="536575" indent="0" fontAlgn="base">
              <a:buNone/>
            </a:pPr>
            <a:r>
              <a:rPr lang="id-ID" sz="1800" dirty="0"/>
              <a:t>b) hubungan </a:t>
            </a:r>
            <a:r>
              <a:rPr lang="id-ID" sz="1800" dirty="0" smtClean="0"/>
              <a:t>tulang belakang</a:t>
            </a:r>
            <a:r>
              <a:rPr lang="id-ID" sz="1800" dirty="0"/>
              <a:t> </a:t>
            </a:r>
            <a:r>
              <a:rPr lang="id-ID" sz="1800" dirty="0" smtClean="0"/>
              <a:t>dan pinggul.</a:t>
            </a:r>
            <a:endParaRPr lang="id-ID" sz="1800" dirty="0"/>
          </a:p>
          <a:p>
            <a:pPr marL="268288" indent="0" fontAlgn="base">
              <a:buNone/>
            </a:pPr>
            <a:r>
              <a:rPr lang="id-ID" sz="1800" b="1" dirty="0"/>
              <a:t>b. Sinartrosis Sinfibrosis</a:t>
            </a:r>
            <a:endParaRPr lang="id-ID" sz="1800" dirty="0"/>
          </a:p>
          <a:p>
            <a:pPr marL="536575" indent="0" fontAlgn="base">
              <a:buNone/>
            </a:pPr>
            <a:r>
              <a:rPr lang="id-ID" sz="1800" dirty="0" smtClean="0"/>
              <a:t>Dihuhubungkan  </a:t>
            </a:r>
            <a:r>
              <a:rPr lang="id-ID" sz="1800" dirty="0"/>
              <a:t>serabut </a:t>
            </a:r>
            <a:r>
              <a:rPr lang="id-ID" sz="1800" dirty="0" smtClean="0"/>
              <a:t>fibrosa. </a:t>
            </a:r>
            <a:r>
              <a:rPr lang="id-ID" sz="1800" dirty="0"/>
              <a:t>Misalnya, hubungan antar tulang tengkorak (</a:t>
            </a:r>
            <a:r>
              <a:rPr lang="id-ID" sz="1800" i="1" dirty="0"/>
              <a:t>sutura</a:t>
            </a:r>
            <a:r>
              <a:rPr lang="id-ID" sz="1800" dirty="0" smtClean="0"/>
              <a:t>).</a:t>
            </a:r>
          </a:p>
          <a:p>
            <a:pPr marL="536575" indent="0" fontAlgn="base">
              <a:buNone/>
            </a:pPr>
            <a:endParaRPr lang="id-ID" sz="1800" dirty="0" smtClean="0"/>
          </a:p>
          <a:p>
            <a:pPr marL="536575" indent="0" fontAlgn="base">
              <a:buNone/>
            </a:pPr>
            <a:endParaRPr lang="id-ID" sz="1800" dirty="0"/>
          </a:p>
          <a:p>
            <a:pPr marL="268288" indent="0">
              <a:buNone/>
            </a:pPr>
            <a:endParaRPr lang="id-ID" dirty="0"/>
          </a:p>
        </p:txBody>
      </p:sp>
      <p:pic>
        <p:nvPicPr>
          <p:cNvPr id="4" name="Picture 3" descr="persendian-sinartrosis-sinfibrosis.jpg"/>
          <p:cNvPicPr>
            <a:picLocks noChangeAspect="1"/>
          </p:cNvPicPr>
          <p:nvPr/>
        </p:nvPicPr>
        <p:blipFill>
          <a:blip r:embed="rId2"/>
          <a:stretch>
            <a:fillRect/>
          </a:stretch>
        </p:blipFill>
        <p:spPr>
          <a:xfrm>
            <a:off x="3714744" y="4786322"/>
            <a:ext cx="2714644" cy="139973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2. Amfiartrosis</a:t>
            </a:r>
            <a:endParaRPr lang="id-ID" dirty="0"/>
          </a:p>
        </p:txBody>
      </p:sp>
      <p:sp>
        <p:nvSpPr>
          <p:cNvPr id="3" name="Content Placeholder 2"/>
          <p:cNvSpPr>
            <a:spLocks noGrp="1"/>
          </p:cNvSpPr>
          <p:nvPr>
            <p:ph idx="1"/>
          </p:nvPr>
        </p:nvSpPr>
        <p:spPr/>
        <p:txBody>
          <a:bodyPr>
            <a:normAutofit/>
          </a:bodyPr>
          <a:lstStyle/>
          <a:p>
            <a:pPr marL="268288" indent="0" algn="just">
              <a:buNone/>
            </a:pPr>
            <a:r>
              <a:rPr lang="id-ID" sz="2400" i="1" dirty="0"/>
              <a:t>P</a:t>
            </a:r>
            <a:r>
              <a:rPr lang="id-ID" sz="2400" dirty="0" smtClean="0"/>
              <a:t>ersendian </a:t>
            </a:r>
            <a:r>
              <a:rPr lang="en-US" sz="2400" dirty="0" smtClean="0"/>
              <a:t> </a:t>
            </a:r>
            <a:r>
              <a:rPr lang="en-US" sz="2400" dirty="0" err="1" smtClean="0"/>
              <a:t>sedikit</a:t>
            </a:r>
            <a:r>
              <a:rPr lang="en-US" sz="2400" dirty="0" smtClean="0"/>
              <a:t> </a:t>
            </a:r>
            <a:r>
              <a:rPr lang="en-US" sz="2400" dirty="0" err="1" smtClean="0"/>
              <a:t>gerak</a:t>
            </a:r>
            <a:r>
              <a:rPr lang="en-US" sz="2400" dirty="0" smtClean="0"/>
              <a:t>.</a:t>
            </a:r>
          </a:p>
          <a:p>
            <a:pPr marL="268288" indent="0" algn="just">
              <a:buNone/>
            </a:pPr>
            <a:r>
              <a:rPr lang="id-ID" sz="2400" dirty="0"/>
              <a:t>D</a:t>
            </a:r>
            <a:r>
              <a:rPr lang="en-US" sz="2400" dirty="0" err="1" smtClean="0"/>
              <a:t>ihubungkan</a:t>
            </a:r>
            <a:r>
              <a:rPr lang="en-US" sz="2400" dirty="0" smtClean="0"/>
              <a:t> </a:t>
            </a:r>
            <a:r>
              <a:rPr lang="en-US" sz="2400" dirty="0" err="1" smtClean="0"/>
              <a:t>oleh</a:t>
            </a:r>
            <a:r>
              <a:rPr lang="en-US" sz="2400" dirty="0" smtClean="0"/>
              <a:t> </a:t>
            </a:r>
            <a:r>
              <a:rPr lang="en-US" sz="2400" dirty="0" err="1" smtClean="0"/>
              <a:t>tulang</a:t>
            </a:r>
            <a:r>
              <a:rPr lang="en-US" sz="2400" dirty="0" smtClean="0"/>
              <a:t> </a:t>
            </a:r>
            <a:r>
              <a:rPr lang="en-US" sz="2400" dirty="0" err="1" smtClean="0"/>
              <a:t>lunak</a:t>
            </a:r>
            <a:r>
              <a:rPr lang="en-US" sz="2400" dirty="0" smtClean="0"/>
              <a:t>.</a:t>
            </a:r>
            <a:r>
              <a:rPr lang="id-ID" sz="2400" dirty="0" smtClean="0"/>
              <a:t> </a:t>
            </a:r>
            <a:endParaRPr lang="en-US" sz="2400" dirty="0" smtClean="0"/>
          </a:p>
          <a:p>
            <a:pPr marL="268288" indent="0" algn="just">
              <a:buNone/>
            </a:pPr>
            <a:r>
              <a:rPr lang="id-ID" sz="2400" dirty="0" smtClean="0"/>
              <a:t>Misalnya</a:t>
            </a:r>
            <a:r>
              <a:rPr lang="en-US" sz="2400" dirty="0" smtClean="0"/>
              <a:t> :</a:t>
            </a:r>
            <a:r>
              <a:rPr lang="id-ID" sz="2400" dirty="0" smtClean="0"/>
              <a:t> </a:t>
            </a:r>
            <a:r>
              <a:rPr lang="id-ID" sz="2400" dirty="0"/>
              <a:t>hubungan </a:t>
            </a:r>
            <a:r>
              <a:rPr lang="id-ID" sz="2400" dirty="0" smtClean="0"/>
              <a:t>tulang </a:t>
            </a:r>
            <a:r>
              <a:rPr lang="id-ID" sz="2400" dirty="0"/>
              <a:t>rusuk dengan ruas-ruas tulang belakang. </a:t>
            </a:r>
            <a:r>
              <a:rPr lang="id-ID" sz="2400" dirty="0" smtClean="0"/>
              <a:t>Tulang rusuk dan tulang dada.</a:t>
            </a:r>
          </a:p>
          <a:p>
            <a:pPr marL="268288" indent="0" algn="just">
              <a:buNone/>
            </a:pPr>
            <a:endParaRPr lang="id-ID" sz="2400" dirty="0"/>
          </a:p>
        </p:txBody>
      </p:sp>
      <p:pic>
        <p:nvPicPr>
          <p:cNvPr id="4" name="Picture 3" descr="amfiartrosis.jpg"/>
          <p:cNvPicPr>
            <a:picLocks noChangeAspect="1"/>
          </p:cNvPicPr>
          <p:nvPr/>
        </p:nvPicPr>
        <p:blipFill>
          <a:blip r:embed="rId2"/>
          <a:stretch>
            <a:fillRect/>
          </a:stretch>
        </p:blipFill>
        <p:spPr>
          <a:xfrm>
            <a:off x="6643702" y="3214686"/>
            <a:ext cx="1500198" cy="30829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3. Diartrosis</a:t>
            </a:r>
            <a:endParaRPr lang="id-ID" dirty="0"/>
          </a:p>
        </p:txBody>
      </p:sp>
      <p:sp>
        <p:nvSpPr>
          <p:cNvPr id="3" name="Content Placeholder 2"/>
          <p:cNvSpPr>
            <a:spLocks noGrp="1"/>
          </p:cNvSpPr>
          <p:nvPr>
            <p:ph idx="1"/>
          </p:nvPr>
        </p:nvSpPr>
        <p:spPr>
          <a:xfrm>
            <a:off x="1357290" y="1428736"/>
            <a:ext cx="7329510" cy="4525963"/>
          </a:xfrm>
        </p:spPr>
        <p:txBody>
          <a:bodyPr>
            <a:normAutofit/>
          </a:bodyPr>
          <a:lstStyle/>
          <a:p>
            <a:pPr marL="173038" indent="0">
              <a:buNone/>
            </a:pPr>
            <a:r>
              <a:rPr lang="id-ID" sz="2400" dirty="0"/>
              <a:t>P</a:t>
            </a:r>
            <a:r>
              <a:rPr lang="en-US" sz="2400" dirty="0" err="1" smtClean="0"/>
              <a:t>ersendian</a:t>
            </a:r>
            <a:r>
              <a:rPr lang="en-US" sz="2400" dirty="0" smtClean="0"/>
              <a:t> </a:t>
            </a:r>
            <a:r>
              <a:rPr lang="en-US" sz="2400" dirty="0" err="1" smtClean="0"/>
              <a:t>gerak</a:t>
            </a:r>
            <a:r>
              <a:rPr lang="en-US" sz="2400" dirty="0" smtClean="0"/>
              <a:t> </a:t>
            </a:r>
            <a:r>
              <a:rPr lang="en-US" sz="2400" dirty="0" err="1" smtClean="0"/>
              <a:t>leluasa</a:t>
            </a:r>
            <a:r>
              <a:rPr lang="en-US" sz="2400" dirty="0" smtClean="0"/>
              <a:t>.</a:t>
            </a:r>
          </a:p>
          <a:p>
            <a:pPr marL="173038" indent="0">
              <a:buNone/>
            </a:pPr>
            <a:r>
              <a:rPr lang="id-ID" sz="2400" dirty="0"/>
              <a:t>D</a:t>
            </a:r>
            <a:r>
              <a:rPr lang="en-US" sz="2400" dirty="0" err="1" smtClean="0"/>
              <a:t>ihubungkan</a:t>
            </a:r>
            <a:r>
              <a:rPr lang="en-US" sz="2400" dirty="0" smtClean="0"/>
              <a:t> </a:t>
            </a:r>
            <a:r>
              <a:rPr lang="en-US" sz="2400" dirty="0" err="1" smtClean="0"/>
              <a:t>oleh</a:t>
            </a:r>
            <a:r>
              <a:rPr lang="en-US" sz="2400" dirty="0" smtClean="0"/>
              <a:t> </a:t>
            </a:r>
            <a:r>
              <a:rPr lang="en-US" sz="2400" dirty="0" err="1" smtClean="0"/>
              <a:t>minyak</a:t>
            </a:r>
            <a:r>
              <a:rPr lang="en-US" sz="2400" dirty="0" smtClean="0"/>
              <a:t> </a:t>
            </a:r>
            <a:r>
              <a:rPr lang="en-US" sz="2400" dirty="0" err="1" smtClean="0"/>
              <a:t>sinovial</a:t>
            </a:r>
            <a:r>
              <a:rPr lang="en-US" sz="2400" dirty="0" smtClean="0"/>
              <a:t>, </a:t>
            </a:r>
            <a:r>
              <a:rPr lang="en-US" sz="2400" dirty="0" err="1" smtClean="0"/>
              <a:t>ligamen</a:t>
            </a:r>
            <a:r>
              <a:rPr lang="en-US" sz="2400" dirty="0" smtClean="0"/>
              <a:t>, </a:t>
            </a:r>
            <a:r>
              <a:rPr lang="en-US" sz="2400" dirty="0" err="1" smtClean="0"/>
              <a:t>dan</a:t>
            </a:r>
            <a:r>
              <a:rPr lang="en-US" sz="2400" dirty="0" smtClean="0"/>
              <a:t> </a:t>
            </a:r>
            <a:r>
              <a:rPr lang="id-ID" sz="2400" dirty="0" smtClean="0"/>
              <a:t>tendon</a:t>
            </a:r>
          </a:p>
          <a:p>
            <a:pPr marL="173038" indent="0">
              <a:buNone/>
            </a:pPr>
            <a:r>
              <a:rPr lang="id-ID" sz="2400" dirty="0" smtClean="0"/>
              <a:t>Macam macam diartrosis	:</a:t>
            </a:r>
          </a:p>
          <a:p>
            <a:pPr marL="630238" indent="-457200">
              <a:buFont typeface="+mj-lt"/>
              <a:buAutoNum type="arabicPeriod"/>
            </a:pPr>
            <a:r>
              <a:rPr lang="id-ID" sz="2400" dirty="0" smtClean="0"/>
              <a:t>Sendi pelana</a:t>
            </a:r>
          </a:p>
          <a:p>
            <a:pPr marL="630238" indent="-457200">
              <a:buFont typeface="+mj-lt"/>
              <a:buAutoNum type="arabicPeriod"/>
            </a:pPr>
            <a:r>
              <a:rPr lang="id-ID" sz="2400" dirty="0" smtClean="0"/>
              <a:t>Sendi peluru</a:t>
            </a:r>
          </a:p>
          <a:p>
            <a:pPr marL="630238" indent="-457200">
              <a:buFont typeface="+mj-lt"/>
              <a:buAutoNum type="arabicPeriod"/>
            </a:pPr>
            <a:r>
              <a:rPr lang="id-ID" sz="2400" dirty="0" smtClean="0"/>
              <a:t>Sendi engsel</a:t>
            </a:r>
          </a:p>
          <a:p>
            <a:pPr marL="630238" indent="-457200">
              <a:buFont typeface="+mj-lt"/>
              <a:buAutoNum type="arabicPeriod"/>
            </a:pPr>
            <a:r>
              <a:rPr lang="id-ID" sz="2400" dirty="0" smtClean="0"/>
              <a:t>Sendi Luncur</a:t>
            </a:r>
          </a:p>
          <a:p>
            <a:pPr marL="630238" indent="-457200">
              <a:buFont typeface="+mj-lt"/>
              <a:buAutoNum type="arabicPeriod"/>
            </a:pPr>
            <a:r>
              <a:rPr lang="id-ID" sz="2400" dirty="0" smtClean="0"/>
              <a:t>Sendi putar</a:t>
            </a:r>
            <a:endParaRPr lang="id-ID" sz="2400"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Theme11">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tro">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Theme11</Template>
  <TotalTime>394</TotalTime>
  <Words>453</Words>
  <Application>Microsoft Office PowerPoint</Application>
  <PresentationFormat>On-screen Show (4:3)</PresentationFormat>
  <Paragraphs>57</Paragraphs>
  <Slides>17</Slides>
  <Notes>1</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Theme11</vt:lpstr>
      <vt:lpstr>Metro</vt:lpstr>
      <vt:lpstr>Gambar Struktur Sendi</vt:lpstr>
      <vt:lpstr>Bagian-Bagian Sendi</vt:lpstr>
      <vt:lpstr>Terima Kasih </vt:lpstr>
      <vt:lpstr>MACAM MACAM ARTIKULASI (persendian) </vt:lpstr>
      <vt:lpstr> Artikulasi (persendian) </vt:lpstr>
      <vt:lpstr> Macam Macam Artikulasi (persendian)</vt:lpstr>
      <vt:lpstr>1. Sinartrosis</vt:lpstr>
      <vt:lpstr>2. Amfiartrosis</vt:lpstr>
      <vt:lpstr>3. Diartrosis</vt:lpstr>
      <vt:lpstr>1.Sendi Pelana</vt:lpstr>
      <vt:lpstr>2. Sendi Peluru</vt:lpstr>
      <vt:lpstr>3. Sendi engsel</vt:lpstr>
      <vt:lpstr>4. Sendi Luncur </vt:lpstr>
      <vt:lpstr>5. Sendi putar</vt:lpstr>
      <vt:lpstr>PowerPoint Presentation</vt:lpstr>
      <vt:lpstr>Gangguan pada Artikulasi (persendian)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MACAM MACAM ARTIKULASI (persendian) dan GANGGUANNYA</dc:title>
  <dc:creator>Asus</dc:creator>
  <cp:lastModifiedBy>L645</cp:lastModifiedBy>
  <cp:revision>39</cp:revision>
  <dcterms:created xsi:type="dcterms:W3CDTF">2013-10-24T15:56:16Z</dcterms:created>
  <dcterms:modified xsi:type="dcterms:W3CDTF">2018-10-16T06:56:14Z</dcterms:modified>
</cp:coreProperties>
</file>