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D87DD-42E8-465B-B89B-BBE1CFA9F9B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59E06-55EF-4136-9294-F0F800B12C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094-E8F6-4D8E-89BC-A81B4B4B1C60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B60B-811D-4249-A6B4-4D98741A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094-E8F6-4D8E-89BC-A81B4B4B1C60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B60B-811D-4249-A6B4-4D98741A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094-E8F6-4D8E-89BC-A81B4B4B1C60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B60B-811D-4249-A6B4-4D98741A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094-E8F6-4D8E-89BC-A81B4B4B1C60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B60B-811D-4249-A6B4-4D98741A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094-E8F6-4D8E-89BC-A81B4B4B1C60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B60B-811D-4249-A6B4-4D98741A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094-E8F6-4D8E-89BC-A81B4B4B1C60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B60B-811D-4249-A6B4-4D98741A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094-E8F6-4D8E-89BC-A81B4B4B1C60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B60B-811D-4249-A6B4-4D98741A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094-E8F6-4D8E-89BC-A81B4B4B1C60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B60B-811D-4249-A6B4-4D98741A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094-E8F6-4D8E-89BC-A81B4B4B1C60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B60B-811D-4249-A6B4-4D98741A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094-E8F6-4D8E-89BC-A81B4B4B1C60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B60B-811D-4249-A6B4-4D98741A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0094-E8F6-4D8E-89BC-A81B4B4B1C60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B60B-811D-4249-A6B4-4D98741A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0094-E8F6-4D8E-89BC-A81B4B4B1C60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1B60B-811D-4249-A6B4-4D98741A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KARYA SENI KONTEMPORER MODERN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MANCANEGARA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XII IPA 2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209800"/>
            <a:ext cx="6400800" cy="2895600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CINDY JULIETA		(09)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 ALDI YUSRIL F. 	(18)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 FAIZ P.W.		(19)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REGIA V.			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Ø 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Romantisme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sejak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revolusi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Prancis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Sifat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a.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Penggambaran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emosi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memuncak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Penuh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dinamika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Menggambarkan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peristiwa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(dramatis)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Tokohnya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Teodore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Gericault, Eugene Delacroix,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Millet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Ø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Realisme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realisme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bertentangan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romantisme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emosional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realisme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menggambarkan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nyata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riil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cenderung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melebihkan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Sifat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Melukiskan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fantasi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Menggambarkan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kenyataan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sebenarnya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Cenderung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melebih-lebihkan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Tokohnya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Gustave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Coubert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Ø 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Naturalisme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Naturalisme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melukis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meniru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keadaan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mengutamakan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kesamaan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proposisi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bentuknua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keadaan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asli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Tokohnya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Theodore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Rousseau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Impresionisme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Impresionisme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melukis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mengutamakan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dihasilkan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pandang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senimannya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mendetail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garis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penegas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cemerlang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kilasan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sinar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Tokohnya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Monet, Claude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Manet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Aguste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Renoir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Camille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Pissaro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Ø 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Ekspresionisme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Ekspresionisme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melukis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goresan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garis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tampak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spontan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tegas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dinamis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penuh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gerak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Pelukis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mengambil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ciri-ciri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ditonjolkannya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meguatkan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distori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penglihatan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Tokohnya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Vincent Van Gogh,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Gaugin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Eduard Munch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Ø 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Kubisme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Kubisme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melukis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seolah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bidang-bidang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geometris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persegi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kotak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sepert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kubus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tersusun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disederhanakan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berkesan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kubus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Penciptaan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kubus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dihasilkan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garis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Tokohnya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Pablo Picasso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Paul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Cezane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Ø 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Futurisme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Futurisme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melukis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berusaha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kedinamisan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berusaha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mengutarakan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gerak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khayalan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mendatang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Tokohnya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Umberto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Bocciani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Gialomo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Balla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Severin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Carlo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Carra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Ø 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Surealisme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Surealisme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melukis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hal-hal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khayal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intutif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mimpi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mengungkapkan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hal-hal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aneh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ajaib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diluar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kesadaran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Tokohnya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Salvador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Dalli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Yofra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Ø 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Dadaisme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menyajikan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artistik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bentuk-bentuk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magic,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mengerikan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diilhami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primitif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kuno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nenek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moyang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Namun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bentuknya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kekanak-kanakan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Sifat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Dominasi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hitam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putih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hijau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pewarnaan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primer,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tajam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kontras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kecenderungan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menggambarkan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kembali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kearah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primitif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kuno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magic.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Tokohnya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Paul Gauguin, Paul Klee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Kurt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Sewitter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54403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Ø 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Abstrak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Abstrak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melukis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menggambarkan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nyata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/ rill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pelukisnya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Wujud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menyerupai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menyamai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bentuk-bentuk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fenomena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artistik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penghayatan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menguasai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norma-norma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unsur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prinsip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Tokohnya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Kandisky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Jackson Pollock,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Piet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Mondrian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8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KEUNIKAN KARYA SENI KONTEMPORER MODERN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Gaya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Primitif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primitif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cenderung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tercipta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ekspresif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b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Proporsisi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sempurna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wajar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penuh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distorsi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c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diciptakan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lugas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Ø  Optic Art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Sifat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Unsur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dipakai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berbentuk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geometris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garis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diulang-ulang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diatur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rapi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akurasi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penempatan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ilmiah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menonjol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Namun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emosi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ekspresi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dikesampingkan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2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Efek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permainan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ilusi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gerak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memperdaya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optik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diutamakan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Tokohnya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Victor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Vossarely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Andy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Worhol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Jackson Pollock,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William de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Loening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berkembang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sebagaimana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lukis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terkenal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pematugnya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Moses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Pieta                                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Michelangelo)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Jacob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Esau                             (Lorenzo Ghiberti)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Monument Equestrian      (Donatello)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Stucco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relief in the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Loggie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         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Rafael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Sculptor Jules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Dolue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            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Aguste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Rodin) f.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Recumbent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Figure                         (Henry Moore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Bangun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bangun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zaman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selain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gereja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masjid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bangunan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tinggal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apartemen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bangunan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Natre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Dame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Prancis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Gereja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Agnese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(Roma)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Gedung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Pencakar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Langit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Amerika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Gedung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RCA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Woolworth, New York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Amerika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Istana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Versailles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Prancis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Bangunan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Palazzo Farnese (Roma)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Gedung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Perjamuan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Balai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Putih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(Banqueting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House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Whitehall,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Inggris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Gedung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Philladelphia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Saving Found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Socisty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(Pennsylvania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TERIMA KASIH</a:t>
            </a:r>
            <a:endParaRPr lang="en-US" sz="6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Gaya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Klasik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klasik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ciri-ciri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a.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awalnya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klasik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diilhami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sejarah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zaman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kerajaan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penuh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keindahan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kemegahan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kewibawaan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kesempurnaan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b.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Pengembaraan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segala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sesuatu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serba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sempurna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termasuk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wisata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c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kriya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bangun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tampak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mewah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ornamen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hiasan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ukiran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cenderung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glamour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Gaya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/Modern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tataran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Berkarya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sekedar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fisik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lahiriah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psikis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batiniah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berkarya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sekedar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peniruan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ekspresi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kreativitas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demikian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/modern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karya-karya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bahkan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kadang-kadang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terasa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aneh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PERKEMBANGAN KARYA SENI KONTEMPORER MODERN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just"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Prasejarah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prasejarah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Lukisan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Prancis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Selatan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Spanyol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binatang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sperti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sapi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hutan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liar,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babi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hutan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b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bangunan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mamut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Yunani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(Romania),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menhir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kuil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upacara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ritual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(Stonehenge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Inggris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sedada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Mohenjodaro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(India)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Ciri-Ciri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prasejarah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Penggarapan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teknis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kasar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b.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Bentuk-bentuk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global,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figuratif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distori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sederhana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c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magis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ritual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2.   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Klasik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kuno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klasik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Gambar-gambar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keramik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jambangan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(Vase Painting)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Yunani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Tulisan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Hieroglif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Mesir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Lukisan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Fesco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(Wall Painting)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Mozaik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rumah-rumah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Roma,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Ostria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Pompei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Mozaik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Painting)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1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Dewi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Nike, Venus,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Dewa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Zeus,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Laokoon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	   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Demostenos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Pelempar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Cakram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Lembing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Yunani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2.  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Aprodite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Romawi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Orator (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Arringtone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 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	   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Mycerimus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Permaisuri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Mesir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d.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Bangun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à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Kuil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Zeus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Olimpia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Partheon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Athena, Arch’s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Titus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Coloseum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Flavium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Romawi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Piramida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Sphinx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Mesir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Stupa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Sanci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(India),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Kuil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Karli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(India).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Ciri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ciri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Penggarapan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teknis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detail,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sempurna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agak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halus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Bentuk-bentuk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realis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-natural,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dekoratif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atribut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ornamen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Kecenderungan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idealis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religius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3.   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Zaman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Kerajaan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zaman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kerajaan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Lukisan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Herculaneum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Romawi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Lukisan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kaca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gotik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lamention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(Giotto), Andrea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Mantegua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Lukisan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dinding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Ajanta (India),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Dewi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Kemakmuran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Cina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Lukisan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Romaneska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Romawi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kekasih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diatas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salju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Jepang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Singa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Tugu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Asoka, Buddha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Gandhara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Sarnath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/Gupta (India),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Unkey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Kwanon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Kichijoten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Jepang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patung-patung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gereja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reliefnya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Ciri-ciri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zaman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kerajaan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Penggarapan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teknis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detail,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teliti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sempurna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halus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Bentuk-bentuk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naturalis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sempurna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sebagian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dekoratif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menunjukkan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ekspresi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jelas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umumnya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dinamis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tematis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berkaitan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berkesan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fisik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 material,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kurang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kejiwaan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Akademik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Zaman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/Modern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Lukis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berturut-turut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berkembang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maju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pelukisnya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Monalisa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(Leonardo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Vinci),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Putusan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terakhir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Pemuda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” (Michelangelo),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karya-karya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pelukis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Rembrandt Van Rijn, Giotto, Rubens, Van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Dijick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Raffael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Santi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Perkembangannya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lukis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Klasikisme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ciri-ciri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Generalisme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Lazim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Kemegahan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Mewah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Idealisme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sesuatu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didambakan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Rasio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tolak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Tokohnya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Jacques Louis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Vid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Watten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Vigee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Lebrum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Jan Ingres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Ø  Neo-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Klasikisme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dipengaruhi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klasik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Yunani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Romawi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Kuno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Sifat-sifat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lain :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Homosentris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idealisme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Berkaitan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perasaan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seseorang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subjektif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Mendambakan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harmonis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Berusaha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memikat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Tokohnya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Gorodet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Michelangelo, Leonardo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Vinci,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Rapheal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49</Words>
  <Application>Microsoft Office PowerPoint</Application>
  <PresentationFormat>On-screen Show (4:3)</PresentationFormat>
  <Paragraphs>114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KARYA SENI KONTEMPORER MODERN MANCANEGARA  XII IPA 2</vt:lpstr>
      <vt:lpstr>KEUNIKAN KARYA SENI KONTEMPORER MODERN</vt:lpstr>
      <vt:lpstr>Slide 3</vt:lpstr>
      <vt:lpstr>Slide 4</vt:lpstr>
      <vt:lpstr>PERKEMBANGAN KARYA SENI KONTEMPORER MODERN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KARYA SENI KONTEMPORER MODERN MANCANEGARA</dc:title>
  <dc:creator>Asus</dc:creator>
  <cp:lastModifiedBy>Asus</cp:lastModifiedBy>
  <cp:revision>16</cp:revision>
  <dcterms:created xsi:type="dcterms:W3CDTF">2017-07-25T08:39:10Z</dcterms:created>
  <dcterms:modified xsi:type="dcterms:W3CDTF">2017-07-30T16:10:46Z</dcterms:modified>
</cp:coreProperties>
</file>