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8CEC1-C573-4321-A872-622C5D4E5363}" v="45" dt="2024-10-22T08:06:5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Elkomey, Vodafone" userId="1361a95e-0a4f-409d-b37b-3f1f25db3280" providerId="ADAL" clId="{EA48CEC1-C573-4321-A872-622C5D4E5363}"/>
    <pc:docChg chg="undo redo custSel addSld delSld modSld">
      <pc:chgData name="Ahmed Elkomey, Vodafone" userId="1361a95e-0a4f-409d-b37b-3f1f25db3280" providerId="ADAL" clId="{EA48CEC1-C573-4321-A872-622C5D4E5363}" dt="2024-10-22T08:08:06.684" v="3896" actId="20577"/>
      <pc:docMkLst>
        <pc:docMk/>
      </pc:docMkLst>
      <pc:sldChg chg="addSp delSp modSp mod">
        <pc:chgData name="Ahmed Elkomey, Vodafone" userId="1361a95e-0a4f-409d-b37b-3f1f25db3280" providerId="ADAL" clId="{EA48CEC1-C573-4321-A872-622C5D4E5363}" dt="2024-10-20T07:06:31.094" v="37" actId="20577"/>
        <pc:sldMkLst>
          <pc:docMk/>
          <pc:sldMk cId="4291022893" sldId="256"/>
        </pc:sldMkLst>
        <pc:spChg chg="mod">
          <ac:chgData name="Ahmed Elkomey, Vodafone" userId="1361a95e-0a4f-409d-b37b-3f1f25db3280" providerId="ADAL" clId="{EA48CEC1-C573-4321-A872-622C5D4E5363}" dt="2024-10-20T07:06:08.170" v="31" actId="20577"/>
          <ac:spMkLst>
            <pc:docMk/>
            <pc:sldMk cId="4291022893" sldId="256"/>
            <ac:spMk id="2" creationId="{9ACB8F36-F863-822C-EF7D-B12BD5EF8CFD}"/>
          </ac:spMkLst>
        </pc:spChg>
        <pc:spChg chg="del mod">
          <ac:chgData name="Ahmed Elkomey, Vodafone" userId="1361a95e-0a4f-409d-b37b-3f1f25db3280" providerId="ADAL" clId="{EA48CEC1-C573-4321-A872-622C5D4E5363}" dt="2024-10-20T07:06:11.871" v="32" actId="478"/>
          <ac:spMkLst>
            <pc:docMk/>
            <pc:sldMk cId="4291022893" sldId="256"/>
            <ac:spMk id="3" creationId="{D9DAE539-20E9-1B60-BD82-C2D047C1C061}"/>
          </ac:spMkLst>
        </pc:spChg>
        <pc:spChg chg="add del mod">
          <ac:chgData name="Ahmed Elkomey, Vodafone" userId="1361a95e-0a4f-409d-b37b-3f1f25db3280" providerId="ADAL" clId="{EA48CEC1-C573-4321-A872-622C5D4E5363}" dt="2024-10-20T07:06:23.202" v="36" actId="478"/>
          <ac:spMkLst>
            <pc:docMk/>
            <pc:sldMk cId="4291022893" sldId="256"/>
            <ac:spMk id="5" creationId="{C3F29E2A-DB43-FE06-1120-87B8FF929D14}"/>
          </ac:spMkLst>
        </pc:spChg>
        <pc:spChg chg="add mod">
          <ac:chgData name="Ahmed Elkomey, Vodafone" userId="1361a95e-0a4f-409d-b37b-3f1f25db3280" providerId="ADAL" clId="{EA48CEC1-C573-4321-A872-622C5D4E5363}" dt="2024-10-20T07:06:31.094" v="37" actId="20577"/>
          <ac:spMkLst>
            <pc:docMk/>
            <pc:sldMk cId="4291022893" sldId="256"/>
            <ac:spMk id="7" creationId="{4C6B85F8-D4DD-B6E6-277E-DE9320F2E369}"/>
          </ac:spMkLst>
        </pc:spChg>
      </pc:sldChg>
      <pc:sldChg chg="addSp delSp modSp mod">
        <pc:chgData name="Ahmed Elkomey, Vodafone" userId="1361a95e-0a4f-409d-b37b-3f1f25db3280" providerId="ADAL" clId="{EA48CEC1-C573-4321-A872-622C5D4E5363}" dt="2024-10-20T09:32:45.188" v="1223" actId="403"/>
        <pc:sldMkLst>
          <pc:docMk/>
          <pc:sldMk cId="3293385373" sldId="257"/>
        </pc:sldMkLst>
        <pc:spChg chg="add del mod">
          <ac:chgData name="Ahmed Elkomey, Vodafone" userId="1361a95e-0a4f-409d-b37b-3f1f25db3280" providerId="ADAL" clId="{EA48CEC1-C573-4321-A872-622C5D4E5363}" dt="2024-10-20T07:07:31.282" v="40" actId="478"/>
          <ac:spMkLst>
            <pc:docMk/>
            <pc:sldMk cId="3293385373" sldId="257"/>
            <ac:spMk id="2" creationId="{34A3E620-3B3B-CD69-296A-14A2BB20406D}"/>
          </ac:spMkLst>
        </pc:spChg>
        <pc:spChg chg="add mod">
          <ac:chgData name="Ahmed Elkomey, Vodafone" userId="1361a95e-0a4f-409d-b37b-3f1f25db3280" providerId="ADAL" clId="{EA48CEC1-C573-4321-A872-622C5D4E5363}" dt="2024-10-20T09:32:45.188" v="1223" actId="403"/>
          <ac:spMkLst>
            <pc:docMk/>
            <pc:sldMk cId="3293385373" sldId="257"/>
            <ac:spMk id="3" creationId="{C5D86E2F-BD9A-6D6F-1B2A-61528C3783EA}"/>
          </ac:spMkLst>
        </pc:spChg>
      </pc:sldChg>
      <pc:sldChg chg="addSp delSp modSp del mod">
        <pc:chgData name="Ahmed Elkomey, Vodafone" userId="1361a95e-0a4f-409d-b37b-3f1f25db3280" providerId="ADAL" clId="{EA48CEC1-C573-4321-A872-622C5D4E5363}" dt="2024-10-22T07:03:19.704" v="3654" actId="47"/>
        <pc:sldMkLst>
          <pc:docMk/>
          <pc:sldMk cId="3177660856" sldId="258"/>
        </pc:sldMkLst>
        <pc:spChg chg="add mod">
          <ac:chgData name="Ahmed Elkomey, Vodafone" userId="1361a95e-0a4f-409d-b37b-3f1f25db3280" providerId="ADAL" clId="{EA48CEC1-C573-4321-A872-622C5D4E5363}" dt="2024-10-20T09:33:04.918" v="1224" actId="2711"/>
          <ac:spMkLst>
            <pc:docMk/>
            <pc:sldMk cId="3177660856" sldId="258"/>
            <ac:spMk id="2" creationId="{C3CB10BB-0825-5D0F-2262-98F7C3C00DE1}"/>
          </ac:spMkLst>
        </pc:spChg>
        <pc:spChg chg="add del">
          <ac:chgData name="Ahmed Elkomey, Vodafone" userId="1361a95e-0a4f-409d-b37b-3f1f25db3280" providerId="ADAL" clId="{EA48CEC1-C573-4321-A872-622C5D4E5363}" dt="2024-10-20T07:18:16.111" v="216" actId="22"/>
          <ac:spMkLst>
            <pc:docMk/>
            <pc:sldMk cId="3177660856" sldId="258"/>
            <ac:spMk id="4" creationId="{D6D3EA64-3F82-36B1-7A2A-A7C0CEF3C39E}"/>
          </ac:spMkLst>
        </pc:spChg>
        <pc:spChg chg="add del">
          <ac:chgData name="Ahmed Elkomey, Vodafone" userId="1361a95e-0a4f-409d-b37b-3f1f25db3280" providerId="ADAL" clId="{EA48CEC1-C573-4321-A872-622C5D4E5363}" dt="2024-10-20T07:18:19.298" v="218" actId="22"/>
          <ac:spMkLst>
            <pc:docMk/>
            <pc:sldMk cId="3177660856" sldId="258"/>
            <ac:spMk id="6" creationId="{688EB115-CBC4-7376-B372-F2DFEAAC7547}"/>
          </ac:spMkLst>
        </pc:spChg>
        <pc:picChg chg="add mod">
          <ac:chgData name="Ahmed Elkomey, Vodafone" userId="1361a95e-0a4f-409d-b37b-3f1f25db3280" providerId="ADAL" clId="{EA48CEC1-C573-4321-A872-622C5D4E5363}" dt="2024-10-20T08:17:49.938" v="326" actId="1038"/>
          <ac:picMkLst>
            <pc:docMk/>
            <pc:sldMk cId="3177660856" sldId="258"/>
            <ac:picMk id="8" creationId="{87485C61-9677-EA72-E995-CA9CBD587564}"/>
          </ac:picMkLst>
        </pc:picChg>
        <pc:picChg chg="add mod">
          <ac:chgData name="Ahmed Elkomey, Vodafone" userId="1361a95e-0a4f-409d-b37b-3f1f25db3280" providerId="ADAL" clId="{EA48CEC1-C573-4321-A872-622C5D4E5363}" dt="2024-10-20T08:17:52.953" v="341" actId="1038"/>
          <ac:picMkLst>
            <pc:docMk/>
            <pc:sldMk cId="3177660856" sldId="258"/>
            <ac:picMk id="10" creationId="{09E2BE56-EDA8-F9F5-A122-8CE7D240198E}"/>
          </ac:picMkLst>
        </pc:picChg>
        <pc:picChg chg="add mod">
          <ac:chgData name="Ahmed Elkomey, Vodafone" userId="1361a95e-0a4f-409d-b37b-3f1f25db3280" providerId="ADAL" clId="{EA48CEC1-C573-4321-A872-622C5D4E5363}" dt="2024-10-20T08:27:27.562" v="526" actId="1038"/>
          <ac:picMkLst>
            <pc:docMk/>
            <pc:sldMk cId="3177660856" sldId="258"/>
            <ac:picMk id="12" creationId="{2CB7D7D5-AD31-14EF-85FB-3CC029BC2E03}"/>
          </ac:picMkLst>
        </pc:picChg>
      </pc:sldChg>
      <pc:sldChg chg="addSp modSp mod">
        <pc:chgData name="Ahmed Elkomey, Vodafone" userId="1361a95e-0a4f-409d-b37b-3f1f25db3280" providerId="ADAL" clId="{EA48CEC1-C573-4321-A872-622C5D4E5363}" dt="2024-10-22T07:04:13.901" v="3670" actId="6549"/>
        <pc:sldMkLst>
          <pc:docMk/>
          <pc:sldMk cId="4212842845" sldId="259"/>
        </pc:sldMkLst>
        <pc:spChg chg="add mod">
          <ac:chgData name="Ahmed Elkomey, Vodafone" userId="1361a95e-0a4f-409d-b37b-3f1f25db3280" providerId="ADAL" clId="{EA48CEC1-C573-4321-A872-622C5D4E5363}" dt="2024-10-22T07:04:13.901" v="3670" actId="6549"/>
          <ac:spMkLst>
            <pc:docMk/>
            <pc:sldMk cId="4212842845" sldId="259"/>
            <ac:spMk id="2" creationId="{A70B528F-6BC6-AED7-DB33-A8D6A08A09AF}"/>
          </ac:spMkLst>
        </pc:spChg>
        <pc:picChg chg="add mod">
          <ac:chgData name="Ahmed Elkomey, Vodafone" userId="1361a95e-0a4f-409d-b37b-3f1f25db3280" providerId="ADAL" clId="{EA48CEC1-C573-4321-A872-622C5D4E5363}" dt="2024-10-20T09:25:11.183" v="1200" actId="14100"/>
          <ac:picMkLst>
            <pc:docMk/>
            <pc:sldMk cId="4212842845" sldId="259"/>
            <ac:picMk id="4" creationId="{1D5B92AD-E006-8FC0-4C3D-EED5E91264B0}"/>
          </ac:picMkLst>
        </pc:picChg>
        <pc:picChg chg="add mod">
          <ac:chgData name="Ahmed Elkomey, Vodafone" userId="1361a95e-0a4f-409d-b37b-3f1f25db3280" providerId="ADAL" clId="{EA48CEC1-C573-4321-A872-622C5D4E5363}" dt="2024-10-20T09:25:16.511" v="1201" actId="1076"/>
          <ac:picMkLst>
            <pc:docMk/>
            <pc:sldMk cId="4212842845" sldId="259"/>
            <ac:picMk id="6" creationId="{ADF26B27-EAC7-CAF1-8488-B7D2FEB3133A}"/>
          </ac:picMkLst>
        </pc:picChg>
      </pc:sldChg>
      <pc:sldChg chg="addSp modSp mod">
        <pc:chgData name="Ahmed Elkomey, Vodafone" userId="1361a95e-0a4f-409d-b37b-3f1f25db3280" providerId="ADAL" clId="{EA48CEC1-C573-4321-A872-622C5D4E5363}" dt="2024-10-22T07:04:22.936" v="3673" actId="6549"/>
        <pc:sldMkLst>
          <pc:docMk/>
          <pc:sldMk cId="384442857" sldId="260"/>
        </pc:sldMkLst>
        <pc:spChg chg="add mod">
          <ac:chgData name="Ahmed Elkomey, Vodafone" userId="1361a95e-0a4f-409d-b37b-3f1f25db3280" providerId="ADAL" clId="{EA48CEC1-C573-4321-A872-622C5D4E5363}" dt="2024-10-22T07:04:22.936" v="3673" actId="6549"/>
          <ac:spMkLst>
            <pc:docMk/>
            <pc:sldMk cId="384442857" sldId="260"/>
            <ac:spMk id="2" creationId="{A250B165-5315-D728-BAE8-3710071ED404}"/>
          </ac:spMkLst>
        </pc:spChg>
        <pc:picChg chg="add mod">
          <ac:chgData name="Ahmed Elkomey, Vodafone" userId="1361a95e-0a4f-409d-b37b-3f1f25db3280" providerId="ADAL" clId="{EA48CEC1-C573-4321-A872-622C5D4E5363}" dt="2024-10-20T10:02:25.115" v="1663" actId="1440"/>
          <ac:picMkLst>
            <pc:docMk/>
            <pc:sldMk cId="384442857" sldId="260"/>
            <ac:picMk id="3" creationId="{F153BFFA-10B1-E463-24C5-239E8EB8F756}"/>
          </ac:picMkLst>
        </pc:picChg>
        <pc:picChg chg="add mod">
          <ac:chgData name="Ahmed Elkomey, Vodafone" userId="1361a95e-0a4f-409d-b37b-3f1f25db3280" providerId="ADAL" clId="{EA48CEC1-C573-4321-A872-622C5D4E5363}" dt="2024-10-20T10:26:55.308" v="1684" actId="1035"/>
          <ac:picMkLst>
            <pc:docMk/>
            <pc:sldMk cId="384442857" sldId="260"/>
            <ac:picMk id="4" creationId="{B31DBBF9-0DBD-F19E-35F1-DC73A1195879}"/>
          </ac:picMkLst>
        </pc:picChg>
        <pc:picChg chg="add mod">
          <ac:chgData name="Ahmed Elkomey, Vodafone" userId="1361a95e-0a4f-409d-b37b-3f1f25db3280" providerId="ADAL" clId="{EA48CEC1-C573-4321-A872-622C5D4E5363}" dt="2024-10-20T10:01:48.868" v="1631" actId="1440"/>
          <ac:picMkLst>
            <pc:docMk/>
            <pc:sldMk cId="384442857" sldId="260"/>
            <ac:picMk id="6" creationId="{75FDCAEB-9589-EBE0-634B-6F24BF93A327}"/>
          </ac:picMkLst>
        </pc:picChg>
      </pc:sldChg>
      <pc:sldChg chg="addSp modSp mod">
        <pc:chgData name="Ahmed Elkomey, Vodafone" userId="1361a95e-0a4f-409d-b37b-3f1f25db3280" providerId="ADAL" clId="{EA48CEC1-C573-4321-A872-622C5D4E5363}" dt="2024-10-22T07:04:47.268" v="3702" actId="1076"/>
        <pc:sldMkLst>
          <pc:docMk/>
          <pc:sldMk cId="2906081756" sldId="261"/>
        </pc:sldMkLst>
        <pc:spChg chg="add mod">
          <ac:chgData name="Ahmed Elkomey, Vodafone" userId="1361a95e-0a4f-409d-b37b-3f1f25db3280" providerId="ADAL" clId="{EA48CEC1-C573-4321-A872-622C5D4E5363}" dt="2024-10-22T07:04:47.268" v="3702" actId="1076"/>
          <ac:spMkLst>
            <pc:docMk/>
            <pc:sldMk cId="2906081756" sldId="261"/>
            <ac:spMk id="2" creationId="{E571215A-3772-63E1-48D1-F034598C8B94}"/>
          </ac:spMkLst>
        </pc:spChg>
        <pc:picChg chg="add mod">
          <ac:chgData name="Ahmed Elkomey, Vodafone" userId="1361a95e-0a4f-409d-b37b-3f1f25db3280" providerId="ADAL" clId="{EA48CEC1-C573-4321-A872-622C5D4E5363}" dt="2024-10-20T10:35:47.568" v="1840" actId="1035"/>
          <ac:picMkLst>
            <pc:docMk/>
            <pc:sldMk cId="2906081756" sldId="261"/>
            <ac:picMk id="3" creationId="{80D84ACD-965E-E51A-CFA9-AE08DB776C42}"/>
          </ac:picMkLst>
        </pc:picChg>
        <pc:picChg chg="add mod">
          <ac:chgData name="Ahmed Elkomey, Vodafone" userId="1361a95e-0a4f-409d-b37b-3f1f25db3280" providerId="ADAL" clId="{EA48CEC1-C573-4321-A872-622C5D4E5363}" dt="2024-10-20T10:37:43.582" v="1980" actId="1038"/>
          <ac:picMkLst>
            <pc:docMk/>
            <pc:sldMk cId="2906081756" sldId="261"/>
            <ac:picMk id="4" creationId="{A3936EAD-CC76-6B4C-084F-242BB0E0E4DD}"/>
          </ac:picMkLst>
        </pc:picChg>
        <pc:picChg chg="add mod">
          <ac:chgData name="Ahmed Elkomey, Vodafone" userId="1361a95e-0a4f-409d-b37b-3f1f25db3280" providerId="ADAL" clId="{EA48CEC1-C573-4321-A872-622C5D4E5363}" dt="2024-10-20T10:37:31.094" v="1954" actId="1036"/>
          <ac:picMkLst>
            <pc:docMk/>
            <pc:sldMk cId="2906081756" sldId="261"/>
            <ac:picMk id="5" creationId="{A1B5278F-A39F-2A4F-8ACB-9B72F9BD8B43}"/>
          </ac:picMkLst>
        </pc:picChg>
        <pc:picChg chg="add mod">
          <ac:chgData name="Ahmed Elkomey, Vodafone" userId="1361a95e-0a4f-409d-b37b-3f1f25db3280" providerId="ADAL" clId="{EA48CEC1-C573-4321-A872-622C5D4E5363}" dt="2024-10-20T10:37:27.343" v="1935" actId="1036"/>
          <ac:picMkLst>
            <pc:docMk/>
            <pc:sldMk cId="2906081756" sldId="261"/>
            <ac:picMk id="7" creationId="{3A6C339A-D643-8826-7D25-170C2A541083}"/>
          </ac:picMkLst>
        </pc:picChg>
      </pc:sldChg>
      <pc:sldChg chg="addSp modSp mod">
        <pc:chgData name="Ahmed Elkomey, Vodafone" userId="1361a95e-0a4f-409d-b37b-3f1f25db3280" providerId="ADAL" clId="{EA48CEC1-C573-4321-A872-622C5D4E5363}" dt="2024-10-22T07:05:11.089" v="3705" actId="6549"/>
        <pc:sldMkLst>
          <pc:docMk/>
          <pc:sldMk cId="99459734" sldId="262"/>
        </pc:sldMkLst>
        <pc:spChg chg="add mod">
          <ac:chgData name="Ahmed Elkomey, Vodafone" userId="1361a95e-0a4f-409d-b37b-3f1f25db3280" providerId="ADAL" clId="{EA48CEC1-C573-4321-A872-622C5D4E5363}" dt="2024-10-22T07:05:11.089" v="3705" actId="6549"/>
          <ac:spMkLst>
            <pc:docMk/>
            <pc:sldMk cId="99459734" sldId="262"/>
            <ac:spMk id="2" creationId="{D96D5884-3881-AE0A-C2CA-CAE36C619B35}"/>
          </ac:spMkLst>
        </pc:spChg>
        <pc:picChg chg="add mod">
          <ac:chgData name="Ahmed Elkomey, Vodafone" userId="1361a95e-0a4f-409d-b37b-3f1f25db3280" providerId="ADAL" clId="{EA48CEC1-C573-4321-A872-622C5D4E5363}" dt="2024-10-20T10:48:13.558" v="2322" actId="1035"/>
          <ac:picMkLst>
            <pc:docMk/>
            <pc:sldMk cId="99459734" sldId="262"/>
            <ac:picMk id="4" creationId="{D6D11772-BD00-AB88-BB36-9C744269F46E}"/>
          </ac:picMkLst>
        </pc:picChg>
        <pc:picChg chg="add mod">
          <ac:chgData name="Ahmed Elkomey, Vodafone" userId="1361a95e-0a4f-409d-b37b-3f1f25db3280" providerId="ADAL" clId="{EA48CEC1-C573-4321-A872-622C5D4E5363}" dt="2024-10-20T10:48:25.204" v="2323" actId="14100"/>
          <ac:picMkLst>
            <pc:docMk/>
            <pc:sldMk cId="99459734" sldId="262"/>
            <ac:picMk id="6" creationId="{FCD720D6-B791-21F5-C0F4-13D76AB8BC87}"/>
          </ac:picMkLst>
        </pc:picChg>
      </pc:sldChg>
      <pc:sldChg chg="addSp modSp mod">
        <pc:chgData name="Ahmed Elkomey, Vodafone" userId="1361a95e-0a4f-409d-b37b-3f1f25db3280" providerId="ADAL" clId="{EA48CEC1-C573-4321-A872-622C5D4E5363}" dt="2024-10-22T07:11:36.923" v="3708" actId="6549"/>
        <pc:sldMkLst>
          <pc:docMk/>
          <pc:sldMk cId="3171828535" sldId="263"/>
        </pc:sldMkLst>
        <pc:spChg chg="add mod">
          <ac:chgData name="Ahmed Elkomey, Vodafone" userId="1361a95e-0a4f-409d-b37b-3f1f25db3280" providerId="ADAL" clId="{EA48CEC1-C573-4321-A872-622C5D4E5363}" dt="2024-10-22T07:11:36.923" v="3708" actId="6549"/>
          <ac:spMkLst>
            <pc:docMk/>
            <pc:sldMk cId="3171828535" sldId="263"/>
            <ac:spMk id="2" creationId="{B8565FA6-5553-3FFC-8963-7DD153D67A4B}"/>
          </ac:spMkLst>
        </pc:spChg>
        <pc:picChg chg="add mod">
          <ac:chgData name="Ahmed Elkomey, Vodafone" userId="1361a95e-0a4f-409d-b37b-3f1f25db3280" providerId="ADAL" clId="{EA48CEC1-C573-4321-A872-622C5D4E5363}" dt="2024-10-20T11:30:36.473" v="2532" actId="1076"/>
          <ac:picMkLst>
            <pc:docMk/>
            <pc:sldMk cId="3171828535" sldId="263"/>
            <ac:picMk id="3" creationId="{CDB773F4-64CC-1B5F-1265-24452BC7FBE1}"/>
          </ac:picMkLst>
        </pc:picChg>
        <pc:picChg chg="add mod">
          <ac:chgData name="Ahmed Elkomey, Vodafone" userId="1361a95e-0a4f-409d-b37b-3f1f25db3280" providerId="ADAL" clId="{EA48CEC1-C573-4321-A872-622C5D4E5363}" dt="2024-10-20T11:33:00.586" v="2589" actId="14100"/>
          <ac:picMkLst>
            <pc:docMk/>
            <pc:sldMk cId="3171828535" sldId="263"/>
            <ac:picMk id="4" creationId="{FED88B52-CEAB-24E5-3D96-8AA73A70D4AD}"/>
          </ac:picMkLst>
        </pc:picChg>
      </pc:sldChg>
      <pc:sldChg chg="addSp modSp new mod">
        <pc:chgData name="Ahmed Elkomey, Vodafone" userId="1361a95e-0a4f-409d-b37b-3f1f25db3280" providerId="ADAL" clId="{EA48CEC1-C573-4321-A872-622C5D4E5363}" dt="2024-10-22T08:03:21.251" v="3740" actId="1076"/>
        <pc:sldMkLst>
          <pc:docMk/>
          <pc:sldMk cId="2808668507" sldId="264"/>
        </pc:sldMkLst>
        <pc:spChg chg="add mod">
          <ac:chgData name="Ahmed Elkomey, Vodafone" userId="1361a95e-0a4f-409d-b37b-3f1f25db3280" providerId="ADAL" clId="{EA48CEC1-C573-4321-A872-622C5D4E5363}" dt="2024-10-22T08:03:21.251" v="3740" actId="1076"/>
          <ac:spMkLst>
            <pc:docMk/>
            <pc:sldMk cId="2808668507" sldId="264"/>
            <ac:spMk id="2" creationId="{CD17B223-61A1-FF59-33E5-C1D549FF4F0A}"/>
          </ac:spMkLst>
        </pc:spChg>
        <pc:picChg chg="add mod">
          <ac:chgData name="Ahmed Elkomey, Vodafone" userId="1361a95e-0a4f-409d-b37b-3f1f25db3280" providerId="ADAL" clId="{EA48CEC1-C573-4321-A872-622C5D4E5363}" dt="2024-10-20T11:46:25.401" v="3049" actId="1076"/>
          <ac:picMkLst>
            <pc:docMk/>
            <pc:sldMk cId="2808668507" sldId="264"/>
            <ac:picMk id="3" creationId="{0099E792-96F6-2621-728C-77AFFCC10530}"/>
          </ac:picMkLst>
        </pc:picChg>
        <pc:picChg chg="add mod">
          <ac:chgData name="Ahmed Elkomey, Vodafone" userId="1361a95e-0a4f-409d-b37b-3f1f25db3280" providerId="ADAL" clId="{EA48CEC1-C573-4321-A872-622C5D4E5363}" dt="2024-10-22T07:16:17.696" v="3735" actId="1076"/>
          <ac:picMkLst>
            <pc:docMk/>
            <pc:sldMk cId="2808668507" sldId="264"/>
            <ac:picMk id="4" creationId="{97478A2C-7D17-14FF-DE8E-3F3AD31D9B2C}"/>
          </ac:picMkLst>
        </pc:picChg>
        <pc:picChg chg="add mod">
          <ac:chgData name="Ahmed Elkomey, Vodafone" userId="1361a95e-0a4f-409d-b37b-3f1f25db3280" providerId="ADAL" clId="{EA48CEC1-C573-4321-A872-622C5D4E5363}" dt="2024-10-20T11:46:29.333" v="3050" actId="1076"/>
          <ac:picMkLst>
            <pc:docMk/>
            <pc:sldMk cId="2808668507" sldId="264"/>
            <ac:picMk id="5" creationId="{6F8A4EB4-5B60-1558-E432-F497DDB2A734}"/>
          </ac:picMkLst>
        </pc:picChg>
        <pc:picChg chg="add mod">
          <ac:chgData name="Ahmed Elkomey, Vodafone" userId="1361a95e-0a4f-409d-b37b-3f1f25db3280" providerId="ADAL" clId="{EA48CEC1-C573-4321-A872-622C5D4E5363}" dt="2024-10-22T08:03:11.757" v="3739" actId="14100"/>
          <ac:picMkLst>
            <pc:docMk/>
            <pc:sldMk cId="2808668507" sldId="264"/>
            <ac:picMk id="6" creationId="{1696F241-82A0-924F-8E63-F7000336EB72}"/>
          </ac:picMkLst>
        </pc:picChg>
        <pc:picChg chg="add mod">
          <ac:chgData name="Ahmed Elkomey, Vodafone" userId="1361a95e-0a4f-409d-b37b-3f1f25db3280" providerId="ADAL" clId="{EA48CEC1-C573-4321-A872-622C5D4E5363}" dt="2024-10-22T08:03:02.814" v="3737" actId="1076"/>
          <ac:picMkLst>
            <pc:docMk/>
            <pc:sldMk cId="2808668507" sldId="264"/>
            <ac:picMk id="7" creationId="{82D911F6-F39E-D713-BDA3-2597C9D99617}"/>
          </ac:picMkLst>
        </pc:picChg>
      </pc:sldChg>
      <pc:sldChg chg="addSp delSp modSp new mod">
        <pc:chgData name="Ahmed Elkomey, Vodafone" userId="1361a95e-0a4f-409d-b37b-3f1f25db3280" providerId="ADAL" clId="{EA48CEC1-C573-4321-A872-622C5D4E5363}" dt="2024-10-22T06:54:04.483" v="3651" actId="1076"/>
        <pc:sldMkLst>
          <pc:docMk/>
          <pc:sldMk cId="143901318" sldId="265"/>
        </pc:sldMkLst>
        <pc:spChg chg="add del mod">
          <ac:chgData name="Ahmed Elkomey, Vodafone" userId="1361a95e-0a4f-409d-b37b-3f1f25db3280" providerId="ADAL" clId="{EA48CEC1-C573-4321-A872-622C5D4E5363}" dt="2024-10-20T11:48:44.593" v="3060"/>
          <ac:spMkLst>
            <pc:docMk/>
            <pc:sldMk cId="143901318" sldId="265"/>
            <ac:spMk id="2" creationId="{FB1C3170-4D2E-A5B2-E056-729BF5ACD673}"/>
          </ac:spMkLst>
        </pc:spChg>
        <pc:spChg chg="add mod">
          <ac:chgData name="Ahmed Elkomey, Vodafone" userId="1361a95e-0a4f-409d-b37b-3f1f25db3280" providerId="ADAL" clId="{EA48CEC1-C573-4321-A872-622C5D4E5363}" dt="2024-10-22T06:54:04.483" v="3651" actId="1076"/>
          <ac:spMkLst>
            <pc:docMk/>
            <pc:sldMk cId="143901318" sldId="265"/>
            <ac:spMk id="5" creationId="{6CE9CEDF-481E-6362-A21C-8A8DC84AFB81}"/>
          </ac:spMkLst>
        </pc:spChg>
        <pc:picChg chg="add mod">
          <ac:chgData name="Ahmed Elkomey, Vodafone" userId="1361a95e-0a4f-409d-b37b-3f1f25db3280" providerId="ADAL" clId="{EA48CEC1-C573-4321-A872-622C5D4E5363}" dt="2024-10-20T11:49:13.660" v="3065" actId="1076"/>
          <ac:picMkLst>
            <pc:docMk/>
            <pc:sldMk cId="143901318" sldId="265"/>
            <ac:picMk id="3" creationId="{3975B122-2CDD-625E-95C8-49EFD9FD2CB5}"/>
          </ac:picMkLst>
        </pc:picChg>
        <pc:picChg chg="add mod">
          <ac:chgData name="Ahmed Elkomey, Vodafone" userId="1361a95e-0a4f-409d-b37b-3f1f25db3280" providerId="ADAL" clId="{EA48CEC1-C573-4321-A872-622C5D4E5363}" dt="2024-10-20T11:49:10.743" v="3064" actId="1076"/>
          <ac:picMkLst>
            <pc:docMk/>
            <pc:sldMk cId="143901318" sldId="265"/>
            <ac:picMk id="4" creationId="{B828CED6-F8E4-BDCB-090D-EDFF7FF0FBD4}"/>
          </ac:picMkLst>
        </pc:picChg>
      </pc:sldChg>
      <pc:sldChg chg="addSp delSp modSp new mod">
        <pc:chgData name="Ahmed Elkomey, Vodafone" userId="1361a95e-0a4f-409d-b37b-3f1f25db3280" providerId="ADAL" clId="{EA48CEC1-C573-4321-A872-622C5D4E5363}" dt="2024-10-22T08:02:17.320" v="3736" actId="1076"/>
        <pc:sldMkLst>
          <pc:docMk/>
          <pc:sldMk cId="802173670" sldId="266"/>
        </pc:sldMkLst>
        <pc:spChg chg="add del mod">
          <ac:chgData name="Ahmed Elkomey, Vodafone" userId="1361a95e-0a4f-409d-b37b-3f1f25db3280" providerId="ADAL" clId="{EA48CEC1-C573-4321-A872-622C5D4E5363}" dt="2024-10-20T11:54:23.151" v="3175"/>
          <ac:spMkLst>
            <pc:docMk/>
            <pc:sldMk cId="802173670" sldId="266"/>
            <ac:spMk id="2" creationId="{AFF73E16-D5A7-F9FB-78DE-93C017F3B603}"/>
          </ac:spMkLst>
        </pc:spChg>
        <pc:spChg chg="add del mod">
          <ac:chgData name="Ahmed Elkomey, Vodafone" userId="1361a95e-0a4f-409d-b37b-3f1f25db3280" providerId="ADAL" clId="{EA48CEC1-C573-4321-A872-622C5D4E5363}" dt="2024-10-20T12:00:45.084" v="3188"/>
          <ac:spMkLst>
            <pc:docMk/>
            <pc:sldMk cId="802173670" sldId="266"/>
            <ac:spMk id="6" creationId="{B2CC451E-4F14-35E5-5CBF-6855E4825768}"/>
          </ac:spMkLst>
        </pc:spChg>
        <pc:spChg chg="add mod">
          <ac:chgData name="Ahmed Elkomey, Vodafone" userId="1361a95e-0a4f-409d-b37b-3f1f25db3280" providerId="ADAL" clId="{EA48CEC1-C573-4321-A872-622C5D4E5363}" dt="2024-10-22T08:02:17.320" v="3736" actId="1076"/>
          <ac:spMkLst>
            <pc:docMk/>
            <pc:sldMk cId="802173670" sldId="266"/>
            <ac:spMk id="10" creationId="{AF8D93AA-F120-B99E-2F2E-2508817122D5}"/>
          </ac:spMkLst>
        </pc:spChg>
        <pc:picChg chg="add del mod">
          <ac:chgData name="Ahmed Elkomey, Vodafone" userId="1361a95e-0a4f-409d-b37b-3f1f25db3280" providerId="ADAL" clId="{EA48CEC1-C573-4321-A872-622C5D4E5363}" dt="2024-10-20T11:58:26.980" v="3179" actId="478"/>
          <ac:picMkLst>
            <pc:docMk/>
            <pc:sldMk cId="802173670" sldId="266"/>
            <ac:picMk id="3" creationId="{BE14A051-4E1C-D2C7-7BE1-B481E8EB192E}"/>
          </ac:picMkLst>
        </pc:picChg>
        <pc:picChg chg="add del mod">
          <ac:chgData name="Ahmed Elkomey, Vodafone" userId="1361a95e-0a4f-409d-b37b-3f1f25db3280" providerId="ADAL" clId="{EA48CEC1-C573-4321-A872-622C5D4E5363}" dt="2024-10-20T12:00:45.084" v="3186" actId="478"/>
          <ac:picMkLst>
            <pc:docMk/>
            <pc:sldMk cId="802173670" sldId="266"/>
            <ac:picMk id="4" creationId="{6741AB78-61DC-D5F2-76AC-1554EDB8B35A}"/>
          </ac:picMkLst>
        </pc:picChg>
        <pc:picChg chg="add del mod">
          <ac:chgData name="Ahmed Elkomey, Vodafone" userId="1361a95e-0a4f-409d-b37b-3f1f25db3280" providerId="ADAL" clId="{EA48CEC1-C573-4321-A872-622C5D4E5363}" dt="2024-10-20T12:00:50.157" v="3190" actId="478"/>
          <ac:picMkLst>
            <pc:docMk/>
            <pc:sldMk cId="802173670" sldId="266"/>
            <ac:picMk id="5" creationId="{82379DAA-B59F-D9F9-3373-004C8CB1B3DC}"/>
          </ac:picMkLst>
        </pc:picChg>
        <pc:picChg chg="add mod">
          <ac:chgData name="Ahmed Elkomey, Vodafone" userId="1361a95e-0a4f-409d-b37b-3f1f25db3280" providerId="ADAL" clId="{EA48CEC1-C573-4321-A872-622C5D4E5363}" dt="2024-10-20T12:02:47.616" v="3214" actId="14100"/>
          <ac:picMkLst>
            <pc:docMk/>
            <pc:sldMk cId="802173670" sldId="266"/>
            <ac:picMk id="7" creationId="{09D83F07-2EE5-4CF4-C680-F18260B92236}"/>
          </ac:picMkLst>
        </pc:picChg>
        <pc:picChg chg="add mod">
          <ac:chgData name="Ahmed Elkomey, Vodafone" userId="1361a95e-0a4f-409d-b37b-3f1f25db3280" providerId="ADAL" clId="{EA48CEC1-C573-4321-A872-622C5D4E5363}" dt="2024-10-20T12:02:11.838" v="3213" actId="1038"/>
          <ac:picMkLst>
            <pc:docMk/>
            <pc:sldMk cId="802173670" sldId="266"/>
            <ac:picMk id="8" creationId="{641B3604-8EB7-4F22-7208-ABE3480386A7}"/>
          </ac:picMkLst>
        </pc:picChg>
        <pc:picChg chg="add mod">
          <ac:chgData name="Ahmed Elkomey, Vodafone" userId="1361a95e-0a4f-409d-b37b-3f1f25db3280" providerId="ADAL" clId="{EA48CEC1-C573-4321-A872-622C5D4E5363}" dt="2024-10-20T12:02:05.908" v="3202" actId="1076"/>
          <ac:picMkLst>
            <pc:docMk/>
            <pc:sldMk cId="802173670" sldId="266"/>
            <ac:picMk id="9" creationId="{81C62679-A508-FC74-FC3C-85DDF1E1CBE0}"/>
          </ac:picMkLst>
        </pc:picChg>
      </pc:sldChg>
      <pc:sldChg chg="addSp modSp new mod">
        <pc:chgData name="Ahmed Elkomey, Vodafone" userId="1361a95e-0a4f-409d-b37b-3f1f25db3280" providerId="ADAL" clId="{EA48CEC1-C573-4321-A872-622C5D4E5363}" dt="2024-10-20T12:14:38.914" v="3484" actId="1076"/>
        <pc:sldMkLst>
          <pc:docMk/>
          <pc:sldMk cId="108810590" sldId="267"/>
        </pc:sldMkLst>
        <pc:spChg chg="add mod">
          <ac:chgData name="Ahmed Elkomey, Vodafone" userId="1361a95e-0a4f-409d-b37b-3f1f25db3280" providerId="ADAL" clId="{EA48CEC1-C573-4321-A872-622C5D4E5363}" dt="2024-10-20T12:14:38.914" v="3484" actId="1076"/>
          <ac:spMkLst>
            <pc:docMk/>
            <pc:sldMk cId="108810590" sldId="267"/>
            <ac:spMk id="6" creationId="{8D0AF9E5-F869-9333-5E24-204961205C65}"/>
          </ac:spMkLst>
        </pc:spChg>
        <pc:picChg chg="add mod">
          <ac:chgData name="Ahmed Elkomey, Vodafone" userId="1361a95e-0a4f-409d-b37b-3f1f25db3280" providerId="ADAL" clId="{EA48CEC1-C573-4321-A872-622C5D4E5363}" dt="2024-10-20T12:12:12.865" v="3342" actId="1076"/>
          <ac:picMkLst>
            <pc:docMk/>
            <pc:sldMk cId="108810590" sldId="267"/>
            <ac:picMk id="2" creationId="{EF4872CD-684D-19C6-3959-CEA2E9FC8F78}"/>
          </ac:picMkLst>
        </pc:picChg>
        <pc:picChg chg="add mod">
          <ac:chgData name="Ahmed Elkomey, Vodafone" userId="1361a95e-0a4f-409d-b37b-3f1f25db3280" providerId="ADAL" clId="{EA48CEC1-C573-4321-A872-622C5D4E5363}" dt="2024-10-20T12:11:43.853" v="3337" actId="1076"/>
          <ac:picMkLst>
            <pc:docMk/>
            <pc:sldMk cId="108810590" sldId="267"/>
            <ac:picMk id="3" creationId="{B4328FD1-11B2-74D6-F659-9245E00635B2}"/>
          </ac:picMkLst>
        </pc:picChg>
        <pc:picChg chg="add mod">
          <ac:chgData name="Ahmed Elkomey, Vodafone" userId="1361a95e-0a4f-409d-b37b-3f1f25db3280" providerId="ADAL" clId="{EA48CEC1-C573-4321-A872-622C5D4E5363}" dt="2024-10-20T12:12:01.039" v="3339" actId="1076"/>
          <ac:picMkLst>
            <pc:docMk/>
            <pc:sldMk cId="108810590" sldId="267"/>
            <ac:picMk id="4" creationId="{A2FCD3BA-A30E-EE85-24EB-C02A4C8FD8C6}"/>
          </ac:picMkLst>
        </pc:picChg>
        <pc:picChg chg="add mod">
          <ac:chgData name="Ahmed Elkomey, Vodafone" userId="1361a95e-0a4f-409d-b37b-3f1f25db3280" providerId="ADAL" clId="{EA48CEC1-C573-4321-A872-622C5D4E5363}" dt="2024-10-20T12:12:11.103" v="3341" actId="1076"/>
          <ac:picMkLst>
            <pc:docMk/>
            <pc:sldMk cId="108810590" sldId="267"/>
            <ac:picMk id="5" creationId="{7E366E87-EFD5-DF05-BCFD-AAE01DF87714}"/>
          </ac:picMkLst>
        </pc:picChg>
      </pc:sldChg>
      <pc:sldChg chg="addSp delSp modSp new mod">
        <pc:chgData name="Ahmed Elkomey, Vodafone" userId="1361a95e-0a4f-409d-b37b-3f1f25db3280" providerId="ADAL" clId="{EA48CEC1-C573-4321-A872-622C5D4E5363}" dt="2024-10-22T08:08:06.684" v="3896" actId="20577"/>
        <pc:sldMkLst>
          <pc:docMk/>
          <pc:sldMk cId="2133900570" sldId="268"/>
        </pc:sldMkLst>
        <pc:spChg chg="add mod">
          <ac:chgData name="Ahmed Elkomey, Vodafone" userId="1361a95e-0a4f-409d-b37b-3f1f25db3280" providerId="ADAL" clId="{EA48CEC1-C573-4321-A872-622C5D4E5363}" dt="2024-10-22T08:08:06.684" v="3896" actId="20577"/>
          <ac:spMkLst>
            <pc:docMk/>
            <pc:sldMk cId="2133900570" sldId="268"/>
            <ac:spMk id="9" creationId="{EC030CCC-D2CD-6979-1571-FB6D757C815A}"/>
          </ac:spMkLst>
        </pc:spChg>
        <pc:picChg chg="add mod">
          <ac:chgData name="Ahmed Elkomey, Vodafone" userId="1361a95e-0a4f-409d-b37b-3f1f25db3280" providerId="ADAL" clId="{EA48CEC1-C573-4321-A872-622C5D4E5363}" dt="2024-10-20T12:17:43.735" v="3502" actId="1076"/>
          <ac:picMkLst>
            <pc:docMk/>
            <pc:sldMk cId="2133900570" sldId="268"/>
            <ac:picMk id="2" creationId="{85324632-E90E-F3D1-A541-1AACF137C6FE}"/>
          </ac:picMkLst>
        </pc:picChg>
        <pc:picChg chg="add del mod">
          <ac:chgData name="Ahmed Elkomey, Vodafone" userId="1361a95e-0a4f-409d-b37b-3f1f25db3280" providerId="ADAL" clId="{EA48CEC1-C573-4321-A872-622C5D4E5363}" dt="2024-10-20T12:16:57.534" v="3494" actId="478"/>
          <ac:picMkLst>
            <pc:docMk/>
            <pc:sldMk cId="2133900570" sldId="268"/>
            <ac:picMk id="4" creationId="{21C55CAA-6097-0163-7255-3EE79CABCCC5}"/>
          </ac:picMkLst>
        </pc:picChg>
        <pc:picChg chg="add mod">
          <ac:chgData name="Ahmed Elkomey, Vodafone" userId="1361a95e-0a4f-409d-b37b-3f1f25db3280" providerId="ADAL" clId="{EA48CEC1-C573-4321-A872-622C5D4E5363}" dt="2024-10-22T08:07:03.152" v="3873" actId="1037"/>
          <ac:picMkLst>
            <pc:docMk/>
            <pc:sldMk cId="2133900570" sldId="268"/>
            <ac:picMk id="6" creationId="{AF2377A0-49C5-E79F-F1B0-1E0E833EE4D3}"/>
          </ac:picMkLst>
        </pc:picChg>
        <pc:picChg chg="add mod">
          <ac:chgData name="Ahmed Elkomey, Vodafone" userId="1361a95e-0a4f-409d-b37b-3f1f25db3280" providerId="ADAL" clId="{EA48CEC1-C573-4321-A872-622C5D4E5363}" dt="2024-10-20T12:17:53.740" v="3505" actId="1076"/>
          <ac:picMkLst>
            <pc:docMk/>
            <pc:sldMk cId="2133900570" sldId="268"/>
            <ac:picMk id="8" creationId="{92D9FE94-B520-3404-3FA2-C561ED02FBFC}"/>
          </ac:picMkLst>
        </pc:picChg>
      </pc:sldChg>
      <pc:sldChg chg="addSp modSp new mod">
        <pc:chgData name="Ahmed Elkomey, Vodafone" userId="1361a95e-0a4f-409d-b37b-3f1f25db3280" providerId="ADAL" clId="{EA48CEC1-C573-4321-A872-622C5D4E5363}" dt="2024-10-20T12:25:23.893" v="3610" actId="1076"/>
        <pc:sldMkLst>
          <pc:docMk/>
          <pc:sldMk cId="3385191377" sldId="269"/>
        </pc:sldMkLst>
        <pc:spChg chg="add mod">
          <ac:chgData name="Ahmed Elkomey, Vodafone" userId="1361a95e-0a4f-409d-b37b-3f1f25db3280" providerId="ADAL" clId="{EA48CEC1-C573-4321-A872-622C5D4E5363}" dt="2024-10-20T12:25:23.893" v="3610" actId="1076"/>
          <ac:spMkLst>
            <pc:docMk/>
            <pc:sldMk cId="3385191377" sldId="269"/>
            <ac:spMk id="4" creationId="{A3B67076-0AD3-10B1-4DEE-276F9F6DC2B7}"/>
          </ac:spMkLst>
        </pc:spChg>
        <pc:picChg chg="add mod">
          <ac:chgData name="Ahmed Elkomey, Vodafone" userId="1361a95e-0a4f-409d-b37b-3f1f25db3280" providerId="ADAL" clId="{EA48CEC1-C573-4321-A872-622C5D4E5363}" dt="2024-10-20T12:24:37.606" v="3571" actId="1076"/>
          <ac:picMkLst>
            <pc:docMk/>
            <pc:sldMk cId="3385191377" sldId="269"/>
            <ac:picMk id="3" creationId="{8BE46F9D-2433-8729-7803-D44E0B71AE60}"/>
          </ac:picMkLst>
        </pc:picChg>
      </pc:sldChg>
      <pc:sldChg chg="addSp modSp new mod setBg">
        <pc:chgData name="Ahmed Elkomey, Vodafone" userId="1361a95e-0a4f-409d-b37b-3f1f25db3280" providerId="ADAL" clId="{EA48CEC1-C573-4321-A872-622C5D4E5363}" dt="2024-10-20T12:26:45.465" v="3643" actId="113"/>
        <pc:sldMkLst>
          <pc:docMk/>
          <pc:sldMk cId="1971354524" sldId="270"/>
        </pc:sldMkLst>
        <pc:spChg chg="add mod">
          <ac:chgData name="Ahmed Elkomey, Vodafone" userId="1361a95e-0a4f-409d-b37b-3f1f25db3280" providerId="ADAL" clId="{EA48CEC1-C573-4321-A872-622C5D4E5363}" dt="2024-10-20T12:26:45.465" v="3643" actId="113"/>
          <ac:spMkLst>
            <pc:docMk/>
            <pc:sldMk cId="1971354524" sldId="270"/>
            <ac:spMk id="2" creationId="{ECEBEA54-DD9F-5ABF-AF07-FF2B7EF4F205}"/>
          </ac:spMkLst>
        </pc:spChg>
        <pc:grpChg chg="add">
          <ac:chgData name="Ahmed Elkomey, Vodafone" userId="1361a95e-0a4f-409d-b37b-3f1f25db3280" providerId="ADAL" clId="{EA48CEC1-C573-4321-A872-622C5D4E5363}" dt="2024-10-20T12:26:00.759" v="3624" actId="26606"/>
          <ac:grpSpMkLst>
            <pc:docMk/>
            <pc:sldMk cId="1971354524" sldId="270"/>
            <ac:grpSpMk id="9" creationId="{15FF890B-3CE7-403A-AECE-2DE04FC7AF80}"/>
          </ac:grpSpMkLst>
        </pc:grpChg>
        <pc:picChg chg="add">
          <ac:chgData name="Ahmed Elkomey, Vodafone" userId="1361a95e-0a4f-409d-b37b-3f1f25db3280" providerId="ADAL" clId="{EA48CEC1-C573-4321-A872-622C5D4E5363}" dt="2024-10-20T12:26:00.759" v="3624" actId="26606"/>
          <ac:picMkLst>
            <pc:docMk/>
            <pc:sldMk cId="1971354524" sldId="270"/>
            <ac:picMk id="6" creationId="{48D47D68-425D-EEC3-66AF-82DF9EC2F5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25A8DF-E457-47F4-91A2-0BE1C9F7A9C2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66ABD-94AB-48E0-8FCC-7F7640F47DE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227F0-4F7B-5FCF-218B-4967A6496B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2242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pi.bytedrivetech.xyz:8080/" TargetMode="Externa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8F36-F863-822C-EF7D-B12BD5EF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1606417"/>
            <a:ext cx="9144000" cy="1956701"/>
          </a:xfrm>
        </p:spPr>
        <p:txBody>
          <a:bodyPr anchor="b">
            <a:normAutofit/>
          </a:bodyPr>
          <a:lstStyle/>
          <a:p>
            <a:pPr algn="ctr"/>
            <a:b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Azure Cloud Infrastructure Deployment and Management Project 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6B85F8-D4DD-B6E6-277E-DE9320F2E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102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83F07-2EE5-4CF4-C680-F18260B9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08" y="410435"/>
            <a:ext cx="5274209" cy="261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B3604-8EB7-4F22-7208-ABE34803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1" y="3787589"/>
            <a:ext cx="5221941" cy="2248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62679-A508-FC74-FC3C-85DDF1E1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18" y="3568693"/>
            <a:ext cx="5943600" cy="2686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8D93AA-F120-B99E-2F2E-2508817122D5}"/>
              </a:ext>
            </a:extLst>
          </p:cNvPr>
          <p:cNvSpPr txBox="1"/>
          <p:nvPr/>
        </p:nvSpPr>
        <p:spPr>
          <a:xfrm>
            <a:off x="1332082" y="1129427"/>
            <a:ext cx="50112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IIS01 server,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created two sites one for web and one for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document root for the web site shown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backend server the one that has node.js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7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872CD-684D-19C6-3959-CEA2E9FC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03024"/>
            <a:ext cx="5943600" cy="158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28FD1-11B2-74D6-F659-9245E006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5000307"/>
            <a:ext cx="5943600" cy="1486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FCD3BA-A30E-EE85-24EB-C02A4C8FD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3954145"/>
            <a:ext cx="5943600" cy="530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66E87-EFD5-DF05-BCFD-AAE01DF87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2399412"/>
            <a:ext cx="5943600" cy="129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AF9E5-F869-9333-5E24-204961205C65}"/>
              </a:ext>
            </a:extLst>
          </p:cNvPr>
          <p:cNvSpPr txBox="1"/>
          <p:nvPr/>
        </p:nvSpPr>
        <p:spPr>
          <a:xfrm>
            <a:off x="1695450" y="1756037"/>
            <a:ext cx="3609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crated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Front-end IP configured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Back-end pool configured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some health check probes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24632-E90E-F3D1-A541-1AACF137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28" y="160905"/>
            <a:ext cx="3825571" cy="393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377A0-49C5-E79F-F1B0-1E0E833E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169" y="160905"/>
            <a:ext cx="2777545" cy="3972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D9FE94-B520-3404-3FA2-C561ED02F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23" y="4439541"/>
            <a:ext cx="4030210" cy="2257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30CCC-D2CD-6979-1571-FB6D757C815A}"/>
              </a:ext>
            </a:extLst>
          </p:cNvPr>
          <p:cNvSpPr txBox="1"/>
          <p:nvPr/>
        </p:nvSpPr>
        <p:spPr>
          <a:xfrm>
            <a:off x="1079852" y="1522226"/>
            <a:ext cx="4030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DNS record from cloud flare 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can login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the following domain to access the webapp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https://depi.bytedrivetech.xyz:8080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login shows below: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0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BE46F9D-2433-8729-7803-D44E0B71A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64685"/>
            <a:ext cx="9201150" cy="6280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67076-0AD3-10B1-4DEE-276F9F6DC2B7}"/>
              </a:ext>
            </a:extLst>
          </p:cNvPr>
          <p:cNvSpPr txBox="1"/>
          <p:nvPr/>
        </p:nvSpPr>
        <p:spPr>
          <a:xfrm>
            <a:off x="990599" y="3238500"/>
            <a:ext cx="199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Full Diagram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338519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BEA54-DD9F-5ABF-AF07-FF2B7EF4F205}"/>
              </a:ext>
            </a:extLst>
          </p:cNvPr>
          <p:cNvSpPr txBox="1"/>
          <p:nvPr/>
        </p:nvSpPr>
        <p:spPr>
          <a:xfrm>
            <a:off x="1959073" y="2638425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400" b="1" dirty="0"/>
              <a:t>Thank</a:t>
            </a:r>
            <a:r>
              <a:rPr lang="en-US" sz="1600" b="1" dirty="0"/>
              <a:t> </a:t>
            </a:r>
            <a:r>
              <a:rPr lang="en-US" sz="4400" b="1" dirty="0"/>
              <a:t>You</a:t>
            </a:r>
            <a:endParaRPr lang="en-US" sz="1600" b="1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8D47D68-425D-EEC3-66AF-82DF9EC2F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6003" y="685799"/>
            <a:ext cx="5053050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7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D86E2F-BD9A-6D6F-1B2A-61528C3783EA}"/>
              </a:ext>
            </a:extLst>
          </p:cNvPr>
          <p:cNvSpPr txBox="1"/>
          <p:nvPr/>
        </p:nvSpPr>
        <p:spPr>
          <a:xfrm>
            <a:off x="1667437" y="748552"/>
            <a:ext cx="5405718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</a:p>
          <a:p>
            <a:endParaRPr lang="en-US" sz="2000" b="1" u="sng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Haytham Mohamed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Ismail Sabry Attwa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Abdel-Azizi Fouad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Ibrahim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Sarhan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Essam Abdo Hassan</a:t>
            </a:r>
          </a:p>
        </p:txBody>
      </p:sp>
    </p:spTree>
    <p:extLst>
      <p:ext uri="{BB962C8B-B14F-4D97-AF65-F5344CB8AC3E}">
        <p14:creationId xmlns:p14="http://schemas.microsoft.com/office/powerpoint/2010/main" val="32933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B528F-6BC6-AED7-DB33-A8D6A08A09AF}"/>
              </a:ext>
            </a:extLst>
          </p:cNvPr>
          <p:cNvSpPr txBox="1"/>
          <p:nvPr/>
        </p:nvSpPr>
        <p:spPr>
          <a:xfrm>
            <a:off x="1235451" y="394692"/>
            <a:ext cx="61439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US" sz="1800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Azure AD setup </a:t>
            </a:r>
            <a:endParaRPr lang="en-US" sz="2000" b="1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Resource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named we manage to deploy 2 virtual machines (VMs) at the same VNET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using windows server 2022OS and IIS feature installed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IIS01 server promoted to be Domain controller with domain name (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depi.local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 then IIS02 joined that domain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AD we created some users like ( dpi, Ismail,..)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strike="noStrike" baseline="0" dirty="0">
              <a:solidFill>
                <a:srgbClr val="000000"/>
              </a:solidFill>
            </a:endParaRPr>
          </a:p>
          <a:p>
            <a:endParaRPr lang="en-US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B92AD-E006-8FC0-4C3D-EED5E912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712" y="433668"/>
            <a:ext cx="4827138" cy="3055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26B27-EAC7-CAF1-8488-B7D2FEB3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00" y="3802850"/>
            <a:ext cx="4529562" cy="3055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28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0B165-5315-D728-BAE8-3710071ED404}"/>
              </a:ext>
            </a:extLst>
          </p:cNvPr>
          <p:cNvSpPr txBox="1"/>
          <p:nvPr/>
        </p:nvSpPr>
        <p:spPr>
          <a:xfrm>
            <a:off x="1223681" y="365312"/>
            <a:ext cx="5822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Configurations </a:t>
            </a:r>
          </a:p>
          <a:p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our recourses are at the same VNET named </a:t>
            </a:r>
            <a:r>
              <a:rPr lang="en-US" b="1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IIS01-vnet</a:t>
            </a:r>
            <a:r>
              <a:rPr lang="en-US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Europe</a:t>
            </a:r>
            <a:r>
              <a:rPr lang="en-US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save number or public IPs we created NAT gateway which allow the internet for VM01 and VM02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public IP of NAT gateway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shown.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NSG named </a:t>
            </a:r>
            <a:r>
              <a:rPr lang="en-US" b="1" i="0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iis-01</a:t>
            </a:r>
            <a:r>
              <a:rPr lang="en-US" i="0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created and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configured with inbound / outbound rules as needed then attached the 2 VM’s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3BFFA-10B1-E463-24C5-239E8EB8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57" y="5364219"/>
            <a:ext cx="5943600" cy="121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1DBBF9-0DBD-F19E-35F1-DC73A1195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575" y="2829595"/>
            <a:ext cx="5010150" cy="2328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DCAEB-9589-EBE0-634B-6F24BF93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05" y="163698"/>
            <a:ext cx="5080220" cy="2328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44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71215A-3772-63E1-48D1-F034598C8B94}"/>
              </a:ext>
            </a:extLst>
          </p:cNvPr>
          <p:cNvSpPr txBox="1"/>
          <p:nvPr/>
        </p:nvSpPr>
        <p:spPr>
          <a:xfrm>
            <a:off x="1358802" y="804893"/>
            <a:ext cx="4858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login to the VM we used before the bastion host, but we found that it is expensive, so we used another app name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tier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installation , open the app then join with the 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admin should allow which IP should connect to VM01 and VM02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84ACD-965E-E51A-CFA9-AE08DB77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9" y="136615"/>
            <a:ext cx="4929468" cy="2243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36EAD-CC76-6B4C-084F-242BB0E0E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709" y="2952750"/>
            <a:ext cx="27622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5278F-A39F-2A4F-8ACB-9B72F9BD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5" y="4838280"/>
            <a:ext cx="2664759" cy="1086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C339A-D643-8826-7D25-170C2A541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418" y="3067051"/>
            <a:ext cx="277299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D5884-3881-AE0A-C2CA-CAE36C619B35}"/>
              </a:ext>
            </a:extLst>
          </p:cNvPr>
          <p:cNvSpPr txBox="1"/>
          <p:nvPr/>
        </p:nvSpPr>
        <p:spPr>
          <a:xfrm>
            <a:off x="1443878" y="495300"/>
            <a:ext cx="55956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Storage Solutions</a:t>
            </a:r>
          </a:p>
          <a:p>
            <a:endParaRPr lang="en-US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account named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Projectsaccount2024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created then contained with same name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PNG file uploaded to that container as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BLOB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 URLS created as well to be accessed from internet and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Access tier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selected</a:t>
            </a:r>
          </a:p>
          <a:p>
            <a:r>
              <a:rPr lang="en-US" i="0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11772-BD00-AB88-BB36-9C744269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56" y="791787"/>
            <a:ext cx="5153744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720D6-B791-21F5-C0F4-13D76AB8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78" y="4157344"/>
            <a:ext cx="6537970" cy="17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65FA6-5553-3FFC-8963-7DD153D67A4B}"/>
              </a:ext>
            </a:extLst>
          </p:cNvPr>
          <p:cNvSpPr txBox="1"/>
          <p:nvPr/>
        </p:nvSpPr>
        <p:spPr>
          <a:xfrm>
            <a:off x="1390650" y="1009650"/>
            <a:ext cx="48672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NW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fileshare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Backup 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same storage account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Fileshare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created and mapped to both VM’s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file created and accessed by VM’s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enabled daily backup on both VM’s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773F4-64CC-1B5F-1265-24452BC7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9336"/>
            <a:ext cx="5943600" cy="1920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88B52-CEAB-24E5-3D96-8AA73A70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4" y="3305787"/>
            <a:ext cx="5534025" cy="33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2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7B223-61A1-FF59-33E5-C1D549FF4F0A}"/>
              </a:ext>
            </a:extLst>
          </p:cNvPr>
          <p:cNvSpPr txBox="1"/>
          <p:nvPr/>
        </p:nvSpPr>
        <p:spPr>
          <a:xfrm>
            <a:off x="1478903" y="299449"/>
            <a:ext cx="561190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 Integration </a:t>
            </a:r>
          </a:p>
          <a:p>
            <a:endParaRPr lang="en-US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app is 3-tier ( Front – Back – DB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dependencies installed to launch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 like (node.js …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make it secured we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Certify app will give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 a free cert for 90 days.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9E792-96F6-2621-728C-77AFFCC1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265" y="2361552"/>
            <a:ext cx="5334000" cy="333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478A2C-7D17-14FF-DE8E-3F3AD31D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146" y="1434221"/>
            <a:ext cx="790575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A4EB4-5B60-1558-E432-F497DDB2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077" y="3116092"/>
            <a:ext cx="5286375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6F241-82A0-924F-8E63-F7000336E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71" y="3804915"/>
            <a:ext cx="4876881" cy="2945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911F6-F39E-D713-BDA3-2597C9D99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09" y="3804915"/>
            <a:ext cx="594360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5B122-2CDD-625E-95C8-49EFD9FD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90880"/>
            <a:ext cx="5943600" cy="2604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8CED6-F8E4-BDCB-090D-EDFF7FF0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56355"/>
            <a:ext cx="5943600" cy="280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9CEDF-481E-6362-A21C-8A8DC84AFB81}"/>
              </a:ext>
            </a:extLst>
          </p:cNvPr>
          <p:cNvSpPr txBox="1"/>
          <p:nvPr/>
        </p:nvSpPr>
        <p:spPr>
          <a:xfrm>
            <a:off x="1736946" y="1902086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created DB server and DB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crated a table named Users to store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users'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info after registration.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451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Parallax</vt:lpstr>
      <vt:lpstr>  Azure Cloud Infrastructure Deployment and Management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Elkomey, Vodafone</dc:creator>
  <cp:lastModifiedBy>Ahmed Elkomey, Vodafone</cp:lastModifiedBy>
  <cp:revision>1</cp:revision>
  <dcterms:created xsi:type="dcterms:W3CDTF">2024-10-19T20:47:24Z</dcterms:created>
  <dcterms:modified xsi:type="dcterms:W3CDTF">2024-10-22T08:08:11Z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2024-10-19T21:04:15Z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00655cf4-b8c2-4d3a-990e-368b1b7b27cc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Parallax:15</vt:lpwstr>
  </property>
  <property fmtid="{D5CDD505-2E9C-101B-9397-08002B2CF9AE}" pid="10" name="ClassificationContentMarkingFooterText">
    <vt:lpwstr>C2 General</vt:lpwstr>
  </property>
</Properties>
</file>