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83" y="4633033"/>
            <a:ext cx="809856" cy="269953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Freeform 5"/>
          <p:cNvSpPr/>
          <p:nvPr/>
        </p:nvSpPr>
        <p:spPr>
          <a:xfrm>
            <a:off x="1279527" y="4670423"/>
            <a:ext cx="662862" cy="195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82" y="6111"/>
                </a:moveTo>
                <a:lnTo>
                  <a:pt x="15034" y="6111"/>
                </a:lnTo>
                <a:lnTo>
                  <a:pt x="15034" y="12064"/>
                </a:lnTo>
                <a:lnTo>
                  <a:pt x="14382" y="12064"/>
                </a:lnTo>
                <a:lnTo>
                  <a:pt x="14382" y="6111"/>
                </a:lnTo>
                <a:close/>
                <a:moveTo>
                  <a:pt x="6877" y="1870"/>
                </a:moveTo>
                <a:lnTo>
                  <a:pt x="7439" y="1883"/>
                </a:lnTo>
                <a:lnTo>
                  <a:pt x="7439" y="0"/>
                </a:lnTo>
                <a:lnTo>
                  <a:pt x="6873" y="0"/>
                </a:lnTo>
                <a:lnTo>
                  <a:pt x="6877" y="1870"/>
                </a:lnTo>
                <a:lnTo>
                  <a:pt x="5643" y="1870"/>
                </a:lnTo>
                <a:lnTo>
                  <a:pt x="5643" y="12657"/>
                </a:lnTo>
                <a:lnTo>
                  <a:pt x="5461" y="12670"/>
                </a:lnTo>
                <a:lnTo>
                  <a:pt x="5461" y="20283"/>
                </a:lnTo>
                <a:lnTo>
                  <a:pt x="5256" y="20296"/>
                </a:lnTo>
                <a:lnTo>
                  <a:pt x="5259" y="21600"/>
                </a:lnTo>
                <a:lnTo>
                  <a:pt x="5647" y="21600"/>
                </a:lnTo>
                <a:lnTo>
                  <a:pt x="5651" y="20296"/>
                </a:lnTo>
                <a:lnTo>
                  <a:pt x="6012" y="20296"/>
                </a:lnTo>
                <a:lnTo>
                  <a:pt x="6012" y="19071"/>
                </a:lnTo>
                <a:lnTo>
                  <a:pt x="6601" y="19071"/>
                </a:lnTo>
                <a:lnTo>
                  <a:pt x="9425" y="8877"/>
                </a:lnTo>
                <a:lnTo>
                  <a:pt x="9429" y="19058"/>
                </a:lnTo>
                <a:lnTo>
                  <a:pt x="10662" y="19071"/>
                </a:lnTo>
                <a:lnTo>
                  <a:pt x="10666" y="1883"/>
                </a:lnTo>
                <a:lnTo>
                  <a:pt x="9596" y="1870"/>
                </a:lnTo>
                <a:lnTo>
                  <a:pt x="6881" y="12064"/>
                </a:lnTo>
                <a:lnTo>
                  <a:pt x="6877" y="1870"/>
                </a:lnTo>
                <a:close/>
                <a:moveTo>
                  <a:pt x="0" y="6967"/>
                </a:moveTo>
                <a:lnTo>
                  <a:pt x="217" y="6967"/>
                </a:lnTo>
                <a:lnTo>
                  <a:pt x="221" y="19071"/>
                </a:lnTo>
                <a:lnTo>
                  <a:pt x="3010" y="19071"/>
                </a:lnTo>
                <a:lnTo>
                  <a:pt x="3006" y="19611"/>
                </a:lnTo>
                <a:lnTo>
                  <a:pt x="5236" y="19624"/>
                </a:lnTo>
                <a:lnTo>
                  <a:pt x="5232" y="1870"/>
                </a:lnTo>
                <a:lnTo>
                  <a:pt x="3999" y="1870"/>
                </a:lnTo>
                <a:lnTo>
                  <a:pt x="3999" y="14817"/>
                </a:lnTo>
                <a:lnTo>
                  <a:pt x="3347" y="14830"/>
                </a:lnTo>
                <a:lnTo>
                  <a:pt x="3347" y="1870"/>
                </a:lnTo>
                <a:lnTo>
                  <a:pt x="2110" y="1870"/>
                </a:lnTo>
                <a:lnTo>
                  <a:pt x="2110" y="14830"/>
                </a:lnTo>
                <a:lnTo>
                  <a:pt x="1451" y="14830"/>
                </a:lnTo>
                <a:lnTo>
                  <a:pt x="1451" y="1870"/>
                </a:lnTo>
                <a:lnTo>
                  <a:pt x="0" y="1870"/>
                </a:lnTo>
                <a:lnTo>
                  <a:pt x="0" y="6967"/>
                </a:lnTo>
                <a:close/>
                <a:moveTo>
                  <a:pt x="12493" y="6111"/>
                </a:moveTo>
                <a:lnTo>
                  <a:pt x="13149" y="6111"/>
                </a:lnTo>
                <a:lnTo>
                  <a:pt x="13149" y="12064"/>
                </a:lnTo>
                <a:lnTo>
                  <a:pt x="12493" y="12064"/>
                </a:lnTo>
                <a:lnTo>
                  <a:pt x="12493" y="6111"/>
                </a:lnTo>
                <a:close/>
                <a:moveTo>
                  <a:pt x="11252" y="17451"/>
                </a:moveTo>
                <a:lnTo>
                  <a:pt x="10934" y="17451"/>
                </a:lnTo>
                <a:lnTo>
                  <a:pt x="10934" y="19058"/>
                </a:lnTo>
                <a:lnTo>
                  <a:pt x="11252" y="19058"/>
                </a:lnTo>
                <a:lnTo>
                  <a:pt x="11252" y="17517"/>
                </a:lnTo>
                <a:lnTo>
                  <a:pt x="12287" y="17491"/>
                </a:lnTo>
                <a:lnTo>
                  <a:pt x="12291" y="16292"/>
                </a:lnTo>
                <a:lnTo>
                  <a:pt x="13149" y="16292"/>
                </a:lnTo>
                <a:lnTo>
                  <a:pt x="13149" y="19058"/>
                </a:lnTo>
                <a:lnTo>
                  <a:pt x="14378" y="19058"/>
                </a:lnTo>
                <a:lnTo>
                  <a:pt x="14382" y="16292"/>
                </a:lnTo>
                <a:lnTo>
                  <a:pt x="16620" y="16279"/>
                </a:lnTo>
                <a:lnTo>
                  <a:pt x="16620" y="14330"/>
                </a:lnTo>
                <a:lnTo>
                  <a:pt x="17136" y="14330"/>
                </a:lnTo>
                <a:lnTo>
                  <a:pt x="17140" y="13684"/>
                </a:lnTo>
                <a:lnTo>
                  <a:pt x="16620" y="13684"/>
                </a:lnTo>
                <a:lnTo>
                  <a:pt x="16620" y="14290"/>
                </a:lnTo>
                <a:lnTo>
                  <a:pt x="16279" y="14290"/>
                </a:lnTo>
                <a:lnTo>
                  <a:pt x="16286" y="6691"/>
                </a:lnTo>
                <a:lnTo>
                  <a:pt x="17027" y="6691"/>
                </a:lnTo>
                <a:lnTo>
                  <a:pt x="17027" y="6098"/>
                </a:lnTo>
                <a:lnTo>
                  <a:pt x="18470" y="6098"/>
                </a:lnTo>
                <a:lnTo>
                  <a:pt x="18470" y="19071"/>
                </a:lnTo>
                <a:lnTo>
                  <a:pt x="19707" y="19071"/>
                </a:lnTo>
                <a:lnTo>
                  <a:pt x="19711" y="12446"/>
                </a:lnTo>
                <a:lnTo>
                  <a:pt x="20087" y="12446"/>
                </a:lnTo>
                <a:lnTo>
                  <a:pt x="20087" y="7336"/>
                </a:lnTo>
                <a:lnTo>
                  <a:pt x="19711" y="7336"/>
                </a:lnTo>
                <a:lnTo>
                  <a:pt x="19711" y="6098"/>
                </a:lnTo>
                <a:lnTo>
                  <a:pt x="21596" y="6098"/>
                </a:lnTo>
                <a:lnTo>
                  <a:pt x="21600" y="1870"/>
                </a:lnTo>
                <a:lnTo>
                  <a:pt x="16581" y="1870"/>
                </a:lnTo>
                <a:lnTo>
                  <a:pt x="16581" y="6098"/>
                </a:lnTo>
                <a:lnTo>
                  <a:pt x="16279" y="6098"/>
                </a:lnTo>
                <a:lnTo>
                  <a:pt x="16279" y="1883"/>
                </a:lnTo>
                <a:lnTo>
                  <a:pt x="11252" y="1870"/>
                </a:lnTo>
                <a:lnTo>
                  <a:pt x="11252" y="17451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7" name="Группа 50"/>
          <p:cNvGrpSpPr/>
          <p:nvPr/>
        </p:nvGrpSpPr>
        <p:grpSpPr>
          <a:xfrm>
            <a:off x="2070913" y="4687084"/>
            <a:ext cx="1205528" cy="158280"/>
            <a:chOff x="0" y="0"/>
            <a:chExt cx="1205527" cy="158279"/>
          </a:xfrm>
        </p:grpSpPr>
        <p:sp>
          <p:nvSpPr>
            <p:cNvPr id="67" name="Freeform 6"/>
            <p:cNvSpPr/>
            <p:nvPr/>
          </p:nvSpPr>
          <p:spPr>
            <a:xfrm>
              <a:off x="-1" y="2380"/>
              <a:ext cx="6664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115" y="0"/>
                  </a:lnTo>
                  <a:lnTo>
                    <a:pt x="18115" y="17598"/>
                  </a:lnTo>
                  <a:lnTo>
                    <a:pt x="12523" y="17598"/>
                  </a:lnTo>
                  <a:lnTo>
                    <a:pt x="12523" y="0"/>
                  </a:lnTo>
                  <a:lnTo>
                    <a:pt x="9038" y="0"/>
                  </a:lnTo>
                  <a:lnTo>
                    <a:pt x="9038" y="17598"/>
                  </a:lnTo>
                  <a:lnTo>
                    <a:pt x="3447" y="17598"/>
                  </a:lnTo>
                  <a:lnTo>
                    <a:pt x="344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Freeform 7"/>
            <p:cNvSpPr/>
            <p:nvPr/>
          </p:nvSpPr>
          <p:spPr>
            <a:xfrm>
              <a:off x="78543" y="2380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938" y="10221"/>
                  </a:lnTo>
                  <a:lnTo>
                    <a:pt x="20385" y="0"/>
                  </a:lnTo>
                  <a:lnTo>
                    <a:pt x="14363" y="0"/>
                  </a:lnTo>
                  <a:lnTo>
                    <a:pt x="5027" y="9980"/>
                  </a:lnTo>
                  <a:lnTo>
                    <a:pt x="502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5027" y="21600"/>
                  </a:lnTo>
                  <a:lnTo>
                    <a:pt x="5027" y="10366"/>
                  </a:lnTo>
                  <a:lnTo>
                    <a:pt x="1552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Freeform 8"/>
            <p:cNvSpPr/>
            <p:nvPr/>
          </p:nvSpPr>
          <p:spPr>
            <a:xfrm>
              <a:off x="124955" y="1190"/>
              <a:ext cx="571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07"/>
                  </a:lnTo>
                  <a:lnTo>
                    <a:pt x="12447" y="21460"/>
                  </a:lnTo>
                  <a:lnTo>
                    <a:pt x="12951" y="21367"/>
                  </a:lnTo>
                  <a:lnTo>
                    <a:pt x="13500" y="21274"/>
                  </a:lnTo>
                  <a:lnTo>
                    <a:pt x="13958" y="21134"/>
                  </a:lnTo>
                  <a:lnTo>
                    <a:pt x="14507" y="20948"/>
                  </a:lnTo>
                  <a:lnTo>
                    <a:pt x="14964" y="20762"/>
                  </a:lnTo>
                  <a:lnTo>
                    <a:pt x="15468" y="20529"/>
                  </a:lnTo>
                  <a:lnTo>
                    <a:pt x="16841" y="19831"/>
                  </a:lnTo>
                  <a:lnTo>
                    <a:pt x="17664" y="19179"/>
                  </a:lnTo>
                  <a:lnTo>
                    <a:pt x="18031" y="18807"/>
                  </a:lnTo>
                  <a:lnTo>
                    <a:pt x="18442" y="18481"/>
                  </a:lnTo>
                  <a:lnTo>
                    <a:pt x="19175" y="17736"/>
                  </a:lnTo>
                  <a:lnTo>
                    <a:pt x="19449" y="17364"/>
                  </a:lnTo>
                  <a:lnTo>
                    <a:pt x="19769" y="16898"/>
                  </a:lnTo>
                  <a:lnTo>
                    <a:pt x="19998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83"/>
                  </a:lnTo>
                  <a:lnTo>
                    <a:pt x="20959" y="14617"/>
                  </a:lnTo>
                  <a:lnTo>
                    <a:pt x="21142" y="14059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08" y="9124"/>
                  </a:lnTo>
                  <a:lnTo>
                    <a:pt x="21417" y="8612"/>
                  </a:lnTo>
                  <a:lnTo>
                    <a:pt x="21280" y="8053"/>
                  </a:lnTo>
                  <a:lnTo>
                    <a:pt x="21142" y="7541"/>
                  </a:lnTo>
                  <a:lnTo>
                    <a:pt x="20959" y="7029"/>
                  </a:lnTo>
                  <a:lnTo>
                    <a:pt x="20731" y="6517"/>
                  </a:lnTo>
                  <a:lnTo>
                    <a:pt x="20547" y="6052"/>
                  </a:lnTo>
                  <a:lnTo>
                    <a:pt x="20319" y="5586"/>
                  </a:lnTo>
                  <a:lnTo>
                    <a:pt x="19998" y="5167"/>
                  </a:lnTo>
                  <a:lnTo>
                    <a:pt x="19769" y="4702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072"/>
                  </a:lnTo>
                  <a:lnTo>
                    <a:pt x="18031" y="2747"/>
                  </a:lnTo>
                  <a:lnTo>
                    <a:pt x="17664" y="2421"/>
                  </a:lnTo>
                  <a:lnTo>
                    <a:pt x="17253" y="2095"/>
                  </a:lnTo>
                  <a:lnTo>
                    <a:pt x="16841" y="1816"/>
                  </a:lnTo>
                  <a:lnTo>
                    <a:pt x="15925" y="1257"/>
                  </a:lnTo>
                  <a:lnTo>
                    <a:pt x="15468" y="1024"/>
                  </a:lnTo>
                  <a:lnTo>
                    <a:pt x="14964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26"/>
                  </a:lnTo>
                  <a:lnTo>
                    <a:pt x="12951" y="233"/>
                  </a:lnTo>
                  <a:lnTo>
                    <a:pt x="12447" y="140"/>
                  </a:lnTo>
                  <a:lnTo>
                    <a:pt x="11853" y="47"/>
                  </a:lnTo>
                  <a:lnTo>
                    <a:pt x="11349" y="47"/>
                  </a:lnTo>
                  <a:lnTo>
                    <a:pt x="10754" y="0"/>
                  </a:lnTo>
                  <a:lnTo>
                    <a:pt x="10251" y="47"/>
                  </a:lnTo>
                  <a:lnTo>
                    <a:pt x="9656" y="47"/>
                  </a:lnTo>
                  <a:lnTo>
                    <a:pt x="9107" y="140"/>
                  </a:lnTo>
                  <a:lnTo>
                    <a:pt x="8603" y="233"/>
                  </a:lnTo>
                  <a:lnTo>
                    <a:pt x="8054" y="326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590" y="838"/>
                  </a:lnTo>
                  <a:lnTo>
                    <a:pt x="6086" y="1024"/>
                  </a:lnTo>
                  <a:lnTo>
                    <a:pt x="5629" y="1257"/>
                  </a:lnTo>
                  <a:lnTo>
                    <a:pt x="4714" y="1816"/>
                  </a:lnTo>
                  <a:lnTo>
                    <a:pt x="4347" y="2095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072"/>
                  </a:lnTo>
                  <a:lnTo>
                    <a:pt x="2792" y="3491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702"/>
                  </a:lnTo>
                  <a:lnTo>
                    <a:pt x="1556" y="5167"/>
                  </a:lnTo>
                  <a:lnTo>
                    <a:pt x="1281" y="5586"/>
                  </a:lnTo>
                  <a:lnTo>
                    <a:pt x="824" y="6517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20" y="8053"/>
                  </a:lnTo>
                  <a:lnTo>
                    <a:pt x="183" y="8612"/>
                  </a:lnTo>
                  <a:lnTo>
                    <a:pt x="92" y="9124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92" y="12476"/>
                  </a:lnTo>
                  <a:lnTo>
                    <a:pt x="183" y="13034"/>
                  </a:lnTo>
                  <a:lnTo>
                    <a:pt x="320" y="13547"/>
                  </a:lnTo>
                  <a:lnTo>
                    <a:pt x="503" y="14059"/>
                  </a:lnTo>
                  <a:lnTo>
                    <a:pt x="641" y="14617"/>
                  </a:lnTo>
                  <a:lnTo>
                    <a:pt x="824" y="15083"/>
                  </a:lnTo>
                  <a:lnTo>
                    <a:pt x="1281" y="16014"/>
                  </a:lnTo>
                  <a:lnTo>
                    <a:pt x="1556" y="16479"/>
                  </a:lnTo>
                  <a:lnTo>
                    <a:pt x="1831" y="16898"/>
                  </a:lnTo>
                  <a:lnTo>
                    <a:pt x="2105" y="17364"/>
                  </a:lnTo>
                  <a:lnTo>
                    <a:pt x="2471" y="17736"/>
                  </a:lnTo>
                  <a:lnTo>
                    <a:pt x="2792" y="18155"/>
                  </a:lnTo>
                  <a:lnTo>
                    <a:pt x="3112" y="18481"/>
                  </a:lnTo>
                  <a:lnTo>
                    <a:pt x="3524" y="18807"/>
                  </a:lnTo>
                  <a:lnTo>
                    <a:pt x="3890" y="19179"/>
                  </a:lnTo>
                  <a:lnTo>
                    <a:pt x="4347" y="19505"/>
                  </a:lnTo>
                  <a:lnTo>
                    <a:pt x="4714" y="19831"/>
                  </a:lnTo>
                  <a:lnTo>
                    <a:pt x="6086" y="20529"/>
                  </a:lnTo>
                  <a:lnTo>
                    <a:pt x="6590" y="20762"/>
                  </a:lnTo>
                  <a:lnTo>
                    <a:pt x="7047" y="20948"/>
                  </a:lnTo>
                  <a:lnTo>
                    <a:pt x="7551" y="21134"/>
                  </a:lnTo>
                  <a:lnTo>
                    <a:pt x="8054" y="21274"/>
                  </a:lnTo>
                  <a:lnTo>
                    <a:pt x="8603" y="21367"/>
                  </a:lnTo>
                  <a:lnTo>
                    <a:pt x="9107" y="21460"/>
                  </a:lnTo>
                  <a:lnTo>
                    <a:pt x="9656" y="21507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068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46" y="17178"/>
                  </a:lnTo>
                  <a:lnTo>
                    <a:pt x="7597" y="16852"/>
                  </a:lnTo>
                  <a:lnTo>
                    <a:pt x="7047" y="16572"/>
                  </a:lnTo>
                  <a:lnTo>
                    <a:pt x="6590" y="16153"/>
                  </a:lnTo>
                  <a:lnTo>
                    <a:pt x="6086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47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256" y="10800"/>
                  </a:lnTo>
                  <a:lnTo>
                    <a:pt x="4347" y="10055"/>
                  </a:lnTo>
                  <a:lnTo>
                    <a:pt x="4393" y="9357"/>
                  </a:lnTo>
                  <a:lnTo>
                    <a:pt x="4759" y="8053"/>
                  </a:lnTo>
                  <a:lnTo>
                    <a:pt x="5034" y="7402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086" y="5912"/>
                  </a:lnTo>
                  <a:lnTo>
                    <a:pt x="6590" y="5447"/>
                  </a:lnTo>
                  <a:lnTo>
                    <a:pt x="7047" y="5074"/>
                  </a:lnTo>
                  <a:lnTo>
                    <a:pt x="7597" y="4702"/>
                  </a:lnTo>
                  <a:lnTo>
                    <a:pt x="8146" y="4469"/>
                  </a:lnTo>
                  <a:lnTo>
                    <a:pt x="8786" y="4236"/>
                  </a:lnTo>
                  <a:lnTo>
                    <a:pt x="10068" y="3957"/>
                  </a:lnTo>
                  <a:lnTo>
                    <a:pt x="11486" y="3957"/>
                  </a:lnTo>
                  <a:lnTo>
                    <a:pt x="12768" y="4236"/>
                  </a:lnTo>
                  <a:lnTo>
                    <a:pt x="13408" y="4469"/>
                  </a:lnTo>
                  <a:lnTo>
                    <a:pt x="13958" y="4702"/>
                  </a:lnTo>
                  <a:lnTo>
                    <a:pt x="14507" y="5074"/>
                  </a:lnTo>
                  <a:lnTo>
                    <a:pt x="15010" y="5447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02"/>
                  </a:lnTo>
                  <a:lnTo>
                    <a:pt x="16841" y="8053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800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24" y="12941"/>
                  </a:lnTo>
                  <a:lnTo>
                    <a:pt x="16841" y="13547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468" y="15734"/>
                  </a:lnTo>
                  <a:lnTo>
                    <a:pt x="15010" y="16153"/>
                  </a:lnTo>
                  <a:lnTo>
                    <a:pt x="14507" y="16572"/>
                  </a:lnTo>
                  <a:lnTo>
                    <a:pt x="13958" y="16852"/>
                  </a:lnTo>
                  <a:lnTo>
                    <a:pt x="13408" y="17178"/>
                  </a:lnTo>
                  <a:lnTo>
                    <a:pt x="12768" y="17364"/>
                  </a:lnTo>
                  <a:lnTo>
                    <a:pt x="12127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Freeform 9"/>
            <p:cNvSpPr/>
            <p:nvPr/>
          </p:nvSpPr>
          <p:spPr>
            <a:xfrm>
              <a:off x="184458" y="2379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71" y="0"/>
                  </a:moveTo>
                  <a:lnTo>
                    <a:pt x="5117" y="3949"/>
                  </a:lnTo>
                  <a:lnTo>
                    <a:pt x="5117" y="5662"/>
                  </a:lnTo>
                  <a:lnTo>
                    <a:pt x="5063" y="7232"/>
                  </a:lnTo>
                  <a:lnTo>
                    <a:pt x="4956" y="8707"/>
                  </a:lnTo>
                  <a:lnTo>
                    <a:pt x="4794" y="10086"/>
                  </a:lnTo>
                  <a:lnTo>
                    <a:pt x="4686" y="11323"/>
                  </a:lnTo>
                  <a:lnTo>
                    <a:pt x="4525" y="12418"/>
                  </a:lnTo>
                  <a:lnTo>
                    <a:pt x="4309" y="13417"/>
                  </a:lnTo>
                  <a:lnTo>
                    <a:pt x="4094" y="14321"/>
                  </a:lnTo>
                  <a:lnTo>
                    <a:pt x="3878" y="15130"/>
                  </a:lnTo>
                  <a:lnTo>
                    <a:pt x="3501" y="15796"/>
                  </a:lnTo>
                  <a:lnTo>
                    <a:pt x="3232" y="16414"/>
                  </a:lnTo>
                  <a:lnTo>
                    <a:pt x="2855" y="16842"/>
                  </a:lnTo>
                  <a:lnTo>
                    <a:pt x="2693" y="17033"/>
                  </a:lnTo>
                  <a:lnTo>
                    <a:pt x="2424" y="17223"/>
                  </a:lnTo>
                  <a:lnTo>
                    <a:pt x="2208" y="17366"/>
                  </a:lnTo>
                  <a:lnTo>
                    <a:pt x="1778" y="17556"/>
                  </a:lnTo>
                  <a:lnTo>
                    <a:pt x="1239" y="17651"/>
                  </a:lnTo>
                  <a:lnTo>
                    <a:pt x="377" y="17651"/>
                  </a:lnTo>
                  <a:lnTo>
                    <a:pt x="0" y="17604"/>
                  </a:lnTo>
                  <a:lnTo>
                    <a:pt x="0" y="21315"/>
                  </a:lnTo>
                  <a:lnTo>
                    <a:pt x="377" y="21410"/>
                  </a:lnTo>
                  <a:lnTo>
                    <a:pt x="862" y="21505"/>
                  </a:lnTo>
                  <a:lnTo>
                    <a:pt x="1400" y="21552"/>
                  </a:lnTo>
                  <a:lnTo>
                    <a:pt x="2047" y="21600"/>
                  </a:lnTo>
                  <a:lnTo>
                    <a:pt x="2478" y="21600"/>
                  </a:lnTo>
                  <a:lnTo>
                    <a:pt x="2963" y="21552"/>
                  </a:lnTo>
                  <a:lnTo>
                    <a:pt x="3394" y="21505"/>
                  </a:lnTo>
                  <a:lnTo>
                    <a:pt x="3824" y="21410"/>
                  </a:lnTo>
                  <a:lnTo>
                    <a:pt x="4201" y="21315"/>
                  </a:lnTo>
                  <a:lnTo>
                    <a:pt x="4956" y="21029"/>
                  </a:lnTo>
                  <a:lnTo>
                    <a:pt x="5333" y="20839"/>
                  </a:lnTo>
                  <a:lnTo>
                    <a:pt x="5656" y="20553"/>
                  </a:lnTo>
                  <a:lnTo>
                    <a:pt x="5979" y="20315"/>
                  </a:lnTo>
                  <a:lnTo>
                    <a:pt x="6302" y="20030"/>
                  </a:lnTo>
                  <a:lnTo>
                    <a:pt x="6625" y="19649"/>
                  </a:lnTo>
                  <a:lnTo>
                    <a:pt x="6895" y="19316"/>
                  </a:lnTo>
                  <a:lnTo>
                    <a:pt x="7433" y="18460"/>
                  </a:lnTo>
                  <a:lnTo>
                    <a:pt x="7703" y="17937"/>
                  </a:lnTo>
                  <a:lnTo>
                    <a:pt x="8134" y="16890"/>
                  </a:lnTo>
                  <a:lnTo>
                    <a:pt x="8565" y="15653"/>
                  </a:lnTo>
                  <a:lnTo>
                    <a:pt x="8888" y="14178"/>
                  </a:lnTo>
                  <a:lnTo>
                    <a:pt x="9157" y="12513"/>
                  </a:lnTo>
                  <a:lnTo>
                    <a:pt x="9373" y="10705"/>
                  </a:lnTo>
                  <a:lnTo>
                    <a:pt x="9588" y="8659"/>
                  </a:lnTo>
                  <a:lnTo>
                    <a:pt x="9750" y="6470"/>
                  </a:lnTo>
                  <a:lnTo>
                    <a:pt x="9803" y="3949"/>
                  </a:lnTo>
                  <a:lnTo>
                    <a:pt x="16698" y="3949"/>
                  </a:lnTo>
                  <a:lnTo>
                    <a:pt x="16698" y="21315"/>
                  </a:lnTo>
                  <a:lnTo>
                    <a:pt x="21600" y="21315"/>
                  </a:lnTo>
                  <a:lnTo>
                    <a:pt x="21600" y="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Freeform 10"/>
            <p:cNvSpPr/>
            <p:nvPr/>
          </p:nvSpPr>
          <p:spPr>
            <a:xfrm>
              <a:off x="23920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3" y="21600"/>
                  </a:moveTo>
                  <a:lnTo>
                    <a:pt x="21600" y="21600"/>
                  </a:lnTo>
                  <a:lnTo>
                    <a:pt x="11533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07" y="21600"/>
                  </a:lnTo>
                  <a:lnTo>
                    <a:pt x="6171" y="18805"/>
                  </a:lnTo>
                  <a:lnTo>
                    <a:pt x="15378" y="18805"/>
                  </a:lnTo>
                  <a:lnTo>
                    <a:pt x="16643" y="21600"/>
                  </a:lnTo>
                  <a:close/>
                  <a:moveTo>
                    <a:pt x="13759" y="15253"/>
                  </a:moveTo>
                  <a:lnTo>
                    <a:pt x="7790" y="15253"/>
                  </a:lnTo>
                  <a:lnTo>
                    <a:pt x="10775" y="8100"/>
                  </a:lnTo>
                  <a:lnTo>
                    <a:pt x="13759" y="152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Freeform 11"/>
            <p:cNvSpPr/>
            <p:nvPr/>
          </p:nvSpPr>
          <p:spPr>
            <a:xfrm>
              <a:off x="315365" y="1190"/>
              <a:ext cx="4641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2" y="0"/>
                  </a:moveTo>
                  <a:lnTo>
                    <a:pt x="5173" y="13174"/>
                  </a:lnTo>
                  <a:lnTo>
                    <a:pt x="5173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8" y="21600"/>
                  </a:lnTo>
                  <a:lnTo>
                    <a:pt x="16484" y="8286"/>
                  </a:lnTo>
                  <a:lnTo>
                    <a:pt x="16484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952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Freeform 12"/>
            <p:cNvSpPr/>
            <p:nvPr/>
          </p:nvSpPr>
          <p:spPr>
            <a:xfrm>
              <a:off x="373677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357" y="12295"/>
                  </a:lnTo>
                  <a:lnTo>
                    <a:pt x="16357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57" y="0"/>
                  </a:lnTo>
                  <a:lnTo>
                    <a:pt x="16357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Freeform 13"/>
            <p:cNvSpPr/>
            <p:nvPr/>
          </p:nvSpPr>
          <p:spPr>
            <a:xfrm>
              <a:off x="427229" y="-1"/>
              <a:ext cx="61884" cy="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558" y="10253"/>
                  </a:lnTo>
                  <a:lnTo>
                    <a:pt x="21558" y="9752"/>
                  </a:lnTo>
                  <a:lnTo>
                    <a:pt x="21516" y="9251"/>
                  </a:lnTo>
                  <a:lnTo>
                    <a:pt x="21433" y="8841"/>
                  </a:lnTo>
                  <a:lnTo>
                    <a:pt x="21349" y="8385"/>
                  </a:lnTo>
                  <a:lnTo>
                    <a:pt x="21224" y="7975"/>
                  </a:lnTo>
                  <a:lnTo>
                    <a:pt x="21057" y="7610"/>
                  </a:lnTo>
                  <a:lnTo>
                    <a:pt x="20932" y="7200"/>
                  </a:lnTo>
                  <a:lnTo>
                    <a:pt x="20556" y="6425"/>
                  </a:lnTo>
                  <a:lnTo>
                    <a:pt x="20096" y="5742"/>
                  </a:lnTo>
                  <a:lnTo>
                    <a:pt x="19636" y="5149"/>
                  </a:lnTo>
                  <a:lnTo>
                    <a:pt x="18467" y="4056"/>
                  </a:lnTo>
                  <a:lnTo>
                    <a:pt x="17798" y="3646"/>
                  </a:lnTo>
                  <a:lnTo>
                    <a:pt x="17046" y="3235"/>
                  </a:lnTo>
                  <a:lnTo>
                    <a:pt x="16252" y="2916"/>
                  </a:lnTo>
                  <a:lnTo>
                    <a:pt x="15417" y="2689"/>
                  </a:lnTo>
                  <a:lnTo>
                    <a:pt x="14539" y="2461"/>
                  </a:lnTo>
                  <a:lnTo>
                    <a:pt x="13620" y="2324"/>
                  </a:lnTo>
                  <a:lnTo>
                    <a:pt x="12659" y="2233"/>
                  </a:lnTo>
                  <a:lnTo>
                    <a:pt x="12659" y="0"/>
                  </a:lnTo>
                  <a:lnTo>
                    <a:pt x="8899" y="0"/>
                  </a:lnTo>
                  <a:lnTo>
                    <a:pt x="8899" y="2233"/>
                  </a:lnTo>
                  <a:lnTo>
                    <a:pt x="7938" y="2324"/>
                  </a:lnTo>
                  <a:lnTo>
                    <a:pt x="7019" y="2506"/>
                  </a:lnTo>
                  <a:lnTo>
                    <a:pt x="6142" y="2689"/>
                  </a:lnTo>
                  <a:lnTo>
                    <a:pt x="5306" y="2916"/>
                  </a:lnTo>
                  <a:lnTo>
                    <a:pt x="4554" y="3235"/>
                  </a:lnTo>
                  <a:lnTo>
                    <a:pt x="3802" y="3646"/>
                  </a:lnTo>
                  <a:lnTo>
                    <a:pt x="3175" y="4056"/>
                  </a:lnTo>
                  <a:lnTo>
                    <a:pt x="2507" y="4557"/>
                  </a:lnTo>
                  <a:lnTo>
                    <a:pt x="1462" y="5696"/>
                  </a:lnTo>
                  <a:lnTo>
                    <a:pt x="1044" y="6380"/>
                  </a:lnTo>
                  <a:lnTo>
                    <a:pt x="668" y="7109"/>
                  </a:lnTo>
                  <a:lnTo>
                    <a:pt x="543" y="7519"/>
                  </a:lnTo>
                  <a:lnTo>
                    <a:pt x="376" y="7929"/>
                  </a:lnTo>
                  <a:lnTo>
                    <a:pt x="251" y="8294"/>
                  </a:lnTo>
                  <a:lnTo>
                    <a:pt x="167" y="8749"/>
                  </a:lnTo>
                  <a:lnTo>
                    <a:pt x="125" y="9205"/>
                  </a:lnTo>
                  <a:lnTo>
                    <a:pt x="42" y="9661"/>
                  </a:lnTo>
                  <a:lnTo>
                    <a:pt x="42" y="10116"/>
                  </a:lnTo>
                  <a:lnTo>
                    <a:pt x="0" y="10618"/>
                  </a:lnTo>
                  <a:lnTo>
                    <a:pt x="42" y="11119"/>
                  </a:lnTo>
                  <a:lnTo>
                    <a:pt x="42" y="11575"/>
                  </a:lnTo>
                  <a:lnTo>
                    <a:pt x="125" y="12076"/>
                  </a:lnTo>
                  <a:lnTo>
                    <a:pt x="167" y="12486"/>
                  </a:lnTo>
                  <a:lnTo>
                    <a:pt x="251" y="12942"/>
                  </a:lnTo>
                  <a:lnTo>
                    <a:pt x="376" y="13352"/>
                  </a:lnTo>
                  <a:lnTo>
                    <a:pt x="543" y="13762"/>
                  </a:lnTo>
                  <a:lnTo>
                    <a:pt x="668" y="14127"/>
                  </a:lnTo>
                  <a:lnTo>
                    <a:pt x="1044" y="14901"/>
                  </a:lnTo>
                  <a:lnTo>
                    <a:pt x="1462" y="15585"/>
                  </a:lnTo>
                  <a:lnTo>
                    <a:pt x="1964" y="16223"/>
                  </a:lnTo>
                  <a:lnTo>
                    <a:pt x="2507" y="16770"/>
                  </a:lnTo>
                  <a:lnTo>
                    <a:pt x="3175" y="17271"/>
                  </a:lnTo>
                  <a:lnTo>
                    <a:pt x="3802" y="17727"/>
                  </a:lnTo>
                  <a:lnTo>
                    <a:pt x="4554" y="18137"/>
                  </a:lnTo>
                  <a:lnTo>
                    <a:pt x="5306" y="18456"/>
                  </a:lnTo>
                  <a:lnTo>
                    <a:pt x="6142" y="18684"/>
                  </a:lnTo>
                  <a:lnTo>
                    <a:pt x="7019" y="18911"/>
                  </a:lnTo>
                  <a:lnTo>
                    <a:pt x="7938" y="19048"/>
                  </a:lnTo>
                  <a:lnTo>
                    <a:pt x="8899" y="19139"/>
                  </a:lnTo>
                  <a:lnTo>
                    <a:pt x="8899" y="21600"/>
                  </a:lnTo>
                  <a:lnTo>
                    <a:pt x="12659" y="21600"/>
                  </a:lnTo>
                  <a:lnTo>
                    <a:pt x="12659" y="19139"/>
                  </a:lnTo>
                  <a:lnTo>
                    <a:pt x="13620" y="19094"/>
                  </a:lnTo>
                  <a:lnTo>
                    <a:pt x="14539" y="18957"/>
                  </a:lnTo>
                  <a:lnTo>
                    <a:pt x="15417" y="18775"/>
                  </a:lnTo>
                  <a:lnTo>
                    <a:pt x="16252" y="18456"/>
                  </a:lnTo>
                  <a:lnTo>
                    <a:pt x="17046" y="18182"/>
                  </a:lnTo>
                  <a:lnTo>
                    <a:pt x="17798" y="17772"/>
                  </a:lnTo>
                  <a:lnTo>
                    <a:pt x="18467" y="17316"/>
                  </a:lnTo>
                  <a:lnTo>
                    <a:pt x="19051" y="16815"/>
                  </a:lnTo>
                  <a:lnTo>
                    <a:pt x="19636" y="16268"/>
                  </a:lnTo>
                  <a:lnTo>
                    <a:pt x="20096" y="15630"/>
                  </a:lnTo>
                  <a:lnTo>
                    <a:pt x="20556" y="14947"/>
                  </a:lnTo>
                  <a:lnTo>
                    <a:pt x="20932" y="14218"/>
                  </a:lnTo>
                  <a:lnTo>
                    <a:pt x="21057" y="13853"/>
                  </a:lnTo>
                  <a:lnTo>
                    <a:pt x="21224" y="13397"/>
                  </a:lnTo>
                  <a:lnTo>
                    <a:pt x="21349" y="13033"/>
                  </a:lnTo>
                  <a:lnTo>
                    <a:pt x="21516" y="12122"/>
                  </a:lnTo>
                  <a:lnTo>
                    <a:pt x="21558" y="11666"/>
                  </a:lnTo>
                  <a:lnTo>
                    <a:pt x="21558" y="11210"/>
                  </a:lnTo>
                  <a:lnTo>
                    <a:pt x="21600" y="10709"/>
                  </a:lnTo>
                  <a:close/>
                  <a:moveTo>
                    <a:pt x="12659" y="15585"/>
                  </a:moveTo>
                  <a:lnTo>
                    <a:pt x="12659" y="5787"/>
                  </a:lnTo>
                  <a:lnTo>
                    <a:pt x="13286" y="5878"/>
                  </a:lnTo>
                  <a:lnTo>
                    <a:pt x="13787" y="5924"/>
                  </a:lnTo>
                  <a:lnTo>
                    <a:pt x="14330" y="6061"/>
                  </a:lnTo>
                  <a:lnTo>
                    <a:pt x="14790" y="6197"/>
                  </a:lnTo>
                  <a:lnTo>
                    <a:pt x="15291" y="6334"/>
                  </a:lnTo>
                  <a:lnTo>
                    <a:pt x="15709" y="6562"/>
                  </a:lnTo>
                  <a:lnTo>
                    <a:pt x="16461" y="7109"/>
                  </a:lnTo>
                  <a:lnTo>
                    <a:pt x="16795" y="7428"/>
                  </a:lnTo>
                  <a:lnTo>
                    <a:pt x="17297" y="8157"/>
                  </a:lnTo>
                  <a:lnTo>
                    <a:pt x="17464" y="8613"/>
                  </a:lnTo>
                  <a:lnTo>
                    <a:pt x="17673" y="9023"/>
                  </a:lnTo>
                  <a:lnTo>
                    <a:pt x="17756" y="9570"/>
                  </a:lnTo>
                  <a:lnTo>
                    <a:pt x="17840" y="10071"/>
                  </a:lnTo>
                  <a:lnTo>
                    <a:pt x="17840" y="11210"/>
                  </a:lnTo>
                  <a:lnTo>
                    <a:pt x="17756" y="11711"/>
                  </a:lnTo>
                  <a:lnTo>
                    <a:pt x="17673" y="12258"/>
                  </a:lnTo>
                  <a:lnTo>
                    <a:pt x="17464" y="12668"/>
                  </a:lnTo>
                  <a:lnTo>
                    <a:pt x="17297" y="13124"/>
                  </a:lnTo>
                  <a:lnTo>
                    <a:pt x="17046" y="13534"/>
                  </a:lnTo>
                  <a:lnTo>
                    <a:pt x="16795" y="13899"/>
                  </a:lnTo>
                  <a:lnTo>
                    <a:pt x="16461" y="14218"/>
                  </a:lnTo>
                  <a:lnTo>
                    <a:pt x="16085" y="14537"/>
                  </a:lnTo>
                  <a:lnTo>
                    <a:pt x="15709" y="14765"/>
                  </a:lnTo>
                  <a:lnTo>
                    <a:pt x="15291" y="14992"/>
                  </a:lnTo>
                  <a:lnTo>
                    <a:pt x="14790" y="15175"/>
                  </a:lnTo>
                  <a:lnTo>
                    <a:pt x="14330" y="15357"/>
                  </a:lnTo>
                  <a:lnTo>
                    <a:pt x="13787" y="15448"/>
                  </a:lnTo>
                  <a:lnTo>
                    <a:pt x="13286" y="15539"/>
                  </a:lnTo>
                  <a:lnTo>
                    <a:pt x="12659" y="15585"/>
                  </a:lnTo>
                  <a:close/>
                  <a:moveTo>
                    <a:pt x="3760" y="10754"/>
                  </a:moveTo>
                  <a:lnTo>
                    <a:pt x="3760" y="10208"/>
                  </a:lnTo>
                  <a:lnTo>
                    <a:pt x="3844" y="9661"/>
                  </a:lnTo>
                  <a:lnTo>
                    <a:pt x="3927" y="9159"/>
                  </a:lnTo>
                  <a:lnTo>
                    <a:pt x="4136" y="8704"/>
                  </a:lnTo>
                  <a:lnTo>
                    <a:pt x="4303" y="8248"/>
                  </a:lnTo>
                  <a:lnTo>
                    <a:pt x="4554" y="7884"/>
                  </a:lnTo>
                  <a:lnTo>
                    <a:pt x="4805" y="7473"/>
                  </a:lnTo>
                  <a:lnTo>
                    <a:pt x="5139" y="7200"/>
                  </a:lnTo>
                  <a:lnTo>
                    <a:pt x="5473" y="6881"/>
                  </a:lnTo>
                  <a:lnTo>
                    <a:pt x="5891" y="6608"/>
                  </a:lnTo>
                  <a:lnTo>
                    <a:pt x="6309" y="6380"/>
                  </a:lnTo>
                  <a:lnTo>
                    <a:pt x="6768" y="6197"/>
                  </a:lnTo>
                  <a:lnTo>
                    <a:pt x="7228" y="6061"/>
                  </a:lnTo>
                  <a:lnTo>
                    <a:pt x="7771" y="5970"/>
                  </a:lnTo>
                  <a:lnTo>
                    <a:pt x="8272" y="5878"/>
                  </a:lnTo>
                  <a:lnTo>
                    <a:pt x="8899" y="5787"/>
                  </a:lnTo>
                  <a:lnTo>
                    <a:pt x="8899" y="15585"/>
                  </a:lnTo>
                  <a:lnTo>
                    <a:pt x="8272" y="15539"/>
                  </a:lnTo>
                  <a:lnTo>
                    <a:pt x="7771" y="15448"/>
                  </a:lnTo>
                  <a:lnTo>
                    <a:pt x="7228" y="15357"/>
                  </a:lnTo>
                  <a:lnTo>
                    <a:pt x="6309" y="14992"/>
                  </a:lnTo>
                  <a:lnTo>
                    <a:pt x="5473" y="14537"/>
                  </a:lnTo>
                  <a:lnTo>
                    <a:pt x="5139" y="14218"/>
                  </a:lnTo>
                  <a:lnTo>
                    <a:pt x="4805" y="13944"/>
                  </a:lnTo>
                  <a:lnTo>
                    <a:pt x="4554" y="13625"/>
                  </a:lnTo>
                  <a:lnTo>
                    <a:pt x="4303" y="13215"/>
                  </a:lnTo>
                  <a:lnTo>
                    <a:pt x="4136" y="12805"/>
                  </a:lnTo>
                  <a:lnTo>
                    <a:pt x="3927" y="12304"/>
                  </a:lnTo>
                  <a:lnTo>
                    <a:pt x="3760" y="11301"/>
                  </a:lnTo>
                  <a:lnTo>
                    <a:pt x="3760" y="1075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Freeform 14"/>
            <p:cNvSpPr/>
            <p:nvPr/>
          </p:nvSpPr>
          <p:spPr>
            <a:xfrm>
              <a:off x="495064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71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5024" y="20762"/>
                  </a:lnTo>
                  <a:lnTo>
                    <a:pt x="15481" y="20529"/>
                  </a:lnTo>
                  <a:lnTo>
                    <a:pt x="15983" y="20297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73" y="19179"/>
                  </a:lnTo>
                  <a:lnTo>
                    <a:pt x="18084" y="18807"/>
                  </a:lnTo>
                  <a:lnTo>
                    <a:pt x="18449" y="18481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83"/>
                  </a:lnTo>
                  <a:lnTo>
                    <a:pt x="20961" y="14617"/>
                  </a:lnTo>
                  <a:lnTo>
                    <a:pt x="21143" y="14059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83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80" y="8053"/>
                  </a:lnTo>
                  <a:lnTo>
                    <a:pt x="21143" y="7541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550" y="6052"/>
                  </a:lnTo>
                  <a:lnTo>
                    <a:pt x="20321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49" y="3072"/>
                  </a:lnTo>
                  <a:lnTo>
                    <a:pt x="18084" y="2747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5983" y="1257"/>
                  </a:lnTo>
                  <a:lnTo>
                    <a:pt x="15481" y="1024"/>
                  </a:lnTo>
                  <a:lnTo>
                    <a:pt x="15024" y="838"/>
                  </a:lnTo>
                  <a:lnTo>
                    <a:pt x="14522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71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9179" y="140"/>
                  </a:lnTo>
                  <a:lnTo>
                    <a:pt x="8631" y="233"/>
                  </a:lnTo>
                  <a:lnTo>
                    <a:pt x="8129" y="326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119" y="1024"/>
                  </a:lnTo>
                  <a:lnTo>
                    <a:pt x="5663" y="1257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927" y="2421"/>
                  </a:lnTo>
                  <a:lnTo>
                    <a:pt x="3197" y="3072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92" y="4283"/>
                  </a:lnTo>
                  <a:lnTo>
                    <a:pt x="1827" y="4702"/>
                  </a:lnTo>
                  <a:lnTo>
                    <a:pt x="1598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74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46" y="10241"/>
                  </a:lnTo>
                  <a:lnTo>
                    <a:pt x="0" y="10800"/>
                  </a:lnTo>
                  <a:lnTo>
                    <a:pt x="46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74" y="13034"/>
                  </a:lnTo>
                  <a:lnTo>
                    <a:pt x="365" y="13547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92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62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134"/>
                  </a:lnTo>
                  <a:lnTo>
                    <a:pt x="8129" y="21274"/>
                  </a:lnTo>
                  <a:lnTo>
                    <a:pt x="8631" y="21367"/>
                  </a:lnTo>
                  <a:lnTo>
                    <a:pt x="9179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89" y="14757"/>
                  </a:lnTo>
                  <a:lnTo>
                    <a:pt x="5023" y="14152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5023" y="7402"/>
                  </a:lnTo>
                  <a:lnTo>
                    <a:pt x="5389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193" y="4097"/>
                  </a:lnTo>
                  <a:lnTo>
                    <a:pt x="12786" y="4236"/>
                  </a:lnTo>
                  <a:lnTo>
                    <a:pt x="13426" y="4469"/>
                  </a:lnTo>
                  <a:lnTo>
                    <a:pt x="14019" y="4702"/>
                  </a:lnTo>
                  <a:lnTo>
                    <a:pt x="15024" y="5447"/>
                  </a:lnTo>
                  <a:lnTo>
                    <a:pt x="15481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77" y="7402"/>
                  </a:lnTo>
                  <a:lnTo>
                    <a:pt x="16805" y="8053"/>
                  </a:lnTo>
                  <a:lnTo>
                    <a:pt x="17079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53" y="10800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79" y="12941"/>
                  </a:lnTo>
                  <a:lnTo>
                    <a:pt x="16805" y="13547"/>
                  </a:lnTo>
                  <a:lnTo>
                    <a:pt x="16577" y="14152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5024" y="16153"/>
                  </a:lnTo>
                  <a:lnTo>
                    <a:pt x="14522" y="16572"/>
                  </a:lnTo>
                  <a:lnTo>
                    <a:pt x="14019" y="16852"/>
                  </a:lnTo>
                  <a:lnTo>
                    <a:pt x="13426" y="17178"/>
                  </a:lnTo>
                  <a:lnTo>
                    <a:pt x="12786" y="17364"/>
                  </a:lnTo>
                  <a:lnTo>
                    <a:pt x="12193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Freeform 15"/>
            <p:cNvSpPr/>
            <p:nvPr/>
          </p:nvSpPr>
          <p:spPr>
            <a:xfrm>
              <a:off x="560516" y="2380"/>
              <a:ext cx="3808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011" y="21600"/>
                  </a:lnTo>
                  <a:lnTo>
                    <a:pt x="6011" y="13982"/>
                  </a:lnTo>
                  <a:lnTo>
                    <a:pt x="11031" y="13982"/>
                  </a:lnTo>
                  <a:lnTo>
                    <a:pt x="12154" y="13934"/>
                  </a:lnTo>
                  <a:lnTo>
                    <a:pt x="13211" y="13838"/>
                  </a:lnTo>
                  <a:lnTo>
                    <a:pt x="15325" y="13452"/>
                  </a:lnTo>
                  <a:lnTo>
                    <a:pt x="16183" y="13211"/>
                  </a:lnTo>
                  <a:lnTo>
                    <a:pt x="17108" y="12873"/>
                  </a:lnTo>
                  <a:lnTo>
                    <a:pt x="17835" y="12488"/>
                  </a:lnTo>
                  <a:lnTo>
                    <a:pt x="18628" y="12054"/>
                  </a:lnTo>
                  <a:lnTo>
                    <a:pt x="19288" y="11523"/>
                  </a:lnTo>
                  <a:lnTo>
                    <a:pt x="19883" y="11041"/>
                  </a:lnTo>
                  <a:lnTo>
                    <a:pt x="20411" y="10463"/>
                  </a:lnTo>
                  <a:lnTo>
                    <a:pt x="20873" y="9836"/>
                  </a:lnTo>
                  <a:lnTo>
                    <a:pt x="21204" y="9161"/>
                  </a:lnTo>
                  <a:lnTo>
                    <a:pt x="21402" y="8486"/>
                  </a:lnTo>
                  <a:lnTo>
                    <a:pt x="21534" y="7763"/>
                  </a:lnTo>
                  <a:lnTo>
                    <a:pt x="21600" y="6991"/>
                  </a:lnTo>
                  <a:lnTo>
                    <a:pt x="21534" y="6220"/>
                  </a:lnTo>
                  <a:lnTo>
                    <a:pt x="21402" y="5448"/>
                  </a:lnTo>
                  <a:lnTo>
                    <a:pt x="21204" y="4773"/>
                  </a:lnTo>
                  <a:lnTo>
                    <a:pt x="20873" y="4098"/>
                  </a:lnTo>
                  <a:lnTo>
                    <a:pt x="20411" y="3471"/>
                  </a:lnTo>
                  <a:lnTo>
                    <a:pt x="19883" y="2941"/>
                  </a:lnTo>
                  <a:lnTo>
                    <a:pt x="19288" y="2411"/>
                  </a:lnTo>
                  <a:lnTo>
                    <a:pt x="18628" y="1880"/>
                  </a:lnTo>
                  <a:lnTo>
                    <a:pt x="17835" y="1495"/>
                  </a:lnTo>
                  <a:lnTo>
                    <a:pt x="17108" y="1109"/>
                  </a:lnTo>
                  <a:lnTo>
                    <a:pt x="16183" y="771"/>
                  </a:lnTo>
                  <a:lnTo>
                    <a:pt x="15325" y="530"/>
                  </a:lnTo>
                  <a:lnTo>
                    <a:pt x="14268" y="337"/>
                  </a:lnTo>
                  <a:lnTo>
                    <a:pt x="12154" y="48"/>
                  </a:lnTo>
                  <a:lnTo>
                    <a:pt x="11031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6011" y="10077"/>
                  </a:moveTo>
                  <a:lnTo>
                    <a:pt x="6011" y="3905"/>
                  </a:lnTo>
                  <a:lnTo>
                    <a:pt x="11031" y="3905"/>
                  </a:lnTo>
                  <a:lnTo>
                    <a:pt x="11560" y="3954"/>
                  </a:lnTo>
                  <a:lnTo>
                    <a:pt x="12484" y="4050"/>
                  </a:lnTo>
                  <a:lnTo>
                    <a:pt x="13277" y="4243"/>
                  </a:lnTo>
                  <a:lnTo>
                    <a:pt x="13607" y="4388"/>
                  </a:lnTo>
                  <a:lnTo>
                    <a:pt x="14004" y="4580"/>
                  </a:lnTo>
                  <a:lnTo>
                    <a:pt x="14334" y="4773"/>
                  </a:lnTo>
                  <a:lnTo>
                    <a:pt x="14532" y="5014"/>
                  </a:lnTo>
                  <a:lnTo>
                    <a:pt x="14796" y="5207"/>
                  </a:lnTo>
                  <a:lnTo>
                    <a:pt x="14994" y="5448"/>
                  </a:lnTo>
                  <a:lnTo>
                    <a:pt x="15193" y="5738"/>
                  </a:lnTo>
                  <a:lnTo>
                    <a:pt x="15325" y="6027"/>
                  </a:lnTo>
                  <a:lnTo>
                    <a:pt x="15391" y="6316"/>
                  </a:lnTo>
                  <a:lnTo>
                    <a:pt x="15457" y="6654"/>
                  </a:lnTo>
                  <a:lnTo>
                    <a:pt x="15457" y="7280"/>
                  </a:lnTo>
                  <a:lnTo>
                    <a:pt x="15391" y="7666"/>
                  </a:lnTo>
                  <a:lnTo>
                    <a:pt x="15325" y="7955"/>
                  </a:lnTo>
                  <a:lnTo>
                    <a:pt x="15193" y="8245"/>
                  </a:lnTo>
                  <a:lnTo>
                    <a:pt x="14994" y="8534"/>
                  </a:lnTo>
                  <a:lnTo>
                    <a:pt x="14796" y="8775"/>
                  </a:lnTo>
                  <a:lnTo>
                    <a:pt x="14532" y="9016"/>
                  </a:lnTo>
                  <a:lnTo>
                    <a:pt x="14334" y="9257"/>
                  </a:lnTo>
                  <a:lnTo>
                    <a:pt x="14004" y="9450"/>
                  </a:lnTo>
                  <a:lnTo>
                    <a:pt x="13607" y="9595"/>
                  </a:lnTo>
                  <a:lnTo>
                    <a:pt x="13277" y="9739"/>
                  </a:lnTo>
                  <a:lnTo>
                    <a:pt x="12881" y="9884"/>
                  </a:lnTo>
                  <a:lnTo>
                    <a:pt x="12484" y="9980"/>
                  </a:lnTo>
                  <a:lnTo>
                    <a:pt x="11560" y="10077"/>
                  </a:lnTo>
                  <a:lnTo>
                    <a:pt x="6011" y="10077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Freeform 16"/>
            <p:cNvSpPr/>
            <p:nvPr/>
          </p:nvSpPr>
          <p:spPr>
            <a:xfrm>
              <a:off x="608118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14" y="0"/>
                  </a:moveTo>
                  <a:lnTo>
                    <a:pt x="10850" y="11463"/>
                  </a:lnTo>
                  <a:lnTo>
                    <a:pt x="1536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558" y="21600"/>
                  </a:lnTo>
                  <a:lnTo>
                    <a:pt x="4558" y="10279"/>
                  </a:lnTo>
                  <a:lnTo>
                    <a:pt x="10106" y="16958"/>
                  </a:lnTo>
                  <a:lnTo>
                    <a:pt x="11543" y="16958"/>
                  </a:lnTo>
                  <a:lnTo>
                    <a:pt x="17042" y="10279"/>
                  </a:lnTo>
                  <a:lnTo>
                    <a:pt x="1704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11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Freeform 17"/>
            <p:cNvSpPr/>
            <p:nvPr/>
          </p:nvSpPr>
          <p:spPr>
            <a:xfrm>
              <a:off x="66643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117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222" y="18805"/>
                  </a:lnTo>
                  <a:lnTo>
                    <a:pt x="15429" y="18805"/>
                  </a:lnTo>
                  <a:lnTo>
                    <a:pt x="16693" y="21600"/>
                  </a:lnTo>
                  <a:close/>
                  <a:moveTo>
                    <a:pt x="13810" y="15253"/>
                  </a:moveTo>
                  <a:lnTo>
                    <a:pt x="7841" y="15253"/>
                  </a:lnTo>
                  <a:lnTo>
                    <a:pt x="10825" y="8100"/>
                  </a:lnTo>
                  <a:lnTo>
                    <a:pt x="13810" y="152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Freeform 18"/>
            <p:cNvSpPr/>
            <p:nvPr/>
          </p:nvSpPr>
          <p:spPr>
            <a:xfrm>
              <a:off x="724743" y="2379"/>
              <a:ext cx="49983" cy="6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99" y="21600"/>
                  </a:moveTo>
                  <a:lnTo>
                    <a:pt x="21600" y="21600"/>
                  </a:lnTo>
                  <a:lnTo>
                    <a:pt x="21600" y="14519"/>
                  </a:lnTo>
                  <a:lnTo>
                    <a:pt x="18565" y="14519"/>
                  </a:lnTo>
                  <a:lnTo>
                    <a:pt x="18565" y="0"/>
                  </a:lnTo>
                  <a:lnTo>
                    <a:pt x="14012" y="0"/>
                  </a:lnTo>
                  <a:lnTo>
                    <a:pt x="14012" y="14519"/>
                  </a:lnTo>
                  <a:lnTo>
                    <a:pt x="4603" y="14519"/>
                  </a:lnTo>
                  <a:lnTo>
                    <a:pt x="4603" y="0"/>
                  </a:lnTo>
                  <a:lnTo>
                    <a:pt x="0" y="0"/>
                  </a:lnTo>
                  <a:lnTo>
                    <a:pt x="0" y="17821"/>
                  </a:lnTo>
                  <a:lnTo>
                    <a:pt x="17199" y="17821"/>
                  </a:lnTo>
                  <a:lnTo>
                    <a:pt x="171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Freeform 19"/>
            <p:cNvSpPr/>
            <p:nvPr/>
          </p:nvSpPr>
          <p:spPr>
            <a:xfrm>
              <a:off x="783056" y="1190"/>
              <a:ext cx="452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9" y="0"/>
                  </a:moveTo>
                  <a:lnTo>
                    <a:pt x="5159" y="13174"/>
                  </a:lnTo>
                  <a:lnTo>
                    <a:pt x="5159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498" y="8286"/>
                  </a:lnTo>
                  <a:lnTo>
                    <a:pt x="16498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Freeform 20"/>
            <p:cNvSpPr/>
            <p:nvPr/>
          </p:nvSpPr>
          <p:spPr>
            <a:xfrm>
              <a:off x="837800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4476" y="20948"/>
                  </a:lnTo>
                  <a:lnTo>
                    <a:pt x="14978" y="20762"/>
                  </a:lnTo>
                  <a:lnTo>
                    <a:pt x="15435" y="20529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27" y="19179"/>
                  </a:lnTo>
                  <a:lnTo>
                    <a:pt x="18038" y="18807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961" y="14617"/>
                  </a:lnTo>
                  <a:lnTo>
                    <a:pt x="21098" y="14059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09" y="11964"/>
                  </a:lnTo>
                  <a:lnTo>
                    <a:pt x="21554" y="11359"/>
                  </a:lnTo>
                  <a:lnTo>
                    <a:pt x="21600" y="10800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35" y="8053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276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03" y="3072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257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76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25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8585" y="233"/>
                  </a:lnTo>
                  <a:lnTo>
                    <a:pt x="8083" y="326"/>
                  </a:lnTo>
                  <a:lnTo>
                    <a:pt x="7581" y="512"/>
                  </a:lnTo>
                  <a:lnTo>
                    <a:pt x="7078" y="652"/>
                  </a:lnTo>
                  <a:lnTo>
                    <a:pt x="6576" y="838"/>
                  </a:lnTo>
                  <a:lnTo>
                    <a:pt x="6119" y="1024"/>
                  </a:lnTo>
                  <a:lnTo>
                    <a:pt x="5617" y="1257"/>
                  </a:lnTo>
                  <a:lnTo>
                    <a:pt x="5206" y="1536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516" y="2747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01" y="4283"/>
                  </a:lnTo>
                  <a:lnTo>
                    <a:pt x="1827" y="4702"/>
                  </a:lnTo>
                  <a:lnTo>
                    <a:pt x="1553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28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28" y="13034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324" y="16014"/>
                  </a:lnTo>
                  <a:lnTo>
                    <a:pt x="1553" y="16479"/>
                  </a:lnTo>
                  <a:lnTo>
                    <a:pt x="1827" y="16898"/>
                  </a:lnTo>
                  <a:lnTo>
                    <a:pt x="2101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16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5206" y="20064"/>
                  </a:lnTo>
                  <a:lnTo>
                    <a:pt x="5617" y="20297"/>
                  </a:lnTo>
                  <a:lnTo>
                    <a:pt x="6119" y="20529"/>
                  </a:lnTo>
                  <a:lnTo>
                    <a:pt x="6576" y="20762"/>
                  </a:lnTo>
                  <a:lnTo>
                    <a:pt x="7581" y="21134"/>
                  </a:lnTo>
                  <a:lnTo>
                    <a:pt x="8083" y="21274"/>
                  </a:lnTo>
                  <a:lnTo>
                    <a:pt x="8585" y="21367"/>
                  </a:lnTo>
                  <a:lnTo>
                    <a:pt x="9133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768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49" y="13547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4749" y="8053"/>
                  </a:lnTo>
                  <a:lnTo>
                    <a:pt x="5023" y="7402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220" y="4469"/>
                  </a:lnTo>
                  <a:lnTo>
                    <a:pt x="8768" y="4236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786" y="4236"/>
                  </a:lnTo>
                  <a:lnTo>
                    <a:pt x="13974" y="4702"/>
                  </a:lnTo>
                  <a:lnTo>
                    <a:pt x="14476" y="5074"/>
                  </a:lnTo>
                  <a:lnTo>
                    <a:pt x="15024" y="5447"/>
                  </a:lnTo>
                  <a:lnTo>
                    <a:pt x="15435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31" y="7402"/>
                  </a:lnTo>
                  <a:lnTo>
                    <a:pt x="16805" y="8053"/>
                  </a:lnTo>
                  <a:lnTo>
                    <a:pt x="17033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33" y="12941"/>
                  </a:lnTo>
                  <a:lnTo>
                    <a:pt x="16805" y="13547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5024" y="16153"/>
                  </a:lnTo>
                  <a:lnTo>
                    <a:pt x="14476" y="16572"/>
                  </a:lnTo>
                  <a:lnTo>
                    <a:pt x="13974" y="16852"/>
                  </a:lnTo>
                  <a:lnTo>
                    <a:pt x="13380" y="17178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Freeform 21"/>
            <p:cNvSpPr/>
            <p:nvPr/>
          </p:nvSpPr>
          <p:spPr>
            <a:xfrm>
              <a:off x="903253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3" y="21600"/>
                  </a:lnTo>
                  <a:lnTo>
                    <a:pt x="5143" y="12295"/>
                  </a:lnTo>
                  <a:lnTo>
                    <a:pt x="16400" y="12295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45"/>
                  </a:lnTo>
                  <a:lnTo>
                    <a:pt x="5143" y="8245"/>
                  </a:lnTo>
                  <a:lnTo>
                    <a:pt x="5143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Freeform 22"/>
            <p:cNvSpPr/>
            <p:nvPr/>
          </p:nvSpPr>
          <p:spPr>
            <a:xfrm>
              <a:off x="960375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471" y="12295"/>
                  </a:lnTo>
                  <a:lnTo>
                    <a:pt x="16471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71" y="0"/>
                  </a:lnTo>
                  <a:lnTo>
                    <a:pt x="16471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Freeform 23"/>
            <p:cNvSpPr/>
            <p:nvPr/>
          </p:nvSpPr>
          <p:spPr>
            <a:xfrm>
              <a:off x="1017497" y="2380"/>
              <a:ext cx="583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505" y="21600"/>
                  </a:lnTo>
                  <a:lnTo>
                    <a:pt x="8291" y="21552"/>
                  </a:lnTo>
                  <a:lnTo>
                    <a:pt x="9033" y="21455"/>
                  </a:lnTo>
                  <a:lnTo>
                    <a:pt x="9731" y="21311"/>
                  </a:lnTo>
                  <a:lnTo>
                    <a:pt x="10385" y="21118"/>
                  </a:lnTo>
                  <a:lnTo>
                    <a:pt x="10996" y="20780"/>
                  </a:lnTo>
                  <a:lnTo>
                    <a:pt x="11607" y="20491"/>
                  </a:lnTo>
                  <a:lnTo>
                    <a:pt x="12131" y="20057"/>
                  </a:lnTo>
                  <a:lnTo>
                    <a:pt x="12611" y="19623"/>
                  </a:lnTo>
                  <a:lnTo>
                    <a:pt x="13047" y="19141"/>
                  </a:lnTo>
                  <a:lnTo>
                    <a:pt x="13484" y="18611"/>
                  </a:lnTo>
                  <a:lnTo>
                    <a:pt x="13789" y="18032"/>
                  </a:lnTo>
                  <a:lnTo>
                    <a:pt x="14051" y="17454"/>
                  </a:lnTo>
                  <a:lnTo>
                    <a:pt x="14313" y="16730"/>
                  </a:lnTo>
                  <a:lnTo>
                    <a:pt x="14487" y="16007"/>
                  </a:lnTo>
                  <a:lnTo>
                    <a:pt x="14575" y="15284"/>
                  </a:lnTo>
                  <a:lnTo>
                    <a:pt x="14618" y="14464"/>
                  </a:lnTo>
                  <a:lnTo>
                    <a:pt x="14575" y="13693"/>
                  </a:lnTo>
                  <a:lnTo>
                    <a:pt x="14487" y="13018"/>
                  </a:lnTo>
                  <a:lnTo>
                    <a:pt x="14313" y="12295"/>
                  </a:lnTo>
                  <a:lnTo>
                    <a:pt x="14051" y="11620"/>
                  </a:lnTo>
                  <a:lnTo>
                    <a:pt x="13789" y="11041"/>
                  </a:lnTo>
                  <a:lnTo>
                    <a:pt x="13484" y="10414"/>
                  </a:lnTo>
                  <a:lnTo>
                    <a:pt x="13047" y="9884"/>
                  </a:lnTo>
                  <a:lnTo>
                    <a:pt x="12611" y="9402"/>
                  </a:lnTo>
                  <a:lnTo>
                    <a:pt x="12131" y="8968"/>
                  </a:lnTo>
                  <a:lnTo>
                    <a:pt x="11607" y="8582"/>
                  </a:lnTo>
                  <a:lnTo>
                    <a:pt x="10996" y="8196"/>
                  </a:lnTo>
                  <a:lnTo>
                    <a:pt x="10385" y="7955"/>
                  </a:lnTo>
                  <a:lnTo>
                    <a:pt x="9731" y="7714"/>
                  </a:lnTo>
                  <a:lnTo>
                    <a:pt x="9033" y="7570"/>
                  </a:lnTo>
                  <a:lnTo>
                    <a:pt x="8291" y="7473"/>
                  </a:lnTo>
                  <a:lnTo>
                    <a:pt x="4015" y="7473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695"/>
                  </a:moveTo>
                  <a:lnTo>
                    <a:pt x="4015" y="11282"/>
                  </a:lnTo>
                  <a:lnTo>
                    <a:pt x="7505" y="11282"/>
                  </a:lnTo>
                  <a:lnTo>
                    <a:pt x="8204" y="11379"/>
                  </a:lnTo>
                  <a:lnTo>
                    <a:pt x="8509" y="11427"/>
                  </a:lnTo>
                  <a:lnTo>
                    <a:pt x="8815" y="11523"/>
                  </a:lnTo>
                  <a:lnTo>
                    <a:pt x="9076" y="11668"/>
                  </a:lnTo>
                  <a:lnTo>
                    <a:pt x="9295" y="11812"/>
                  </a:lnTo>
                  <a:lnTo>
                    <a:pt x="9556" y="12005"/>
                  </a:lnTo>
                  <a:lnTo>
                    <a:pt x="9775" y="12198"/>
                  </a:lnTo>
                  <a:lnTo>
                    <a:pt x="9949" y="12439"/>
                  </a:lnTo>
                  <a:lnTo>
                    <a:pt x="10080" y="12680"/>
                  </a:lnTo>
                  <a:lnTo>
                    <a:pt x="10211" y="12970"/>
                  </a:lnTo>
                  <a:lnTo>
                    <a:pt x="10298" y="13211"/>
                  </a:lnTo>
                  <a:lnTo>
                    <a:pt x="10429" y="13500"/>
                  </a:lnTo>
                  <a:lnTo>
                    <a:pt x="10516" y="13886"/>
                  </a:lnTo>
                  <a:lnTo>
                    <a:pt x="10560" y="14175"/>
                  </a:lnTo>
                  <a:lnTo>
                    <a:pt x="10560" y="14898"/>
                  </a:lnTo>
                  <a:lnTo>
                    <a:pt x="10516" y="15188"/>
                  </a:lnTo>
                  <a:lnTo>
                    <a:pt x="10429" y="15477"/>
                  </a:lnTo>
                  <a:lnTo>
                    <a:pt x="10298" y="15814"/>
                  </a:lnTo>
                  <a:lnTo>
                    <a:pt x="10211" y="16104"/>
                  </a:lnTo>
                  <a:lnTo>
                    <a:pt x="9949" y="16586"/>
                  </a:lnTo>
                  <a:lnTo>
                    <a:pt x="9775" y="16827"/>
                  </a:lnTo>
                  <a:lnTo>
                    <a:pt x="9556" y="17020"/>
                  </a:lnTo>
                  <a:lnTo>
                    <a:pt x="9295" y="17164"/>
                  </a:lnTo>
                  <a:lnTo>
                    <a:pt x="9076" y="17309"/>
                  </a:lnTo>
                  <a:lnTo>
                    <a:pt x="8815" y="17502"/>
                  </a:lnTo>
                  <a:lnTo>
                    <a:pt x="8509" y="17598"/>
                  </a:lnTo>
                  <a:lnTo>
                    <a:pt x="8204" y="17646"/>
                  </a:lnTo>
                  <a:lnTo>
                    <a:pt x="7855" y="17695"/>
                  </a:lnTo>
                  <a:lnTo>
                    <a:pt x="4015" y="17695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Freeform 24"/>
            <p:cNvSpPr/>
            <p:nvPr/>
          </p:nvSpPr>
          <p:spPr>
            <a:xfrm>
              <a:off x="1082951" y="2380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7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846"/>
                  </a:lnTo>
                  <a:lnTo>
                    <a:pt x="6109" y="0"/>
                  </a:lnTo>
                  <a:lnTo>
                    <a:pt x="491" y="0"/>
                  </a:lnTo>
                  <a:lnTo>
                    <a:pt x="8073" y="10607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16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25"/>
            <p:cNvSpPr/>
            <p:nvPr/>
          </p:nvSpPr>
          <p:spPr>
            <a:xfrm>
              <a:off x="-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3" y="0"/>
                  </a:moveTo>
                  <a:lnTo>
                    <a:pt x="5102" y="13174"/>
                  </a:lnTo>
                  <a:lnTo>
                    <a:pt x="5102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384" y="8333"/>
                  </a:lnTo>
                  <a:lnTo>
                    <a:pt x="16384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26"/>
            <p:cNvSpPr/>
            <p:nvPr/>
          </p:nvSpPr>
          <p:spPr>
            <a:xfrm>
              <a:off x="76163" y="102346"/>
              <a:ext cx="6188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600" y="10208"/>
                  </a:lnTo>
                  <a:lnTo>
                    <a:pt x="21516" y="9296"/>
                  </a:lnTo>
                  <a:lnTo>
                    <a:pt x="21433" y="8841"/>
                  </a:lnTo>
                  <a:lnTo>
                    <a:pt x="21349" y="8430"/>
                  </a:lnTo>
                  <a:lnTo>
                    <a:pt x="21223" y="7975"/>
                  </a:lnTo>
                  <a:lnTo>
                    <a:pt x="21056" y="7610"/>
                  </a:lnTo>
                  <a:lnTo>
                    <a:pt x="20930" y="7154"/>
                  </a:lnTo>
                  <a:lnTo>
                    <a:pt x="20595" y="6425"/>
                  </a:lnTo>
                  <a:lnTo>
                    <a:pt x="19674" y="5149"/>
                  </a:lnTo>
                  <a:lnTo>
                    <a:pt x="19088" y="4557"/>
                  </a:lnTo>
                  <a:lnTo>
                    <a:pt x="18460" y="4101"/>
                  </a:lnTo>
                  <a:lnTo>
                    <a:pt x="17791" y="3600"/>
                  </a:lnTo>
                  <a:lnTo>
                    <a:pt x="17037" y="3235"/>
                  </a:lnTo>
                  <a:lnTo>
                    <a:pt x="16242" y="2916"/>
                  </a:lnTo>
                  <a:lnTo>
                    <a:pt x="15405" y="2643"/>
                  </a:lnTo>
                  <a:lnTo>
                    <a:pt x="14526" y="2461"/>
                  </a:lnTo>
                  <a:lnTo>
                    <a:pt x="13605" y="2324"/>
                  </a:lnTo>
                  <a:lnTo>
                    <a:pt x="12684" y="2278"/>
                  </a:lnTo>
                  <a:lnTo>
                    <a:pt x="12684" y="0"/>
                  </a:lnTo>
                  <a:lnTo>
                    <a:pt x="8874" y="0"/>
                  </a:lnTo>
                  <a:lnTo>
                    <a:pt x="8874" y="2278"/>
                  </a:lnTo>
                  <a:lnTo>
                    <a:pt x="7912" y="2324"/>
                  </a:lnTo>
                  <a:lnTo>
                    <a:pt x="7033" y="2461"/>
                  </a:lnTo>
                  <a:lnTo>
                    <a:pt x="6153" y="2643"/>
                  </a:lnTo>
                  <a:lnTo>
                    <a:pt x="5316" y="2916"/>
                  </a:lnTo>
                  <a:lnTo>
                    <a:pt x="4521" y="3235"/>
                  </a:lnTo>
                  <a:lnTo>
                    <a:pt x="3767" y="3600"/>
                  </a:lnTo>
                  <a:lnTo>
                    <a:pt x="3098" y="4056"/>
                  </a:lnTo>
                  <a:lnTo>
                    <a:pt x="2512" y="4557"/>
                  </a:lnTo>
                  <a:lnTo>
                    <a:pt x="1926" y="5104"/>
                  </a:lnTo>
                  <a:lnTo>
                    <a:pt x="1423" y="5742"/>
                  </a:lnTo>
                  <a:lnTo>
                    <a:pt x="1005" y="6380"/>
                  </a:lnTo>
                  <a:lnTo>
                    <a:pt x="670" y="7109"/>
                  </a:lnTo>
                  <a:lnTo>
                    <a:pt x="460" y="7519"/>
                  </a:lnTo>
                  <a:lnTo>
                    <a:pt x="335" y="7884"/>
                  </a:lnTo>
                  <a:lnTo>
                    <a:pt x="251" y="8339"/>
                  </a:lnTo>
                  <a:lnTo>
                    <a:pt x="167" y="8749"/>
                  </a:lnTo>
                  <a:lnTo>
                    <a:pt x="84" y="9205"/>
                  </a:lnTo>
                  <a:lnTo>
                    <a:pt x="42" y="9661"/>
                  </a:lnTo>
                  <a:lnTo>
                    <a:pt x="0" y="10162"/>
                  </a:lnTo>
                  <a:lnTo>
                    <a:pt x="0" y="11119"/>
                  </a:lnTo>
                  <a:lnTo>
                    <a:pt x="84" y="12030"/>
                  </a:lnTo>
                  <a:lnTo>
                    <a:pt x="167" y="12441"/>
                  </a:lnTo>
                  <a:lnTo>
                    <a:pt x="251" y="12942"/>
                  </a:lnTo>
                  <a:lnTo>
                    <a:pt x="335" y="13306"/>
                  </a:lnTo>
                  <a:lnTo>
                    <a:pt x="460" y="13762"/>
                  </a:lnTo>
                  <a:lnTo>
                    <a:pt x="670" y="14127"/>
                  </a:lnTo>
                  <a:lnTo>
                    <a:pt x="1005" y="14856"/>
                  </a:lnTo>
                  <a:lnTo>
                    <a:pt x="1423" y="15539"/>
                  </a:lnTo>
                  <a:lnTo>
                    <a:pt x="1926" y="16223"/>
                  </a:lnTo>
                  <a:lnTo>
                    <a:pt x="2512" y="16724"/>
                  </a:lnTo>
                  <a:lnTo>
                    <a:pt x="3098" y="17271"/>
                  </a:lnTo>
                  <a:lnTo>
                    <a:pt x="3767" y="17681"/>
                  </a:lnTo>
                  <a:lnTo>
                    <a:pt x="4521" y="18091"/>
                  </a:lnTo>
                  <a:lnTo>
                    <a:pt x="5316" y="18410"/>
                  </a:lnTo>
                  <a:lnTo>
                    <a:pt x="6153" y="18729"/>
                  </a:lnTo>
                  <a:lnTo>
                    <a:pt x="7033" y="18911"/>
                  </a:lnTo>
                  <a:lnTo>
                    <a:pt x="7912" y="19048"/>
                  </a:lnTo>
                  <a:lnTo>
                    <a:pt x="8874" y="19139"/>
                  </a:lnTo>
                  <a:lnTo>
                    <a:pt x="8874" y="21600"/>
                  </a:lnTo>
                  <a:lnTo>
                    <a:pt x="12684" y="21600"/>
                  </a:lnTo>
                  <a:lnTo>
                    <a:pt x="12684" y="19139"/>
                  </a:lnTo>
                  <a:lnTo>
                    <a:pt x="13605" y="19048"/>
                  </a:lnTo>
                  <a:lnTo>
                    <a:pt x="14526" y="18911"/>
                  </a:lnTo>
                  <a:lnTo>
                    <a:pt x="15405" y="18729"/>
                  </a:lnTo>
                  <a:lnTo>
                    <a:pt x="16242" y="18456"/>
                  </a:lnTo>
                  <a:lnTo>
                    <a:pt x="17037" y="18137"/>
                  </a:lnTo>
                  <a:lnTo>
                    <a:pt x="17791" y="17772"/>
                  </a:lnTo>
                  <a:lnTo>
                    <a:pt x="18460" y="17316"/>
                  </a:lnTo>
                  <a:lnTo>
                    <a:pt x="19088" y="16815"/>
                  </a:lnTo>
                  <a:lnTo>
                    <a:pt x="19674" y="16268"/>
                  </a:lnTo>
                  <a:lnTo>
                    <a:pt x="20135" y="15630"/>
                  </a:lnTo>
                  <a:lnTo>
                    <a:pt x="20595" y="14947"/>
                  </a:lnTo>
                  <a:lnTo>
                    <a:pt x="20930" y="14218"/>
                  </a:lnTo>
                  <a:lnTo>
                    <a:pt x="21056" y="13808"/>
                  </a:lnTo>
                  <a:lnTo>
                    <a:pt x="21223" y="13443"/>
                  </a:lnTo>
                  <a:lnTo>
                    <a:pt x="21349" y="12987"/>
                  </a:lnTo>
                  <a:lnTo>
                    <a:pt x="21433" y="12577"/>
                  </a:lnTo>
                  <a:lnTo>
                    <a:pt x="21516" y="12122"/>
                  </a:lnTo>
                  <a:lnTo>
                    <a:pt x="21600" y="11210"/>
                  </a:lnTo>
                  <a:lnTo>
                    <a:pt x="21600" y="10709"/>
                  </a:lnTo>
                  <a:close/>
                  <a:moveTo>
                    <a:pt x="12684" y="15539"/>
                  </a:moveTo>
                  <a:lnTo>
                    <a:pt x="12684" y="5787"/>
                  </a:lnTo>
                  <a:lnTo>
                    <a:pt x="13270" y="5833"/>
                  </a:lnTo>
                  <a:lnTo>
                    <a:pt x="14358" y="6015"/>
                  </a:lnTo>
                  <a:lnTo>
                    <a:pt x="14819" y="6152"/>
                  </a:lnTo>
                  <a:lnTo>
                    <a:pt x="15279" y="6334"/>
                  </a:lnTo>
                  <a:lnTo>
                    <a:pt x="15698" y="6562"/>
                  </a:lnTo>
                  <a:lnTo>
                    <a:pt x="16116" y="6835"/>
                  </a:lnTo>
                  <a:lnTo>
                    <a:pt x="16451" y="7109"/>
                  </a:lnTo>
                  <a:lnTo>
                    <a:pt x="17079" y="7792"/>
                  </a:lnTo>
                  <a:lnTo>
                    <a:pt x="17288" y="8157"/>
                  </a:lnTo>
                  <a:lnTo>
                    <a:pt x="17498" y="8613"/>
                  </a:lnTo>
                  <a:lnTo>
                    <a:pt x="17623" y="9023"/>
                  </a:lnTo>
                  <a:lnTo>
                    <a:pt x="17791" y="9524"/>
                  </a:lnTo>
                  <a:lnTo>
                    <a:pt x="17874" y="10618"/>
                  </a:lnTo>
                  <a:lnTo>
                    <a:pt x="17833" y="11210"/>
                  </a:lnTo>
                  <a:lnTo>
                    <a:pt x="17791" y="11757"/>
                  </a:lnTo>
                  <a:lnTo>
                    <a:pt x="17623" y="12213"/>
                  </a:lnTo>
                  <a:lnTo>
                    <a:pt x="17498" y="12714"/>
                  </a:lnTo>
                  <a:lnTo>
                    <a:pt x="17079" y="13534"/>
                  </a:lnTo>
                  <a:lnTo>
                    <a:pt x="16451" y="14218"/>
                  </a:lnTo>
                  <a:lnTo>
                    <a:pt x="16116" y="14537"/>
                  </a:lnTo>
                  <a:lnTo>
                    <a:pt x="15279" y="14992"/>
                  </a:lnTo>
                  <a:lnTo>
                    <a:pt x="14819" y="15220"/>
                  </a:lnTo>
                  <a:lnTo>
                    <a:pt x="14358" y="15357"/>
                  </a:lnTo>
                  <a:lnTo>
                    <a:pt x="13270" y="15539"/>
                  </a:lnTo>
                  <a:lnTo>
                    <a:pt x="12684" y="15539"/>
                  </a:lnTo>
                  <a:close/>
                  <a:moveTo>
                    <a:pt x="3726" y="10709"/>
                  </a:moveTo>
                  <a:lnTo>
                    <a:pt x="3767" y="10208"/>
                  </a:lnTo>
                  <a:lnTo>
                    <a:pt x="3809" y="9661"/>
                  </a:lnTo>
                  <a:lnTo>
                    <a:pt x="3935" y="9159"/>
                  </a:lnTo>
                  <a:lnTo>
                    <a:pt x="4060" y="8704"/>
                  </a:lnTo>
                  <a:lnTo>
                    <a:pt x="4312" y="8294"/>
                  </a:lnTo>
                  <a:lnTo>
                    <a:pt x="4521" y="7884"/>
                  </a:lnTo>
                  <a:lnTo>
                    <a:pt x="4814" y="7519"/>
                  </a:lnTo>
                  <a:lnTo>
                    <a:pt x="5149" y="7154"/>
                  </a:lnTo>
                  <a:lnTo>
                    <a:pt x="5484" y="6881"/>
                  </a:lnTo>
                  <a:lnTo>
                    <a:pt x="5819" y="6653"/>
                  </a:lnTo>
                  <a:lnTo>
                    <a:pt x="6279" y="6380"/>
                  </a:lnTo>
                  <a:lnTo>
                    <a:pt x="6698" y="6197"/>
                  </a:lnTo>
                  <a:lnTo>
                    <a:pt x="7242" y="6061"/>
                  </a:lnTo>
                  <a:lnTo>
                    <a:pt x="7702" y="5924"/>
                  </a:lnTo>
                  <a:lnTo>
                    <a:pt x="8288" y="5833"/>
                  </a:lnTo>
                  <a:lnTo>
                    <a:pt x="8874" y="5787"/>
                  </a:lnTo>
                  <a:lnTo>
                    <a:pt x="8874" y="15539"/>
                  </a:lnTo>
                  <a:lnTo>
                    <a:pt x="7702" y="15448"/>
                  </a:lnTo>
                  <a:lnTo>
                    <a:pt x="7242" y="15311"/>
                  </a:lnTo>
                  <a:lnTo>
                    <a:pt x="6698" y="15175"/>
                  </a:lnTo>
                  <a:lnTo>
                    <a:pt x="6279" y="14992"/>
                  </a:lnTo>
                  <a:lnTo>
                    <a:pt x="5819" y="14765"/>
                  </a:lnTo>
                  <a:lnTo>
                    <a:pt x="5484" y="14537"/>
                  </a:lnTo>
                  <a:lnTo>
                    <a:pt x="4814" y="13899"/>
                  </a:lnTo>
                  <a:lnTo>
                    <a:pt x="4521" y="13580"/>
                  </a:lnTo>
                  <a:lnTo>
                    <a:pt x="4312" y="13170"/>
                  </a:lnTo>
                  <a:lnTo>
                    <a:pt x="4060" y="12759"/>
                  </a:lnTo>
                  <a:lnTo>
                    <a:pt x="3809" y="11848"/>
                  </a:lnTo>
                  <a:lnTo>
                    <a:pt x="3767" y="11301"/>
                  </a:lnTo>
                  <a:lnTo>
                    <a:pt x="3726" y="10709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27"/>
            <p:cNvSpPr/>
            <p:nvPr/>
          </p:nvSpPr>
          <p:spPr>
            <a:xfrm>
              <a:off x="146376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6" y="0"/>
                  </a:moveTo>
                  <a:lnTo>
                    <a:pt x="5216" y="13174"/>
                  </a:lnTo>
                  <a:lnTo>
                    <a:pt x="521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98" y="8333"/>
                  </a:lnTo>
                  <a:lnTo>
                    <a:pt x="164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28"/>
            <p:cNvSpPr/>
            <p:nvPr/>
          </p:nvSpPr>
          <p:spPr>
            <a:xfrm>
              <a:off x="203499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29"/>
            <p:cNvSpPr/>
            <p:nvPr/>
          </p:nvSpPr>
          <p:spPr>
            <a:xfrm>
              <a:off x="255861" y="102346"/>
              <a:ext cx="5117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2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171" y="18847"/>
                  </a:lnTo>
                  <a:lnTo>
                    <a:pt x="15378" y="18847"/>
                  </a:lnTo>
                  <a:lnTo>
                    <a:pt x="16592" y="21600"/>
                  </a:lnTo>
                  <a:close/>
                  <a:moveTo>
                    <a:pt x="13810" y="15286"/>
                  </a:moveTo>
                  <a:lnTo>
                    <a:pt x="7790" y="15286"/>
                  </a:lnTo>
                  <a:lnTo>
                    <a:pt x="10775" y="8118"/>
                  </a:lnTo>
                  <a:lnTo>
                    <a:pt x="13810" y="1528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30"/>
            <p:cNvSpPr/>
            <p:nvPr/>
          </p:nvSpPr>
          <p:spPr>
            <a:xfrm>
              <a:off x="314174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31"/>
            <p:cNvSpPr/>
            <p:nvPr/>
          </p:nvSpPr>
          <p:spPr>
            <a:xfrm>
              <a:off x="367727" y="102346"/>
              <a:ext cx="5236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00" y="21600"/>
                  </a:moveTo>
                  <a:lnTo>
                    <a:pt x="12600" y="21553"/>
                  </a:lnTo>
                  <a:lnTo>
                    <a:pt x="13350" y="21507"/>
                  </a:lnTo>
                  <a:lnTo>
                    <a:pt x="14150" y="21414"/>
                  </a:lnTo>
                  <a:lnTo>
                    <a:pt x="14900" y="21228"/>
                  </a:lnTo>
                  <a:lnTo>
                    <a:pt x="15550" y="21041"/>
                  </a:lnTo>
                  <a:lnTo>
                    <a:pt x="16300" y="20809"/>
                  </a:lnTo>
                  <a:lnTo>
                    <a:pt x="16950" y="20529"/>
                  </a:lnTo>
                  <a:lnTo>
                    <a:pt x="17600" y="20203"/>
                  </a:lnTo>
                  <a:lnTo>
                    <a:pt x="18250" y="19831"/>
                  </a:lnTo>
                  <a:lnTo>
                    <a:pt x="18800" y="19412"/>
                  </a:lnTo>
                  <a:lnTo>
                    <a:pt x="19350" y="19040"/>
                  </a:lnTo>
                  <a:lnTo>
                    <a:pt x="19850" y="18528"/>
                  </a:lnTo>
                  <a:lnTo>
                    <a:pt x="20400" y="18062"/>
                  </a:lnTo>
                  <a:lnTo>
                    <a:pt x="20800" y="17550"/>
                  </a:lnTo>
                  <a:lnTo>
                    <a:pt x="21250" y="17038"/>
                  </a:lnTo>
                  <a:lnTo>
                    <a:pt x="21600" y="16433"/>
                  </a:lnTo>
                  <a:lnTo>
                    <a:pt x="18200" y="14105"/>
                  </a:lnTo>
                  <a:lnTo>
                    <a:pt x="17600" y="14897"/>
                  </a:lnTo>
                  <a:lnTo>
                    <a:pt x="17000" y="15641"/>
                  </a:lnTo>
                  <a:lnTo>
                    <a:pt x="16600" y="15921"/>
                  </a:lnTo>
                  <a:lnTo>
                    <a:pt x="16250" y="16247"/>
                  </a:lnTo>
                  <a:lnTo>
                    <a:pt x="15900" y="16479"/>
                  </a:lnTo>
                  <a:lnTo>
                    <a:pt x="15500" y="16712"/>
                  </a:lnTo>
                  <a:lnTo>
                    <a:pt x="15100" y="16898"/>
                  </a:lnTo>
                  <a:lnTo>
                    <a:pt x="14700" y="17131"/>
                  </a:lnTo>
                  <a:lnTo>
                    <a:pt x="13800" y="17410"/>
                  </a:lnTo>
                  <a:lnTo>
                    <a:pt x="13300" y="17503"/>
                  </a:lnTo>
                  <a:lnTo>
                    <a:pt x="12850" y="17550"/>
                  </a:lnTo>
                  <a:lnTo>
                    <a:pt x="12300" y="17597"/>
                  </a:lnTo>
                  <a:lnTo>
                    <a:pt x="11850" y="17643"/>
                  </a:lnTo>
                  <a:lnTo>
                    <a:pt x="11050" y="17597"/>
                  </a:lnTo>
                  <a:lnTo>
                    <a:pt x="10350" y="17503"/>
                  </a:lnTo>
                  <a:lnTo>
                    <a:pt x="9650" y="17364"/>
                  </a:lnTo>
                  <a:lnTo>
                    <a:pt x="8950" y="17131"/>
                  </a:lnTo>
                  <a:lnTo>
                    <a:pt x="8350" y="16852"/>
                  </a:lnTo>
                  <a:lnTo>
                    <a:pt x="7750" y="16526"/>
                  </a:lnTo>
                  <a:lnTo>
                    <a:pt x="7200" y="16200"/>
                  </a:lnTo>
                  <a:lnTo>
                    <a:pt x="6700" y="15734"/>
                  </a:lnTo>
                  <a:lnTo>
                    <a:pt x="6250" y="15269"/>
                  </a:lnTo>
                  <a:lnTo>
                    <a:pt x="5800" y="14757"/>
                  </a:lnTo>
                  <a:lnTo>
                    <a:pt x="5500" y="14152"/>
                  </a:lnTo>
                  <a:lnTo>
                    <a:pt x="5200" y="13593"/>
                  </a:lnTo>
                  <a:lnTo>
                    <a:pt x="5000" y="12941"/>
                  </a:lnTo>
                  <a:lnTo>
                    <a:pt x="4800" y="12243"/>
                  </a:lnTo>
                  <a:lnTo>
                    <a:pt x="4700" y="11545"/>
                  </a:lnTo>
                  <a:lnTo>
                    <a:pt x="4650" y="10800"/>
                  </a:lnTo>
                  <a:lnTo>
                    <a:pt x="4700" y="10102"/>
                  </a:lnTo>
                  <a:lnTo>
                    <a:pt x="4800" y="9357"/>
                  </a:lnTo>
                  <a:lnTo>
                    <a:pt x="5200" y="8053"/>
                  </a:lnTo>
                  <a:lnTo>
                    <a:pt x="5500" y="7448"/>
                  </a:lnTo>
                  <a:lnTo>
                    <a:pt x="5800" y="6890"/>
                  </a:lnTo>
                  <a:lnTo>
                    <a:pt x="6250" y="6331"/>
                  </a:lnTo>
                  <a:lnTo>
                    <a:pt x="6700" y="5866"/>
                  </a:lnTo>
                  <a:lnTo>
                    <a:pt x="7200" y="5447"/>
                  </a:lnTo>
                  <a:lnTo>
                    <a:pt x="7750" y="5074"/>
                  </a:lnTo>
                  <a:lnTo>
                    <a:pt x="8950" y="4422"/>
                  </a:lnTo>
                  <a:lnTo>
                    <a:pt x="9650" y="4236"/>
                  </a:lnTo>
                  <a:lnTo>
                    <a:pt x="10350" y="4097"/>
                  </a:lnTo>
                  <a:lnTo>
                    <a:pt x="11050" y="4003"/>
                  </a:lnTo>
                  <a:lnTo>
                    <a:pt x="11850" y="3957"/>
                  </a:lnTo>
                  <a:lnTo>
                    <a:pt x="12300" y="3957"/>
                  </a:lnTo>
                  <a:lnTo>
                    <a:pt x="12850" y="4003"/>
                  </a:lnTo>
                  <a:lnTo>
                    <a:pt x="13300" y="4097"/>
                  </a:lnTo>
                  <a:lnTo>
                    <a:pt x="13800" y="4190"/>
                  </a:lnTo>
                  <a:lnTo>
                    <a:pt x="14700" y="4469"/>
                  </a:lnTo>
                  <a:lnTo>
                    <a:pt x="15100" y="4655"/>
                  </a:lnTo>
                  <a:lnTo>
                    <a:pt x="15900" y="5121"/>
                  </a:lnTo>
                  <a:lnTo>
                    <a:pt x="16250" y="5353"/>
                  </a:lnTo>
                  <a:lnTo>
                    <a:pt x="16600" y="5679"/>
                  </a:lnTo>
                  <a:lnTo>
                    <a:pt x="17000" y="5959"/>
                  </a:lnTo>
                  <a:lnTo>
                    <a:pt x="17600" y="6657"/>
                  </a:lnTo>
                  <a:lnTo>
                    <a:pt x="18200" y="7448"/>
                  </a:lnTo>
                  <a:lnTo>
                    <a:pt x="21600" y="5167"/>
                  </a:lnTo>
                  <a:lnTo>
                    <a:pt x="21250" y="4562"/>
                  </a:lnTo>
                  <a:lnTo>
                    <a:pt x="20800" y="4050"/>
                  </a:lnTo>
                  <a:lnTo>
                    <a:pt x="20350" y="3491"/>
                  </a:lnTo>
                  <a:lnTo>
                    <a:pt x="19350" y="2560"/>
                  </a:lnTo>
                  <a:lnTo>
                    <a:pt x="18750" y="2141"/>
                  </a:lnTo>
                  <a:lnTo>
                    <a:pt x="18200" y="1722"/>
                  </a:lnTo>
                  <a:lnTo>
                    <a:pt x="17600" y="1397"/>
                  </a:lnTo>
                  <a:lnTo>
                    <a:pt x="16950" y="1071"/>
                  </a:lnTo>
                  <a:lnTo>
                    <a:pt x="16300" y="791"/>
                  </a:lnTo>
                  <a:lnTo>
                    <a:pt x="15600" y="559"/>
                  </a:lnTo>
                  <a:lnTo>
                    <a:pt x="14900" y="372"/>
                  </a:lnTo>
                  <a:lnTo>
                    <a:pt x="14150" y="186"/>
                  </a:lnTo>
                  <a:lnTo>
                    <a:pt x="12650" y="0"/>
                  </a:lnTo>
                  <a:lnTo>
                    <a:pt x="11200" y="0"/>
                  </a:lnTo>
                  <a:lnTo>
                    <a:pt x="10000" y="93"/>
                  </a:lnTo>
                  <a:lnTo>
                    <a:pt x="9450" y="186"/>
                  </a:lnTo>
                  <a:lnTo>
                    <a:pt x="8850" y="372"/>
                  </a:lnTo>
                  <a:lnTo>
                    <a:pt x="8300" y="512"/>
                  </a:lnTo>
                  <a:lnTo>
                    <a:pt x="7700" y="652"/>
                  </a:lnTo>
                  <a:lnTo>
                    <a:pt x="7200" y="838"/>
                  </a:lnTo>
                  <a:lnTo>
                    <a:pt x="6650" y="1024"/>
                  </a:lnTo>
                  <a:lnTo>
                    <a:pt x="6150" y="1303"/>
                  </a:lnTo>
                  <a:lnTo>
                    <a:pt x="5650" y="1536"/>
                  </a:lnTo>
                  <a:lnTo>
                    <a:pt x="5200" y="1816"/>
                  </a:lnTo>
                  <a:lnTo>
                    <a:pt x="4700" y="2141"/>
                  </a:lnTo>
                  <a:lnTo>
                    <a:pt x="4250" y="2421"/>
                  </a:lnTo>
                  <a:lnTo>
                    <a:pt x="3800" y="2747"/>
                  </a:lnTo>
                  <a:lnTo>
                    <a:pt x="3400" y="3119"/>
                  </a:lnTo>
                  <a:lnTo>
                    <a:pt x="3050" y="3491"/>
                  </a:lnTo>
                  <a:lnTo>
                    <a:pt x="2650" y="3864"/>
                  </a:lnTo>
                  <a:lnTo>
                    <a:pt x="2300" y="4283"/>
                  </a:lnTo>
                  <a:lnTo>
                    <a:pt x="2000" y="4655"/>
                  </a:lnTo>
                  <a:lnTo>
                    <a:pt x="1650" y="5121"/>
                  </a:lnTo>
                  <a:lnTo>
                    <a:pt x="1400" y="5540"/>
                  </a:lnTo>
                  <a:lnTo>
                    <a:pt x="900" y="6564"/>
                  </a:lnTo>
                  <a:lnTo>
                    <a:pt x="700" y="7029"/>
                  </a:lnTo>
                  <a:lnTo>
                    <a:pt x="500" y="7541"/>
                  </a:lnTo>
                  <a:lnTo>
                    <a:pt x="350" y="8007"/>
                  </a:lnTo>
                  <a:lnTo>
                    <a:pt x="200" y="8566"/>
                  </a:lnTo>
                  <a:lnTo>
                    <a:pt x="100" y="9124"/>
                  </a:lnTo>
                  <a:lnTo>
                    <a:pt x="50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100" y="12476"/>
                  </a:lnTo>
                  <a:lnTo>
                    <a:pt x="200" y="13034"/>
                  </a:lnTo>
                  <a:lnTo>
                    <a:pt x="500" y="14059"/>
                  </a:lnTo>
                  <a:lnTo>
                    <a:pt x="700" y="14571"/>
                  </a:lnTo>
                  <a:lnTo>
                    <a:pt x="900" y="15036"/>
                  </a:lnTo>
                  <a:lnTo>
                    <a:pt x="1150" y="15548"/>
                  </a:lnTo>
                  <a:lnTo>
                    <a:pt x="1650" y="16479"/>
                  </a:lnTo>
                  <a:lnTo>
                    <a:pt x="2000" y="16898"/>
                  </a:lnTo>
                  <a:lnTo>
                    <a:pt x="2300" y="17317"/>
                  </a:lnTo>
                  <a:lnTo>
                    <a:pt x="2650" y="17690"/>
                  </a:lnTo>
                  <a:lnTo>
                    <a:pt x="3050" y="18109"/>
                  </a:lnTo>
                  <a:lnTo>
                    <a:pt x="3400" y="18481"/>
                  </a:lnTo>
                  <a:lnTo>
                    <a:pt x="3800" y="18853"/>
                  </a:lnTo>
                  <a:lnTo>
                    <a:pt x="4250" y="19179"/>
                  </a:lnTo>
                  <a:lnTo>
                    <a:pt x="4700" y="19459"/>
                  </a:lnTo>
                  <a:lnTo>
                    <a:pt x="5150" y="19784"/>
                  </a:lnTo>
                  <a:lnTo>
                    <a:pt x="5650" y="20064"/>
                  </a:lnTo>
                  <a:lnTo>
                    <a:pt x="6150" y="20297"/>
                  </a:lnTo>
                  <a:lnTo>
                    <a:pt x="6650" y="20576"/>
                  </a:lnTo>
                  <a:lnTo>
                    <a:pt x="7200" y="20762"/>
                  </a:lnTo>
                  <a:lnTo>
                    <a:pt x="7700" y="20948"/>
                  </a:lnTo>
                  <a:lnTo>
                    <a:pt x="8800" y="21228"/>
                  </a:lnTo>
                  <a:lnTo>
                    <a:pt x="9400" y="21414"/>
                  </a:lnTo>
                  <a:lnTo>
                    <a:pt x="9950" y="21460"/>
                  </a:lnTo>
                  <a:lnTo>
                    <a:pt x="10600" y="21553"/>
                  </a:lnTo>
                  <a:lnTo>
                    <a:pt x="11150" y="21600"/>
                  </a:lnTo>
                  <a:lnTo>
                    <a:pt x="118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32"/>
            <p:cNvSpPr/>
            <p:nvPr/>
          </p:nvSpPr>
          <p:spPr>
            <a:xfrm>
              <a:off x="426039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53"/>
                  </a:lnTo>
                  <a:lnTo>
                    <a:pt x="12447" y="21460"/>
                  </a:lnTo>
                  <a:lnTo>
                    <a:pt x="12951" y="21414"/>
                  </a:lnTo>
                  <a:lnTo>
                    <a:pt x="13500" y="21228"/>
                  </a:lnTo>
                  <a:lnTo>
                    <a:pt x="13958" y="21088"/>
                  </a:lnTo>
                  <a:lnTo>
                    <a:pt x="14507" y="20948"/>
                  </a:lnTo>
                  <a:lnTo>
                    <a:pt x="15010" y="20762"/>
                  </a:lnTo>
                  <a:lnTo>
                    <a:pt x="15468" y="20576"/>
                  </a:lnTo>
                  <a:lnTo>
                    <a:pt x="15925" y="20297"/>
                  </a:lnTo>
                  <a:lnTo>
                    <a:pt x="16383" y="20064"/>
                  </a:lnTo>
                  <a:lnTo>
                    <a:pt x="16841" y="19784"/>
                  </a:lnTo>
                  <a:lnTo>
                    <a:pt x="17253" y="19459"/>
                  </a:lnTo>
                  <a:lnTo>
                    <a:pt x="17664" y="19179"/>
                  </a:lnTo>
                  <a:lnTo>
                    <a:pt x="18076" y="18853"/>
                  </a:lnTo>
                  <a:lnTo>
                    <a:pt x="18442" y="18481"/>
                  </a:lnTo>
                  <a:lnTo>
                    <a:pt x="18763" y="18109"/>
                  </a:lnTo>
                  <a:lnTo>
                    <a:pt x="19175" y="17690"/>
                  </a:lnTo>
                  <a:lnTo>
                    <a:pt x="19449" y="17317"/>
                  </a:lnTo>
                  <a:lnTo>
                    <a:pt x="19769" y="16898"/>
                  </a:lnTo>
                  <a:lnTo>
                    <a:pt x="20044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36"/>
                  </a:lnTo>
                  <a:lnTo>
                    <a:pt x="21005" y="14571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508" y="9124"/>
                  </a:lnTo>
                  <a:lnTo>
                    <a:pt x="21417" y="8566"/>
                  </a:lnTo>
                  <a:lnTo>
                    <a:pt x="21280" y="8007"/>
                  </a:lnTo>
                  <a:lnTo>
                    <a:pt x="21142" y="7541"/>
                  </a:lnTo>
                  <a:lnTo>
                    <a:pt x="21005" y="7029"/>
                  </a:lnTo>
                  <a:lnTo>
                    <a:pt x="20731" y="6564"/>
                  </a:lnTo>
                  <a:lnTo>
                    <a:pt x="20547" y="6052"/>
                  </a:lnTo>
                  <a:lnTo>
                    <a:pt x="20319" y="5540"/>
                  </a:lnTo>
                  <a:lnTo>
                    <a:pt x="20044" y="5121"/>
                  </a:lnTo>
                  <a:lnTo>
                    <a:pt x="19769" y="4655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119"/>
                  </a:lnTo>
                  <a:lnTo>
                    <a:pt x="18076" y="2747"/>
                  </a:lnTo>
                  <a:lnTo>
                    <a:pt x="17664" y="2421"/>
                  </a:lnTo>
                  <a:lnTo>
                    <a:pt x="17253" y="2141"/>
                  </a:lnTo>
                  <a:lnTo>
                    <a:pt x="16841" y="1816"/>
                  </a:lnTo>
                  <a:lnTo>
                    <a:pt x="16383" y="1536"/>
                  </a:lnTo>
                  <a:lnTo>
                    <a:pt x="15925" y="1303"/>
                  </a:lnTo>
                  <a:lnTo>
                    <a:pt x="15468" y="1024"/>
                  </a:lnTo>
                  <a:lnTo>
                    <a:pt x="15010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72"/>
                  </a:lnTo>
                  <a:lnTo>
                    <a:pt x="12951" y="186"/>
                  </a:lnTo>
                  <a:lnTo>
                    <a:pt x="12447" y="93"/>
                  </a:lnTo>
                  <a:lnTo>
                    <a:pt x="11853" y="47"/>
                  </a:lnTo>
                  <a:lnTo>
                    <a:pt x="11349" y="0"/>
                  </a:lnTo>
                  <a:lnTo>
                    <a:pt x="10251" y="0"/>
                  </a:lnTo>
                  <a:lnTo>
                    <a:pt x="9656" y="47"/>
                  </a:lnTo>
                  <a:lnTo>
                    <a:pt x="9153" y="93"/>
                  </a:lnTo>
                  <a:lnTo>
                    <a:pt x="8603" y="186"/>
                  </a:lnTo>
                  <a:lnTo>
                    <a:pt x="8100" y="372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132" y="1024"/>
                  </a:lnTo>
                  <a:lnTo>
                    <a:pt x="5629" y="1303"/>
                  </a:lnTo>
                  <a:lnTo>
                    <a:pt x="5217" y="1536"/>
                  </a:lnTo>
                  <a:lnTo>
                    <a:pt x="4714" y="1816"/>
                  </a:lnTo>
                  <a:lnTo>
                    <a:pt x="4347" y="2141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119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655"/>
                  </a:lnTo>
                  <a:lnTo>
                    <a:pt x="1556" y="5121"/>
                  </a:lnTo>
                  <a:lnTo>
                    <a:pt x="1327" y="5540"/>
                  </a:lnTo>
                  <a:lnTo>
                    <a:pt x="1053" y="6052"/>
                  </a:lnTo>
                  <a:lnTo>
                    <a:pt x="824" y="6564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66" y="8007"/>
                  </a:lnTo>
                  <a:lnTo>
                    <a:pt x="92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92" y="12476"/>
                  </a:lnTo>
                  <a:lnTo>
                    <a:pt x="229" y="13034"/>
                  </a:lnTo>
                  <a:lnTo>
                    <a:pt x="641" y="14571"/>
                  </a:lnTo>
                  <a:lnTo>
                    <a:pt x="824" y="15036"/>
                  </a:lnTo>
                  <a:lnTo>
                    <a:pt x="1053" y="15548"/>
                  </a:lnTo>
                  <a:lnTo>
                    <a:pt x="1327" y="16014"/>
                  </a:lnTo>
                  <a:lnTo>
                    <a:pt x="1556" y="16479"/>
                  </a:lnTo>
                  <a:lnTo>
                    <a:pt x="2105" y="17317"/>
                  </a:lnTo>
                  <a:lnTo>
                    <a:pt x="2471" y="17690"/>
                  </a:lnTo>
                  <a:lnTo>
                    <a:pt x="2792" y="18109"/>
                  </a:lnTo>
                  <a:lnTo>
                    <a:pt x="3112" y="18481"/>
                  </a:lnTo>
                  <a:lnTo>
                    <a:pt x="3524" y="18853"/>
                  </a:lnTo>
                  <a:lnTo>
                    <a:pt x="3890" y="19179"/>
                  </a:lnTo>
                  <a:lnTo>
                    <a:pt x="4347" y="19459"/>
                  </a:lnTo>
                  <a:lnTo>
                    <a:pt x="4714" y="19784"/>
                  </a:lnTo>
                  <a:lnTo>
                    <a:pt x="5217" y="20064"/>
                  </a:lnTo>
                  <a:lnTo>
                    <a:pt x="5629" y="20297"/>
                  </a:lnTo>
                  <a:lnTo>
                    <a:pt x="6132" y="20576"/>
                  </a:lnTo>
                  <a:lnTo>
                    <a:pt x="7047" y="20948"/>
                  </a:lnTo>
                  <a:lnTo>
                    <a:pt x="7551" y="21088"/>
                  </a:lnTo>
                  <a:lnTo>
                    <a:pt x="8100" y="21228"/>
                  </a:lnTo>
                  <a:lnTo>
                    <a:pt x="8603" y="21414"/>
                  </a:lnTo>
                  <a:lnTo>
                    <a:pt x="9153" y="21460"/>
                  </a:lnTo>
                  <a:lnTo>
                    <a:pt x="9656" y="21553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114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92" y="17131"/>
                  </a:lnTo>
                  <a:lnTo>
                    <a:pt x="7597" y="16852"/>
                  </a:lnTo>
                  <a:lnTo>
                    <a:pt x="7047" y="16526"/>
                  </a:lnTo>
                  <a:lnTo>
                    <a:pt x="6590" y="16200"/>
                  </a:lnTo>
                  <a:lnTo>
                    <a:pt x="6132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93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302" y="10753"/>
                  </a:lnTo>
                  <a:lnTo>
                    <a:pt x="4393" y="9357"/>
                  </a:lnTo>
                  <a:lnTo>
                    <a:pt x="4576" y="8659"/>
                  </a:lnTo>
                  <a:lnTo>
                    <a:pt x="4759" y="8007"/>
                  </a:lnTo>
                  <a:lnTo>
                    <a:pt x="5034" y="7448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132" y="5866"/>
                  </a:lnTo>
                  <a:lnTo>
                    <a:pt x="6590" y="5400"/>
                  </a:lnTo>
                  <a:lnTo>
                    <a:pt x="7047" y="5074"/>
                  </a:lnTo>
                  <a:lnTo>
                    <a:pt x="7597" y="4748"/>
                  </a:lnTo>
                  <a:lnTo>
                    <a:pt x="8192" y="4422"/>
                  </a:lnTo>
                  <a:lnTo>
                    <a:pt x="8786" y="4236"/>
                  </a:lnTo>
                  <a:lnTo>
                    <a:pt x="9427" y="4097"/>
                  </a:lnTo>
                  <a:lnTo>
                    <a:pt x="10114" y="4003"/>
                  </a:lnTo>
                  <a:lnTo>
                    <a:pt x="10800" y="3957"/>
                  </a:lnTo>
                  <a:lnTo>
                    <a:pt x="11486" y="4003"/>
                  </a:lnTo>
                  <a:lnTo>
                    <a:pt x="12173" y="4097"/>
                  </a:lnTo>
                  <a:lnTo>
                    <a:pt x="12768" y="4236"/>
                  </a:lnTo>
                  <a:lnTo>
                    <a:pt x="13408" y="4422"/>
                  </a:lnTo>
                  <a:lnTo>
                    <a:pt x="15056" y="5400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48"/>
                  </a:lnTo>
                  <a:lnTo>
                    <a:pt x="16841" y="8007"/>
                  </a:lnTo>
                  <a:lnTo>
                    <a:pt x="17069" y="8659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753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69" y="12941"/>
                  </a:lnTo>
                  <a:lnTo>
                    <a:pt x="16841" y="13593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056" y="16200"/>
                  </a:lnTo>
                  <a:lnTo>
                    <a:pt x="13958" y="16852"/>
                  </a:lnTo>
                  <a:lnTo>
                    <a:pt x="13408" y="17131"/>
                  </a:lnTo>
                  <a:lnTo>
                    <a:pt x="12768" y="17364"/>
                  </a:lnTo>
                  <a:lnTo>
                    <a:pt x="12173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33"/>
            <p:cNvSpPr/>
            <p:nvPr/>
          </p:nvSpPr>
          <p:spPr>
            <a:xfrm>
              <a:off x="490303" y="103536"/>
              <a:ext cx="4165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0" y="9880"/>
                  </a:moveTo>
                  <a:lnTo>
                    <a:pt x="17079" y="9541"/>
                  </a:lnTo>
                  <a:lnTo>
                    <a:pt x="17581" y="9105"/>
                  </a:lnTo>
                  <a:lnTo>
                    <a:pt x="18209" y="8233"/>
                  </a:lnTo>
                  <a:lnTo>
                    <a:pt x="18398" y="7700"/>
                  </a:lnTo>
                  <a:lnTo>
                    <a:pt x="18649" y="7119"/>
                  </a:lnTo>
                  <a:lnTo>
                    <a:pt x="18712" y="6587"/>
                  </a:lnTo>
                  <a:lnTo>
                    <a:pt x="18774" y="6005"/>
                  </a:lnTo>
                  <a:lnTo>
                    <a:pt x="18712" y="5327"/>
                  </a:lnTo>
                  <a:lnTo>
                    <a:pt x="18586" y="4746"/>
                  </a:lnTo>
                  <a:lnTo>
                    <a:pt x="18335" y="4117"/>
                  </a:lnTo>
                  <a:lnTo>
                    <a:pt x="18084" y="3584"/>
                  </a:lnTo>
                  <a:lnTo>
                    <a:pt x="17707" y="3003"/>
                  </a:lnTo>
                  <a:lnTo>
                    <a:pt x="17330" y="2518"/>
                  </a:lnTo>
                  <a:lnTo>
                    <a:pt x="16828" y="2083"/>
                  </a:lnTo>
                  <a:lnTo>
                    <a:pt x="16263" y="1598"/>
                  </a:lnTo>
                  <a:lnTo>
                    <a:pt x="15635" y="1259"/>
                  </a:lnTo>
                  <a:lnTo>
                    <a:pt x="15007" y="969"/>
                  </a:lnTo>
                  <a:lnTo>
                    <a:pt x="14191" y="630"/>
                  </a:lnTo>
                  <a:lnTo>
                    <a:pt x="13500" y="387"/>
                  </a:lnTo>
                  <a:lnTo>
                    <a:pt x="12621" y="242"/>
                  </a:lnTo>
                  <a:lnTo>
                    <a:pt x="11805" y="97"/>
                  </a:lnTo>
                  <a:lnTo>
                    <a:pt x="1086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437" y="21600"/>
                  </a:lnTo>
                  <a:lnTo>
                    <a:pt x="14379" y="21503"/>
                  </a:lnTo>
                  <a:lnTo>
                    <a:pt x="15321" y="21358"/>
                  </a:lnTo>
                  <a:lnTo>
                    <a:pt x="16200" y="21164"/>
                  </a:lnTo>
                  <a:lnTo>
                    <a:pt x="16953" y="20922"/>
                  </a:lnTo>
                  <a:lnTo>
                    <a:pt x="17707" y="20583"/>
                  </a:lnTo>
                  <a:lnTo>
                    <a:pt x="18398" y="20244"/>
                  </a:lnTo>
                  <a:lnTo>
                    <a:pt x="19088" y="19808"/>
                  </a:lnTo>
                  <a:lnTo>
                    <a:pt x="19591" y="19421"/>
                  </a:lnTo>
                  <a:lnTo>
                    <a:pt x="20156" y="18888"/>
                  </a:lnTo>
                  <a:lnTo>
                    <a:pt x="20595" y="18404"/>
                  </a:lnTo>
                  <a:lnTo>
                    <a:pt x="20909" y="17822"/>
                  </a:lnTo>
                  <a:lnTo>
                    <a:pt x="21286" y="17193"/>
                  </a:lnTo>
                  <a:lnTo>
                    <a:pt x="21474" y="16612"/>
                  </a:lnTo>
                  <a:lnTo>
                    <a:pt x="21600" y="15934"/>
                  </a:lnTo>
                  <a:lnTo>
                    <a:pt x="21600" y="14771"/>
                  </a:lnTo>
                  <a:lnTo>
                    <a:pt x="21537" y="14287"/>
                  </a:lnTo>
                  <a:lnTo>
                    <a:pt x="21286" y="13415"/>
                  </a:lnTo>
                  <a:lnTo>
                    <a:pt x="21035" y="13028"/>
                  </a:lnTo>
                  <a:lnTo>
                    <a:pt x="20847" y="12592"/>
                  </a:lnTo>
                  <a:lnTo>
                    <a:pt x="20595" y="12253"/>
                  </a:lnTo>
                  <a:lnTo>
                    <a:pt x="19967" y="11575"/>
                  </a:lnTo>
                  <a:lnTo>
                    <a:pt x="19528" y="11284"/>
                  </a:lnTo>
                  <a:lnTo>
                    <a:pt x="18774" y="10703"/>
                  </a:lnTo>
                  <a:lnTo>
                    <a:pt x="18209" y="10509"/>
                  </a:lnTo>
                  <a:lnTo>
                    <a:pt x="17770" y="10267"/>
                  </a:lnTo>
                  <a:lnTo>
                    <a:pt x="17267" y="10074"/>
                  </a:lnTo>
                  <a:lnTo>
                    <a:pt x="16640" y="9880"/>
                  </a:lnTo>
                  <a:close/>
                  <a:moveTo>
                    <a:pt x="9481" y="3778"/>
                  </a:moveTo>
                  <a:lnTo>
                    <a:pt x="10235" y="3826"/>
                  </a:lnTo>
                  <a:lnTo>
                    <a:pt x="10988" y="3923"/>
                  </a:lnTo>
                  <a:lnTo>
                    <a:pt x="11302" y="4020"/>
                  </a:lnTo>
                  <a:lnTo>
                    <a:pt x="11616" y="4165"/>
                  </a:lnTo>
                  <a:lnTo>
                    <a:pt x="11930" y="4262"/>
                  </a:lnTo>
                  <a:lnTo>
                    <a:pt x="12181" y="4407"/>
                  </a:lnTo>
                  <a:lnTo>
                    <a:pt x="12558" y="4795"/>
                  </a:lnTo>
                  <a:lnTo>
                    <a:pt x="12809" y="5182"/>
                  </a:lnTo>
                  <a:lnTo>
                    <a:pt x="12998" y="5715"/>
                  </a:lnTo>
                  <a:lnTo>
                    <a:pt x="13123" y="6199"/>
                  </a:lnTo>
                  <a:lnTo>
                    <a:pt x="12998" y="6780"/>
                  </a:lnTo>
                  <a:lnTo>
                    <a:pt x="12809" y="7265"/>
                  </a:lnTo>
                  <a:lnTo>
                    <a:pt x="12558" y="7652"/>
                  </a:lnTo>
                  <a:lnTo>
                    <a:pt x="12370" y="7846"/>
                  </a:lnTo>
                  <a:lnTo>
                    <a:pt x="11930" y="8185"/>
                  </a:lnTo>
                  <a:lnTo>
                    <a:pt x="11302" y="8475"/>
                  </a:lnTo>
                  <a:lnTo>
                    <a:pt x="10988" y="8524"/>
                  </a:lnTo>
                  <a:lnTo>
                    <a:pt x="10235" y="8669"/>
                  </a:lnTo>
                  <a:lnTo>
                    <a:pt x="9481" y="8717"/>
                  </a:lnTo>
                  <a:lnTo>
                    <a:pt x="5526" y="8717"/>
                  </a:lnTo>
                  <a:lnTo>
                    <a:pt x="5526" y="3778"/>
                  </a:lnTo>
                  <a:lnTo>
                    <a:pt x="9481" y="3778"/>
                  </a:lnTo>
                  <a:close/>
                  <a:moveTo>
                    <a:pt x="12056" y="17822"/>
                  </a:moveTo>
                  <a:lnTo>
                    <a:pt x="5526" y="17822"/>
                  </a:lnTo>
                  <a:lnTo>
                    <a:pt x="5526" y="12350"/>
                  </a:lnTo>
                  <a:lnTo>
                    <a:pt x="12495" y="12350"/>
                  </a:lnTo>
                  <a:lnTo>
                    <a:pt x="12872" y="12398"/>
                  </a:lnTo>
                  <a:lnTo>
                    <a:pt x="13312" y="12447"/>
                  </a:lnTo>
                  <a:lnTo>
                    <a:pt x="13688" y="12543"/>
                  </a:lnTo>
                  <a:lnTo>
                    <a:pt x="14693" y="12931"/>
                  </a:lnTo>
                  <a:lnTo>
                    <a:pt x="14944" y="13125"/>
                  </a:lnTo>
                  <a:lnTo>
                    <a:pt x="15195" y="13270"/>
                  </a:lnTo>
                  <a:lnTo>
                    <a:pt x="15384" y="13464"/>
                  </a:lnTo>
                  <a:lnTo>
                    <a:pt x="15698" y="13948"/>
                  </a:lnTo>
                  <a:lnTo>
                    <a:pt x="15886" y="14190"/>
                  </a:lnTo>
                  <a:lnTo>
                    <a:pt x="15949" y="14529"/>
                  </a:lnTo>
                  <a:lnTo>
                    <a:pt x="16012" y="14820"/>
                  </a:lnTo>
                  <a:lnTo>
                    <a:pt x="16012" y="15449"/>
                  </a:lnTo>
                  <a:lnTo>
                    <a:pt x="15949" y="15691"/>
                  </a:lnTo>
                  <a:lnTo>
                    <a:pt x="15886" y="15982"/>
                  </a:lnTo>
                  <a:lnTo>
                    <a:pt x="15698" y="16224"/>
                  </a:lnTo>
                  <a:lnTo>
                    <a:pt x="15572" y="16515"/>
                  </a:lnTo>
                  <a:lnTo>
                    <a:pt x="15195" y="16902"/>
                  </a:lnTo>
                  <a:lnTo>
                    <a:pt x="14693" y="17290"/>
                  </a:lnTo>
                  <a:lnTo>
                    <a:pt x="14065" y="17532"/>
                  </a:lnTo>
                  <a:lnTo>
                    <a:pt x="13688" y="17629"/>
                  </a:lnTo>
                  <a:lnTo>
                    <a:pt x="12872" y="17774"/>
                  </a:lnTo>
                  <a:lnTo>
                    <a:pt x="12056" y="1782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34"/>
            <p:cNvSpPr/>
            <p:nvPr/>
          </p:nvSpPr>
          <p:spPr>
            <a:xfrm>
              <a:off x="540286" y="103536"/>
              <a:ext cx="5950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291" y="21600"/>
                  </a:lnTo>
                  <a:lnTo>
                    <a:pt x="9033" y="21503"/>
                  </a:lnTo>
                  <a:lnTo>
                    <a:pt x="9731" y="21358"/>
                  </a:lnTo>
                  <a:lnTo>
                    <a:pt x="10342" y="21116"/>
                  </a:lnTo>
                  <a:lnTo>
                    <a:pt x="10996" y="20825"/>
                  </a:lnTo>
                  <a:lnTo>
                    <a:pt x="11607" y="20486"/>
                  </a:lnTo>
                  <a:lnTo>
                    <a:pt x="12131" y="20147"/>
                  </a:lnTo>
                  <a:lnTo>
                    <a:pt x="12611" y="19663"/>
                  </a:lnTo>
                  <a:lnTo>
                    <a:pt x="13047" y="19227"/>
                  </a:lnTo>
                  <a:lnTo>
                    <a:pt x="13484" y="18646"/>
                  </a:lnTo>
                  <a:lnTo>
                    <a:pt x="13789" y="18065"/>
                  </a:lnTo>
                  <a:lnTo>
                    <a:pt x="14051" y="17435"/>
                  </a:lnTo>
                  <a:lnTo>
                    <a:pt x="14269" y="16757"/>
                  </a:lnTo>
                  <a:lnTo>
                    <a:pt x="14487" y="16030"/>
                  </a:lnTo>
                  <a:lnTo>
                    <a:pt x="14575" y="15256"/>
                  </a:lnTo>
                  <a:lnTo>
                    <a:pt x="14575" y="13754"/>
                  </a:lnTo>
                  <a:lnTo>
                    <a:pt x="14487" y="12979"/>
                  </a:lnTo>
                  <a:lnTo>
                    <a:pt x="14051" y="11623"/>
                  </a:lnTo>
                  <a:lnTo>
                    <a:pt x="13789" y="10994"/>
                  </a:lnTo>
                  <a:lnTo>
                    <a:pt x="13484" y="10413"/>
                  </a:lnTo>
                  <a:lnTo>
                    <a:pt x="13047" y="9831"/>
                  </a:lnTo>
                  <a:lnTo>
                    <a:pt x="12611" y="9396"/>
                  </a:lnTo>
                  <a:lnTo>
                    <a:pt x="12131" y="8911"/>
                  </a:lnTo>
                  <a:lnTo>
                    <a:pt x="11607" y="8572"/>
                  </a:lnTo>
                  <a:lnTo>
                    <a:pt x="10996" y="8233"/>
                  </a:lnTo>
                  <a:lnTo>
                    <a:pt x="10342" y="7894"/>
                  </a:lnTo>
                  <a:lnTo>
                    <a:pt x="9731" y="7700"/>
                  </a:lnTo>
                  <a:lnTo>
                    <a:pt x="9033" y="7555"/>
                  </a:lnTo>
                  <a:lnTo>
                    <a:pt x="8291" y="7458"/>
                  </a:lnTo>
                  <a:lnTo>
                    <a:pt x="7505" y="7410"/>
                  </a:lnTo>
                  <a:lnTo>
                    <a:pt x="4015" y="7410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726"/>
                  </a:moveTo>
                  <a:lnTo>
                    <a:pt x="4015" y="11284"/>
                  </a:lnTo>
                  <a:lnTo>
                    <a:pt x="7855" y="11284"/>
                  </a:lnTo>
                  <a:lnTo>
                    <a:pt x="8204" y="11333"/>
                  </a:lnTo>
                  <a:lnTo>
                    <a:pt x="8465" y="11430"/>
                  </a:lnTo>
                  <a:lnTo>
                    <a:pt x="8815" y="11526"/>
                  </a:lnTo>
                  <a:lnTo>
                    <a:pt x="9076" y="11623"/>
                  </a:lnTo>
                  <a:lnTo>
                    <a:pt x="9731" y="12204"/>
                  </a:lnTo>
                  <a:lnTo>
                    <a:pt x="9905" y="12398"/>
                  </a:lnTo>
                  <a:lnTo>
                    <a:pt x="10080" y="12689"/>
                  </a:lnTo>
                  <a:lnTo>
                    <a:pt x="10211" y="12931"/>
                  </a:lnTo>
                  <a:lnTo>
                    <a:pt x="10385" y="13512"/>
                  </a:lnTo>
                  <a:lnTo>
                    <a:pt x="10473" y="13851"/>
                  </a:lnTo>
                  <a:lnTo>
                    <a:pt x="10516" y="14190"/>
                  </a:lnTo>
                  <a:lnTo>
                    <a:pt x="10516" y="14868"/>
                  </a:lnTo>
                  <a:lnTo>
                    <a:pt x="10473" y="15207"/>
                  </a:lnTo>
                  <a:lnTo>
                    <a:pt x="10385" y="15546"/>
                  </a:lnTo>
                  <a:lnTo>
                    <a:pt x="10298" y="15837"/>
                  </a:lnTo>
                  <a:lnTo>
                    <a:pt x="10211" y="16079"/>
                  </a:lnTo>
                  <a:lnTo>
                    <a:pt x="10080" y="16370"/>
                  </a:lnTo>
                  <a:lnTo>
                    <a:pt x="9905" y="16612"/>
                  </a:lnTo>
                  <a:lnTo>
                    <a:pt x="9731" y="16805"/>
                  </a:lnTo>
                  <a:lnTo>
                    <a:pt x="9076" y="17387"/>
                  </a:lnTo>
                  <a:lnTo>
                    <a:pt x="8815" y="17483"/>
                  </a:lnTo>
                  <a:lnTo>
                    <a:pt x="8465" y="17580"/>
                  </a:lnTo>
                  <a:lnTo>
                    <a:pt x="8204" y="17677"/>
                  </a:lnTo>
                  <a:lnTo>
                    <a:pt x="7855" y="17726"/>
                  </a:lnTo>
                  <a:lnTo>
                    <a:pt x="4015" y="1772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35"/>
            <p:cNvSpPr/>
            <p:nvPr/>
          </p:nvSpPr>
          <p:spPr>
            <a:xfrm>
              <a:off x="606928" y="103536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71" y="10606"/>
                  </a:lnTo>
                  <a:lnTo>
                    <a:pt x="21108" y="0"/>
                  </a:lnTo>
                  <a:lnTo>
                    <a:pt x="15475" y="0"/>
                  </a:lnTo>
                  <a:lnTo>
                    <a:pt x="10827" y="6780"/>
                  </a:lnTo>
                  <a:lnTo>
                    <a:pt x="6125" y="0"/>
                  </a:lnTo>
                  <a:lnTo>
                    <a:pt x="437" y="0"/>
                  </a:lnTo>
                  <a:lnTo>
                    <a:pt x="8093" y="10606"/>
                  </a:lnTo>
                  <a:lnTo>
                    <a:pt x="0" y="21600"/>
                  </a:lnTo>
                  <a:lnTo>
                    <a:pt x="5687" y="21600"/>
                  </a:lnTo>
                  <a:lnTo>
                    <a:pt x="10827" y="14432"/>
                  </a:lnTo>
                  <a:lnTo>
                    <a:pt x="1602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Freeform 36"/>
            <p:cNvSpPr/>
            <p:nvPr/>
          </p:nvSpPr>
          <p:spPr>
            <a:xfrm>
              <a:off x="678331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57" y="21600"/>
                  </a:moveTo>
                  <a:lnTo>
                    <a:pt x="13385" y="21600"/>
                  </a:lnTo>
                  <a:lnTo>
                    <a:pt x="13385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971"/>
                  </a:lnTo>
                  <a:lnTo>
                    <a:pt x="8157" y="3971"/>
                  </a:lnTo>
                  <a:lnTo>
                    <a:pt x="8157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Freeform 37"/>
            <p:cNvSpPr/>
            <p:nvPr/>
          </p:nvSpPr>
          <p:spPr>
            <a:xfrm>
              <a:off x="730694" y="103536"/>
              <a:ext cx="357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17629"/>
                  </a:lnTo>
                  <a:lnTo>
                    <a:pt x="6382" y="17629"/>
                  </a:lnTo>
                  <a:lnTo>
                    <a:pt x="6382" y="12156"/>
                  </a:lnTo>
                  <a:lnTo>
                    <a:pt x="17112" y="12156"/>
                  </a:lnTo>
                  <a:lnTo>
                    <a:pt x="17112" y="8378"/>
                  </a:lnTo>
                  <a:lnTo>
                    <a:pt x="6382" y="8378"/>
                  </a:lnTo>
                  <a:lnTo>
                    <a:pt x="6382" y="3971"/>
                  </a:lnTo>
                  <a:lnTo>
                    <a:pt x="20969" y="3971"/>
                  </a:lnTo>
                  <a:lnTo>
                    <a:pt x="20969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38"/>
            <p:cNvSpPr/>
            <p:nvPr/>
          </p:nvSpPr>
          <p:spPr>
            <a:xfrm>
              <a:off x="771156" y="103536"/>
              <a:ext cx="464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6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780"/>
                  </a:lnTo>
                  <a:lnTo>
                    <a:pt x="6109" y="0"/>
                  </a:lnTo>
                  <a:lnTo>
                    <a:pt x="545" y="0"/>
                  </a:lnTo>
                  <a:lnTo>
                    <a:pt x="8073" y="10606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32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39"/>
            <p:cNvSpPr/>
            <p:nvPr/>
          </p:nvSpPr>
          <p:spPr>
            <a:xfrm>
              <a:off x="824708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53"/>
                  </a:lnTo>
                  <a:lnTo>
                    <a:pt x="16414" y="12253"/>
                  </a:lnTo>
                  <a:lnTo>
                    <a:pt x="1641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14" y="0"/>
                  </a:lnTo>
                  <a:lnTo>
                    <a:pt x="16414" y="8282"/>
                  </a:lnTo>
                  <a:lnTo>
                    <a:pt x="5186" y="8282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40"/>
            <p:cNvSpPr/>
            <p:nvPr/>
          </p:nvSpPr>
          <p:spPr>
            <a:xfrm>
              <a:off x="879452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279" y="21600"/>
                  </a:lnTo>
                  <a:lnTo>
                    <a:pt x="11873" y="21553"/>
                  </a:lnTo>
                  <a:lnTo>
                    <a:pt x="12375" y="21460"/>
                  </a:lnTo>
                  <a:lnTo>
                    <a:pt x="12923" y="21414"/>
                  </a:lnTo>
                  <a:lnTo>
                    <a:pt x="13426" y="21228"/>
                  </a:lnTo>
                  <a:lnTo>
                    <a:pt x="13974" y="21088"/>
                  </a:lnTo>
                  <a:lnTo>
                    <a:pt x="14430" y="20948"/>
                  </a:lnTo>
                  <a:lnTo>
                    <a:pt x="14978" y="20762"/>
                  </a:lnTo>
                  <a:lnTo>
                    <a:pt x="15435" y="20576"/>
                  </a:lnTo>
                  <a:lnTo>
                    <a:pt x="15892" y="20297"/>
                  </a:lnTo>
                  <a:lnTo>
                    <a:pt x="16348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27" y="19179"/>
                  </a:lnTo>
                  <a:lnTo>
                    <a:pt x="18038" y="18853"/>
                  </a:lnTo>
                  <a:lnTo>
                    <a:pt x="18358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08" y="17317"/>
                  </a:lnTo>
                  <a:lnTo>
                    <a:pt x="19728" y="16898"/>
                  </a:lnTo>
                  <a:lnTo>
                    <a:pt x="20002" y="16479"/>
                  </a:lnTo>
                  <a:lnTo>
                    <a:pt x="20458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098" y="14059"/>
                  </a:lnTo>
                  <a:lnTo>
                    <a:pt x="21235" y="13547"/>
                  </a:lnTo>
                  <a:lnTo>
                    <a:pt x="21326" y="13034"/>
                  </a:lnTo>
                  <a:lnTo>
                    <a:pt x="21417" y="12476"/>
                  </a:lnTo>
                  <a:lnTo>
                    <a:pt x="21554" y="11917"/>
                  </a:lnTo>
                  <a:lnTo>
                    <a:pt x="21554" y="11359"/>
                  </a:lnTo>
                  <a:lnTo>
                    <a:pt x="21600" y="10753"/>
                  </a:lnTo>
                  <a:lnTo>
                    <a:pt x="21554" y="10241"/>
                  </a:lnTo>
                  <a:lnTo>
                    <a:pt x="21554" y="9636"/>
                  </a:lnTo>
                  <a:lnTo>
                    <a:pt x="21417" y="9124"/>
                  </a:lnTo>
                  <a:lnTo>
                    <a:pt x="21235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458" y="6052"/>
                  </a:lnTo>
                  <a:lnTo>
                    <a:pt x="20230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08" y="4283"/>
                  </a:lnTo>
                  <a:lnTo>
                    <a:pt x="19088" y="3864"/>
                  </a:lnTo>
                  <a:lnTo>
                    <a:pt x="18769" y="3491"/>
                  </a:lnTo>
                  <a:lnTo>
                    <a:pt x="18358" y="3119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48" y="1536"/>
                  </a:lnTo>
                  <a:lnTo>
                    <a:pt x="15892" y="1303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30" y="652"/>
                  </a:lnTo>
                  <a:lnTo>
                    <a:pt x="13974" y="512"/>
                  </a:lnTo>
                  <a:lnTo>
                    <a:pt x="13426" y="372"/>
                  </a:lnTo>
                  <a:lnTo>
                    <a:pt x="12923" y="186"/>
                  </a:lnTo>
                  <a:lnTo>
                    <a:pt x="12375" y="93"/>
                  </a:lnTo>
                  <a:lnTo>
                    <a:pt x="11873" y="47"/>
                  </a:lnTo>
                  <a:lnTo>
                    <a:pt x="11279" y="0"/>
                  </a:lnTo>
                  <a:lnTo>
                    <a:pt x="10184" y="0"/>
                  </a:lnTo>
                  <a:lnTo>
                    <a:pt x="9088" y="93"/>
                  </a:lnTo>
                  <a:lnTo>
                    <a:pt x="8540" y="186"/>
                  </a:lnTo>
                  <a:lnTo>
                    <a:pt x="8037" y="372"/>
                  </a:lnTo>
                  <a:lnTo>
                    <a:pt x="7033" y="652"/>
                  </a:lnTo>
                  <a:lnTo>
                    <a:pt x="6530" y="838"/>
                  </a:lnTo>
                  <a:lnTo>
                    <a:pt x="6074" y="1024"/>
                  </a:lnTo>
                  <a:lnTo>
                    <a:pt x="5571" y="1303"/>
                  </a:lnTo>
                  <a:lnTo>
                    <a:pt x="5160" y="1536"/>
                  </a:lnTo>
                  <a:lnTo>
                    <a:pt x="4704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16" y="2747"/>
                  </a:lnTo>
                  <a:lnTo>
                    <a:pt x="3151" y="3119"/>
                  </a:lnTo>
                  <a:lnTo>
                    <a:pt x="2740" y="3491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781" y="4655"/>
                  </a:lnTo>
                  <a:lnTo>
                    <a:pt x="1553" y="5121"/>
                  </a:lnTo>
                  <a:lnTo>
                    <a:pt x="1279" y="5540"/>
                  </a:lnTo>
                  <a:lnTo>
                    <a:pt x="822" y="6564"/>
                  </a:lnTo>
                  <a:lnTo>
                    <a:pt x="639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39" y="14571"/>
                  </a:lnTo>
                  <a:lnTo>
                    <a:pt x="822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53" y="16479"/>
                  </a:lnTo>
                  <a:lnTo>
                    <a:pt x="1781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40" y="18109"/>
                  </a:lnTo>
                  <a:lnTo>
                    <a:pt x="3151" y="18481"/>
                  </a:lnTo>
                  <a:lnTo>
                    <a:pt x="3516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04" y="19784"/>
                  </a:lnTo>
                  <a:lnTo>
                    <a:pt x="5160" y="20064"/>
                  </a:lnTo>
                  <a:lnTo>
                    <a:pt x="5571" y="20297"/>
                  </a:lnTo>
                  <a:lnTo>
                    <a:pt x="6074" y="20576"/>
                  </a:lnTo>
                  <a:lnTo>
                    <a:pt x="6530" y="20762"/>
                  </a:lnTo>
                  <a:lnTo>
                    <a:pt x="7033" y="20948"/>
                  </a:lnTo>
                  <a:lnTo>
                    <a:pt x="8037" y="21228"/>
                  </a:lnTo>
                  <a:lnTo>
                    <a:pt x="8540" y="21414"/>
                  </a:lnTo>
                  <a:lnTo>
                    <a:pt x="9088" y="21460"/>
                  </a:lnTo>
                  <a:lnTo>
                    <a:pt x="9636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092" y="17597"/>
                  </a:lnTo>
                  <a:lnTo>
                    <a:pt x="9407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581" y="16852"/>
                  </a:lnTo>
                  <a:lnTo>
                    <a:pt x="7078" y="16526"/>
                  </a:lnTo>
                  <a:lnTo>
                    <a:pt x="6530" y="16200"/>
                  </a:lnTo>
                  <a:lnTo>
                    <a:pt x="6119" y="15734"/>
                  </a:lnTo>
                  <a:lnTo>
                    <a:pt x="5663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04" y="13593"/>
                  </a:lnTo>
                  <a:lnTo>
                    <a:pt x="4521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21" y="8659"/>
                  </a:lnTo>
                  <a:lnTo>
                    <a:pt x="4704" y="8007"/>
                  </a:lnTo>
                  <a:lnTo>
                    <a:pt x="5663" y="6331"/>
                  </a:lnTo>
                  <a:lnTo>
                    <a:pt x="6119" y="5866"/>
                  </a:lnTo>
                  <a:lnTo>
                    <a:pt x="6530" y="5400"/>
                  </a:lnTo>
                  <a:lnTo>
                    <a:pt x="7078" y="5074"/>
                  </a:lnTo>
                  <a:lnTo>
                    <a:pt x="7581" y="4748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07" y="4097"/>
                  </a:lnTo>
                  <a:lnTo>
                    <a:pt x="10092" y="4003"/>
                  </a:lnTo>
                  <a:lnTo>
                    <a:pt x="10777" y="3957"/>
                  </a:lnTo>
                  <a:lnTo>
                    <a:pt x="11462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334" y="4422"/>
                  </a:lnTo>
                  <a:lnTo>
                    <a:pt x="13928" y="4748"/>
                  </a:lnTo>
                  <a:lnTo>
                    <a:pt x="14476" y="5074"/>
                  </a:lnTo>
                  <a:lnTo>
                    <a:pt x="14978" y="5400"/>
                  </a:lnTo>
                  <a:lnTo>
                    <a:pt x="15435" y="5866"/>
                  </a:lnTo>
                  <a:lnTo>
                    <a:pt x="15846" y="6331"/>
                  </a:lnTo>
                  <a:lnTo>
                    <a:pt x="16211" y="6890"/>
                  </a:lnTo>
                  <a:lnTo>
                    <a:pt x="16531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170" y="9357"/>
                  </a:lnTo>
                  <a:lnTo>
                    <a:pt x="17262" y="10055"/>
                  </a:lnTo>
                  <a:lnTo>
                    <a:pt x="17262" y="11545"/>
                  </a:lnTo>
                  <a:lnTo>
                    <a:pt x="17170" y="12243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31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4978" y="16200"/>
                  </a:lnTo>
                  <a:lnTo>
                    <a:pt x="14476" y="16526"/>
                  </a:lnTo>
                  <a:lnTo>
                    <a:pt x="13928" y="16852"/>
                  </a:lnTo>
                  <a:lnTo>
                    <a:pt x="13334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462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41"/>
            <p:cNvSpPr/>
            <p:nvPr/>
          </p:nvSpPr>
          <p:spPr>
            <a:xfrm>
              <a:off x="938954" y="103536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30" y="0"/>
                  </a:moveTo>
                  <a:lnTo>
                    <a:pt x="5130" y="3901"/>
                  </a:lnTo>
                  <a:lnTo>
                    <a:pt x="5076" y="5614"/>
                  </a:lnTo>
                  <a:lnTo>
                    <a:pt x="5022" y="7232"/>
                  </a:lnTo>
                  <a:lnTo>
                    <a:pt x="4968" y="8659"/>
                  </a:lnTo>
                  <a:lnTo>
                    <a:pt x="4860" y="10039"/>
                  </a:lnTo>
                  <a:lnTo>
                    <a:pt x="4698" y="11276"/>
                  </a:lnTo>
                  <a:lnTo>
                    <a:pt x="4536" y="12370"/>
                  </a:lnTo>
                  <a:lnTo>
                    <a:pt x="4320" y="13417"/>
                  </a:lnTo>
                  <a:lnTo>
                    <a:pt x="4104" y="14321"/>
                  </a:lnTo>
                  <a:lnTo>
                    <a:pt x="3564" y="15748"/>
                  </a:lnTo>
                  <a:lnTo>
                    <a:pt x="3240" y="16319"/>
                  </a:lnTo>
                  <a:lnTo>
                    <a:pt x="2862" y="16795"/>
                  </a:lnTo>
                  <a:lnTo>
                    <a:pt x="2430" y="17175"/>
                  </a:lnTo>
                  <a:lnTo>
                    <a:pt x="2214" y="17270"/>
                  </a:lnTo>
                  <a:lnTo>
                    <a:pt x="1944" y="17413"/>
                  </a:lnTo>
                  <a:lnTo>
                    <a:pt x="1728" y="17461"/>
                  </a:lnTo>
                  <a:lnTo>
                    <a:pt x="1512" y="17556"/>
                  </a:lnTo>
                  <a:lnTo>
                    <a:pt x="1242" y="17556"/>
                  </a:lnTo>
                  <a:lnTo>
                    <a:pt x="972" y="17604"/>
                  </a:lnTo>
                  <a:lnTo>
                    <a:pt x="324" y="17556"/>
                  </a:lnTo>
                  <a:lnTo>
                    <a:pt x="0" y="17508"/>
                  </a:lnTo>
                  <a:lnTo>
                    <a:pt x="0" y="21219"/>
                  </a:lnTo>
                  <a:lnTo>
                    <a:pt x="378" y="21315"/>
                  </a:lnTo>
                  <a:lnTo>
                    <a:pt x="810" y="21457"/>
                  </a:lnTo>
                  <a:lnTo>
                    <a:pt x="1404" y="21552"/>
                  </a:lnTo>
                  <a:lnTo>
                    <a:pt x="2106" y="21600"/>
                  </a:lnTo>
                  <a:lnTo>
                    <a:pt x="2538" y="21552"/>
                  </a:lnTo>
                  <a:lnTo>
                    <a:pt x="2970" y="21552"/>
                  </a:lnTo>
                  <a:lnTo>
                    <a:pt x="3402" y="21505"/>
                  </a:lnTo>
                  <a:lnTo>
                    <a:pt x="3780" y="21362"/>
                  </a:lnTo>
                  <a:lnTo>
                    <a:pt x="4212" y="21267"/>
                  </a:lnTo>
                  <a:lnTo>
                    <a:pt x="4590" y="21124"/>
                  </a:lnTo>
                  <a:lnTo>
                    <a:pt x="4968" y="20934"/>
                  </a:lnTo>
                  <a:lnTo>
                    <a:pt x="5292" y="20744"/>
                  </a:lnTo>
                  <a:lnTo>
                    <a:pt x="5670" y="20553"/>
                  </a:lnTo>
                  <a:lnTo>
                    <a:pt x="6318" y="19982"/>
                  </a:lnTo>
                  <a:lnTo>
                    <a:pt x="6588" y="19649"/>
                  </a:lnTo>
                  <a:lnTo>
                    <a:pt x="6912" y="19269"/>
                  </a:lnTo>
                  <a:lnTo>
                    <a:pt x="7182" y="18888"/>
                  </a:lnTo>
                  <a:lnTo>
                    <a:pt x="7452" y="18412"/>
                  </a:lnTo>
                  <a:lnTo>
                    <a:pt x="7668" y="17937"/>
                  </a:lnTo>
                  <a:lnTo>
                    <a:pt x="8154" y="16795"/>
                  </a:lnTo>
                  <a:lnTo>
                    <a:pt x="8532" y="15558"/>
                  </a:lnTo>
                  <a:lnTo>
                    <a:pt x="8856" y="14130"/>
                  </a:lnTo>
                  <a:lnTo>
                    <a:pt x="9180" y="12513"/>
                  </a:lnTo>
                  <a:lnTo>
                    <a:pt x="9450" y="10705"/>
                  </a:lnTo>
                  <a:lnTo>
                    <a:pt x="9612" y="8611"/>
                  </a:lnTo>
                  <a:lnTo>
                    <a:pt x="9720" y="6375"/>
                  </a:lnTo>
                  <a:lnTo>
                    <a:pt x="9774" y="3901"/>
                  </a:lnTo>
                  <a:lnTo>
                    <a:pt x="16686" y="3901"/>
                  </a:lnTo>
                  <a:lnTo>
                    <a:pt x="16686" y="21219"/>
                  </a:lnTo>
                  <a:lnTo>
                    <a:pt x="21600" y="21219"/>
                  </a:lnTo>
                  <a:lnTo>
                    <a:pt x="2160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42"/>
            <p:cNvSpPr/>
            <p:nvPr/>
          </p:nvSpPr>
          <p:spPr>
            <a:xfrm>
              <a:off x="994887" y="102346"/>
              <a:ext cx="5712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53"/>
                  </a:lnTo>
                  <a:lnTo>
                    <a:pt x="12421" y="21460"/>
                  </a:lnTo>
                  <a:lnTo>
                    <a:pt x="12923" y="21414"/>
                  </a:lnTo>
                  <a:lnTo>
                    <a:pt x="13471" y="21228"/>
                  </a:lnTo>
                  <a:lnTo>
                    <a:pt x="13974" y="21088"/>
                  </a:lnTo>
                  <a:lnTo>
                    <a:pt x="14522" y="20948"/>
                  </a:lnTo>
                  <a:lnTo>
                    <a:pt x="14978" y="20762"/>
                  </a:lnTo>
                  <a:lnTo>
                    <a:pt x="15481" y="20576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73" y="19179"/>
                  </a:lnTo>
                  <a:lnTo>
                    <a:pt x="18038" y="18853"/>
                  </a:lnTo>
                  <a:lnTo>
                    <a:pt x="18449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54" y="17317"/>
                  </a:lnTo>
                  <a:lnTo>
                    <a:pt x="20002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554" y="11917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463" y="9124"/>
                  </a:lnTo>
                  <a:lnTo>
                    <a:pt x="21280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550" y="6052"/>
                  </a:lnTo>
                  <a:lnTo>
                    <a:pt x="20321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54" y="4283"/>
                  </a:lnTo>
                  <a:lnTo>
                    <a:pt x="19088" y="3864"/>
                  </a:lnTo>
                  <a:lnTo>
                    <a:pt x="18449" y="3119"/>
                  </a:lnTo>
                  <a:lnTo>
                    <a:pt x="18038" y="2747"/>
                  </a:lnTo>
                  <a:lnTo>
                    <a:pt x="17673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303"/>
                  </a:lnTo>
                  <a:lnTo>
                    <a:pt x="15481" y="1024"/>
                  </a:lnTo>
                  <a:lnTo>
                    <a:pt x="14978" y="838"/>
                  </a:lnTo>
                  <a:lnTo>
                    <a:pt x="14522" y="652"/>
                  </a:lnTo>
                  <a:lnTo>
                    <a:pt x="13974" y="512"/>
                  </a:lnTo>
                  <a:lnTo>
                    <a:pt x="13471" y="372"/>
                  </a:lnTo>
                  <a:lnTo>
                    <a:pt x="12923" y="186"/>
                  </a:lnTo>
                  <a:lnTo>
                    <a:pt x="12421" y="93"/>
                  </a:lnTo>
                  <a:lnTo>
                    <a:pt x="11325" y="0"/>
                  </a:lnTo>
                  <a:lnTo>
                    <a:pt x="10184" y="0"/>
                  </a:lnTo>
                  <a:lnTo>
                    <a:pt x="9681" y="47"/>
                  </a:lnTo>
                  <a:lnTo>
                    <a:pt x="9133" y="93"/>
                  </a:lnTo>
                  <a:lnTo>
                    <a:pt x="8631" y="186"/>
                  </a:lnTo>
                  <a:lnTo>
                    <a:pt x="8083" y="372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576" y="838"/>
                  </a:lnTo>
                  <a:lnTo>
                    <a:pt x="6074" y="1024"/>
                  </a:lnTo>
                  <a:lnTo>
                    <a:pt x="5663" y="1303"/>
                  </a:lnTo>
                  <a:lnTo>
                    <a:pt x="5160" y="1536"/>
                  </a:lnTo>
                  <a:lnTo>
                    <a:pt x="4749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62" y="2747"/>
                  </a:lnTo>
                  <a:lnTo>
                    <a:pt x="3151" y="3119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827" y="4655"/>
                  </a:lnTo>
                  <a:lnTo>
                    <a:pt x="1598" y="5121"/>
                  </a:lnTo>
                  <a:lnTo>
                    <a:pt x="1279" y="5540"/>
                  </a:lnTo>
                  <a:lnTo>
                    <a:pt x="1050" y="6052"/>
                  </a:lnTo>
                  <a:lnTo>
                    <a:pt x="868" y="6564"/>
                  </a:lnTo>
                  <a:lnTo>
                    <a:pt x="685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46" y="10241"/>
                  </a:lnTo>
                  <a:lnTo>
                    <a:pt x="0" y="10753"/>
                  </a:lnTo>
                  <a:lnTo>
                    <a:pt x="46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85" y="14571"/>
                  </a:lnTo>
                  <a:lnTo>
                    <a:pt x="868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86" y="18109"/>
                  </a:lnTo>
                  <a:lnTo>
                    <a:pt x="3151" y="18481"/>
                  </a:lnTo>
                  <a:lnTo>
                    <a:pt x="3562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49" y="19784"/>
                  </a:lnTo>
                  <a:lnTo>
                    <a:pt x="5160" y="20064"/>
                  </a:lnTo>
                  <a:lnTo>
                    <a:pt x="5663" y="20297"/>
                  </a:lnTo>
                  <a:lnTo>
                    <a:pt x="6074" y="20576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088"/>
                  </a:lnTo>
                  <a:lnTo>
                    <a:pt x="8083" y="21228"/>
                  </a:lnTo>
                  <a:lnTo>
                    <a:pt x="8631" y="21414"/>
                  </a:lnTo>
                  <a:lnTo>
                    <a:pt x="9133" y="21460"/>
                  </a:lnTo>
                  <a:lnTo>
                    <a:pt x="9681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092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626" y="16852"/>
                  </a:lnTo>
                  <a:lnTo>
                    <a:pt x="7078" y="16526"/>
                  </a:lnTo>
                  <a:lnTo>
                    <a:pt x="6576" y="16200"/>
                  </a:lnTo>
                  <a:lnTo>
                    <a:pt x="6119" y="15734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95" y="13593"/>
                  </a:lnTo>
                  <a:lnTo>
                    <a:pt x="4567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67" y="8659"/>
                  </a:lnTo>
                  <a:lnTo>
                    <a:pt x="4795" y="8007"/>
                  </a:lnTo>
                  <a:lnTo>
                    <a:pt x="5023" y="7448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19" y="5866"/>
                  </a:lnTo>
                  <a:lnTo>
                    <a:pt x="6576" y="5400"/>
                  </a:lnTo>
                  <a:lnTo>
                    <a:pt x="7078" y="5074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092" y="4003"/>
                  </a:lnTo>
                  <a:lnTo>
                    <a:pt x="10823" y="3957"/>
                  </a:lnTo>
                  <a:lnTo>
                    <a:pt x="11508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426" y="4422"/>
                  </a:lnTo>
                  <a:lnTo>
                    <a:pt x="14522" y="5074"/>
                  </a:lnTo>
                  <a:lnTo>
                    <a:pt x="14978" y="5400"/>
                  </a:lnTo>
                  <a:lnTo>
                    <a:pt x="15481" y="5866"/>
                  </a:lnTo>
                  <a:lnTo>
                    <a:pt x="15846" y="6331"/>
                  </a:lnTo>
                  <a:lnTo>
                    <a:pt x="16577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307" y="10055"/>
                  </a:lnTo>
                  <a:lnTo>
                    <a:pt x="17353" y="10753"/>
                  </a:lnTo>
                  <a:lnTo>
                    <a:pt x="17307" y="11545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77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4978" y="16200"/>
                  </a:lnTo>
                  <a:lnTo>
                    <a:pt x="14522" y="16526"/>
                  </a:lnTo>
                  <a:lnTo>
                    <a:pt x="13974" y="16852"/>
                  </a:lnTo>
                  <a:lnTo>
                    <a:pt x="13426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43"/>
            <p:cNvSpPr/>
            <p:nvPr/>
          </p:nvSpPr>
          <p:spPr>
            <a:xfrm>
              <a:off x="1060340" y="103536"/>
              <a:ext cx="345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48" y="21600"/>
                  </a:lnTo>
                  <a:lnTo>
                    <a:pt x="6948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44"/>
            <p:cNvSpPr/>
            <p:nvPr/>
          </p:nvSpPr>
          <p:spPr>
            <a:xfrm>
              <a:off x="110318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7" y="0"/>
                  </a:moveTo>
                  <a:lnTo>
                    <a:pt x="5146" y="13174"/>
                  </a:lnTo>
                  <a:lnTo>
                    <a:pt x="514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96" y="21600"/>
                  </a:lnTo>
                  <a:lnTo>
                    <a:pt x="16398" y="8333"/>
                  </a:lnTo>
                  <a:lnTo>
                    <a:pt x="163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45"/>
            <p:cNvSpPr/>
            <p:nvPr/>
          </p:nvSpPr>
          <p:spPr>
            <a:xfrm>
              <a:off x="1160305" y="83304"/>
              <a:ext cx="45223" cy="7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65" y="4458"/>
                  </a:moveTo>
                  <a:lnTo>
                    <a:pt x="12926" y="4389"/>
                  </a:lnTo>
                  <a:lnTo>
                    <a:pt x="14173" y="4182"/>
                  </a:lnTo>
                  <a:lnTo>
                    <a:pt x="14740" y="4009"/>
                  </a:lnTo>
                  <a:lnTo>
                    <a:pt x="15307" y="3802"/>
                  </a:lnTo>
                  <a:lnTo>
                    <a:pt x="15817" y="3560"/>
                  </a:lnTo>
                  <a:lnTo>
                    <a:pt x="16271" y="3318"/>
                  </a:lnTo>
                  <a:lnTo>
                    <a:pt x="16668" y="3041"/>
                  </a:lnTo>
                  <a:lnTo>
                    <a:pt x="17008" y="2730"/>
                  </a:lnTo>
                  <a:lnTo>
                    <a:pt x="17405" y="2385"/>
                  </a:lnTo>
                  <a:lnTo>
                    <a:pt x="17631" y="2039"/>
                  </a:lnTo>
                  <a:lnTo>
                    <a:pt x="17972" y="1210"/>
                  </a:lnTo>
                  <a:lnTo>
                    <a:pt x="18028" y="795"/>
                  </a:lnTo>
                  <a:lnTo>
                    <a:pt x="18085" y="346"/>
                  </a:lnTo>
                  <a:lnTo>
                    <a:pt x="18085" y="0"/>
                  </a:lnTo>
                  <a:lnTo>
                    <a:pt x="14003" y="0"/>
                  </a:lnTo>
                  <a:lnTo>
                    <a:pt x="14003" y="829"/>
                  </a:lnTo>
                  <a:lnTo>
                    <a:pt x="13833" y="1175"/>
                  </a:lnTo>
                  <a:lnTo>
                    <a:pt x="13606" y="1486"/>
                  </a:lnTo>
                  <a:lnTo>
                    <a:pt x="13323" y="1728"/>
                  </a:lnTo>
                  <a:lnTo>
                    <a:pt x="12983" y="1970"/>
                  </a:lnTo>
                  <a:lnTo>
                    <a:pt x="12586" y="2108"/>
                  </a:lnTo>
                  <a:lnTo>
                    <a:pt x="12076" y="2177"/>
                  </a:lnTo>
                  <a:lnTo>
                    <a:pt x="11565" y="2212"/>
                  </a:lnTo>
                  <a:lnTo>
                    <a:pt x="10942" y="2177"/>
                  </a:lnTo>
                  <a:lnTo>
                    <a:pt x="10488" y="2108"/>
                  </a:lnTo>
                  <a:lnTo>
                    <a:pt x="9978" y="1970"/>
                  </a:lnTo>
                  <a:lnTo>
                    <a:pt x="9411" y="1486"/>
                  </a:lnTo>
                  <a:lnTo>
                    <a:pt x="9241" y="1175"/>
                  </a:lnTo>
                  <a:lnTo>
                    <a:pt x="9071" y="829"/>
                  </a:lnTo>
                  <a:lnTo>
                    <a:pt x="9071" y="0"/>
                  </a:lnTo>
                  <a:lnTo>
                    <a:pt x="4876" y="0"/>
                  </a:lnTo>
                  <a:lnTo>
                    <a:pt x="4876" y="346"/>
                  </a:lnTo>
                  <a:lnTo>
                    <a:pt x="4932" y="795"/>
                  </a:lnTo>
                  <a:lnTo>
                    <a:pt x="5046" y="1210"/>
                  </a:lnTo>
                  <a:lnTo>
                    <a:pt x="5216" y="1624"/>
                  </a:lnTo>
                  <a:lnTo>
                    <a:pt x="5443" y="2039"/>
                  </a:lnTo>
                  <a:lnTo>
                    <a:pt x="5669" y="2385"/>
                  </a:lnTo>
                  <a:lnTo>
                    <a:pt x="5953" y="2730"/>
                  </a:lnTo>
                  <a:lnTo>
                    <a:pt x="6293" y="3041"/>
                  </a:lnTo>
                  <a:lnTo>
                    <a:pt x="6746" y="3318"/>
                  </a:lnTo>
                  <a:lnTo>
                    <a:pt x="7200" y="3560"/>
                  </a:lnTo>
                  <a:lnTo>
                    <a:pt x="7767" y="3802"/>
                  </a:lnTo>
                  <a:lnTo>
                    <a:pt x="8277" y="4009"/>
                  </a:lnTo>
                  <a:lnTo>
                    <a:pt x="8901" y="4182"/>
                  </a:lnTo>
                  <a:lnTo>
                    <a:pt x="9468" y="4285"/>
                  </a:lnTo>
                  <a:lnTo>
                    <a:pt x="10148" y="4389"/>
                  </a:lnTo>
                  <a:lnTo>
                    <a:pt x="10772" y="4424"/>
                  </a:lnTo>
                  <a:lnTo>
                    <a:pt x="11565" y="4458"/>
                  </a:lnTo>
                  <a:close/>
                  <a:moveTo>
                    <a:pt x="19899" y="5564"/>
                  </a:moveTo>
                  <a:lnTo>
                    <a:pt x="5102" y="15345"/>
                  </a:lnTo>
                  <a:lnTo>
                    <a:pt x="5102" y="5875"/>
                  </a:lnTo>
                  <a:lnTo>
                    <a:pt x="0" y="5875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41" y="11750"/>
                  </a:lnTo>
                  <a:lnTo>
                    <a:pt x="16441" y="21289"/>
                  </a:lnTo>
                  <a:lnTo>
                    <a:pt x="21600" y="21289"/>
                  </a:lnTo>
                  <a:lnTo>
                    <a:pt x="21600" y="5564"/>
                  </a:lnTo>
                  <a:lnTo>
                    <a:pt x="19899" y="556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83" y="4633033"/>
            <a:ext cx="809856" cy="26995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Freeform 5"/>
          <p:cNvSpPr/>
          <p:nvPr/>
        </p:nvSpPr>
        <p:spPr>
          <a:xfrm>
            <a:off x="1279527" y="4670423"/>
            <a:ext cx="662862" cy="195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82" y="6111"/>
                </a:moveTo>
                <a:lnTo>
                  <a:pt x="15034" y="6111"/>
                </a:lnTo>
                <a:lnTo>
                  <a:pt x="15034" y="12064"/>
                </a:lnTo>
                <a:lnTo>
                  <a:pt x="14382" y="12064"/>
                </a:lnTo>
                <a:lnTo>
                  <a:pt x="14382" y="6111"/>
                </a:lnTo>
                <a:close/>
                <a:moveTo>
                  <a:pt x="6877" y="1870"/>
                </a:moveTo>
                <a:lnTo>
                  <a:pt x="7439" y="1883"/>
                </a:lnTo>
                <a:lnTo>
                  <a:pt x="7439" y="0"/>
                </a:lnTo>
                <a:lnTo>
                  <a:pt x="6873" y="0"/>
                </a:lnTo>
                <a:lnTo>
                  <a:pt x="6877" y="1870"/>
                </a:lnTo>
                <a:lnTo>
                  <a:pt x="5643" y="1870"/>
                </a:lnTo>
                <a:lnTo>
                  <a:pt x="5643" y="12657"/>
                </a:lnTo>
                <a:lnTo>
                  <a:pt x="5461" y="12670"/>
                </a:lnTo>
                <a:lnTo>
                  <a:pt x="5461" y="20283"/>
                </a:lnTo>
                <a:lnTo>
                  <a:pt x="5256" y="20296"/>
                </a:lnTo>
                <a:lnTo>
                  <a:pt x="5259" y="21600"/>
                </a:lnTo>
                <a:lnTo>
                  <a:pt x="5647" y="21600"/>
                </a:lnTo>
                <a:lnTo>
                  <a:pt x="5651" y="20296"/>
                </a:lnTo>
                <a:lnTo>
                  <a:pt x="6012" y="20296"/>
                </a:lnTo>
                <a:lnTo>
                  <a:pt x="6012" y="19071"/>
                </a:lnTo>
                <a:lnTo>
                  <a:pt x="6601" y="19071"/>
                </a:lnTo>
                <a:lnTo>
                  <a:pt x="9425" y="8877"/>
                </a:lnTo>
                <a:lnTo>
                  <a:pt x="9429" y="19058"/>
                </a:lnTo>
                <a:lnTo>
                  <a:pt x="10662" y="19071"/>
                </a:lnTo>
                <a:lnTo>
                  <a:pt x="10666" y="1883"/>
                </a:lnTo>
                <a:lnTo>
                  <a:pt x="9596" y="1870"/>
                </a:lnTo>
                <a:lnTo>
                  <a:pt x="6881" y="12064"/>
                </a:lnTo>
                <a:lnTo>
                  <a:pt x="6877" y="1870"/>
                </a:lnTo>
                <a:close/>
                <a:moveTo>
                  <a:pt x="0" y="6967"/>
                </a:moveTo>
                <a:lnTo>
                  <a:pt x="217" y="6967"/>
                </a:lnTo>
                <a:lnTo>
                  <a:pt x="221" y="19071"/>
                </a:lnTo>
                <a:lnTo>
                  <a:pt x="3010" y="19071"/>
                </a:lnTo>
                <a:lnTo>
                  <a:pt x="3006" y="19611"/>
                </a:lnTo>
                <a:lnTo>
                  <a:pt x="5236" y="19624"/>
                </a:lnTo>
                <a:lnTo>
                  <a:pt x="5232" y="1870"/>
                </a:lnTo>
                <a:lnTo>
                  <a:pt x="3999" y="1870"/>
                </a:lnTo>
                <a:lnTo>
                  <a:pt x="3999" y="14817"/>
                </a:lnTo>
                <a:lnTo>
                  <a:pt x="3347" y="14830"/>
                </a:lnTo>
                <a:lnTo>
                  <a:pt x="3347" y="1870"/>
                </a:lnTo>
                <a:lnTo>
                  <a:pt x="2110" y="1870"/>
                </a:lnTo>
                <a:lnTo>
                  <a:pt x="2110" y="14830"/>
                </a:lnTo>
                <a:lnTo>
                  <a:pt x="1451" y="14830"/>
                </a:lnTo>
                <a:lnTo>
                  <a:pt x="1451" y="1870"/>
                </a:lnTo>
                <a:lnTo>
                  <a:pt x="0" y="1870"/>
                </a:lnTo>
                <a:lnTo>
                  <a:pt x="0" y="6967"/>
                </a:lnTo>
                <a:close/>
                <a:moveTo>
                  <a:pt x="12493" y="6111"/>
                </a:moveTo>
                <a:lnTo>
                  <a:pt x="13149" y="6111"/>
                </a:lnTo>
                <a:lnTo>
                  <a:pt x="13149" y="12064"/>
                </a:lnTo>
                <a:lnTo>
                  <a:pt x="12493" y="12064"/>
                </a:lnTo>
                <a:lnTo>
                  <a:pt x="12493" y="6111"/>
                </a:lnTo>
                <a:close/>
                <a:moveTo>
                  <a:pt x="11252" y="17451"/>
                </a:moveTo>
                <a:lnTo>
                  <a:pt x="10934" y="17451"/>
                </a:lnTo>
                <a:lnTo>
                  <a:pt x="10934" y="19058"/>
                </a:lnTo>
                <a:lnTo>
                  <a:pt x="11252" y="19058"/>
                </a:lnTo>
                <a:lnTo>
                  <a:pt x="11252" y="17517"/>
                </a:lnTo>
                <a:lnTo>
                  <a:pt x="12287" y="17491"/>
                </a:lnTo>
                <a:lnTo>
                  <a:pt x="12291" y="16292"/>
                </a:lnTo>
                <a:lnTo>
                  <a:pt x="13149" y="16292"/>
                </a:lnTo>
                <a:lnTo>
                  <a:pt x="13149" y="19058"/>
                </a:lnTo>
                <a:lnTo>
                  <a:pt x="14378" y="19058"/>
                </a:lnTo>
                <a:lnTo>
                  <a:pt x="14382" y="16292"/>
                </a:lnTo>
                <a:lnTo>
                  <a:pt x="16620" y="16279"/>
                </a:lnTo>
                <a:lnTo>
                  <a:pt x="16620" y="14330"/>
                </a:lnTo>
                <a:lnTo>
                  <a:pt x="17136" y="14330"/>
                </a:lnTo>
                <a:lnTo>
                  <a:pt x="17140" y="13684"/>
                </a:lnTo>
                <a:lnTo>
                  <a:pt x="16620" y="13684"/>
                </a:lnTo>
                <a:lnTo>
                  <a:pt x="16620" y="14290"/>
                </a:lnTo>
                <a:lnTo>
                  <a:pt x="16279" y="14290"/>
                </a:lnTo>
                <a:lnTo>
                  <a:pt x="16286" y="6691"/>
                </a:lnTo>
                <a:lnTo>
                  <a:pt x="17027" y="6691"/>
                </a:lnTo>
                <a:lnTo>
                  <a:pt x="17027" y="6098"/>
                </a:lnTo>
                <a:lnTo>
                  <a:pt x="18470" y="6098"/>
                </a:lnTo>
                <a:lnTo>
                  <a:pt x="18470" y="19071"/>
                </a:lnTo>
                <a:lnTo>
                  <a:pt x="19707" y="19071"/>
                </a:lnTo>
                <a:lnTo>
                  <a:pt x="19711" y="12446"/>
                </a:lnTo>
                <a:lnTo>
                  <a:pt x="20087" y="12446"/>
                </a:lnTo>
                <a:lnTo>
                  <a:pt x="20087" y="7336"/>
                </a:lnTo>
                <a:lnTo>
                  <a:pt x="19711" y="7336"/>
                </a:lnTo>
                <a:lnTo>
                  <a:pt x="19711" y="6098"/>
                </a:lnTo>
                <a:lnTo>
                  <a:pt x="21596" y="6098"/>
                </a:lnTo>
                <a:lnTo>
                  <a:pt x="21600" y="1870"/>
                </a:lnTo>
                <a:lnTo>
                  <a:pt x="16581" y="1870"/>
                </a:lnTo>
                <a:lnTo>
                  <a:pt x="16581" y="6098"/>
                </a:lnTo>
                <a:lnTo>
                  <a:pt x="16279" y="6098"/>
                </a:lnTo>
                <a:lnTo>
                  <a:pt x="16279" y="1883"/>
                </a:lnTo>
                <a:lnTo>
                  <a:pt x="11252" y="1870"/>
                </a:lnTo>
                <a:lnTo>
                  <a:pt x="11252" y="17451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7" name="Группа 50"/>
          <p:cNvGrpSpPr/>
          <p:nvPr/>
        </p:nvGrpSpPr>
        <p:grpSpPr>
          <a:xfrm>
            <a:off x="2070913" y="4687084"/>
            <a:ext cx="1205528" cy="158280"/>
            <a:chOff x="0" y="0"/>
            <a:chExt cx="1205527" cy="158279"/>
          </a:xfrm>
        </p:grpSpPr>
        <p:sp>
          <p:nvSpPr>
            <p:cNvPr id="117" name="Freeform 6"/>
            <p:cNvSpPr/>
            <p:nvPr/>
          </p:nvSpPr>
          <p:spPr>
            <a:xfrm>
              <a:off x="-1" y="2380"/>
              <a:ext cx="6664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115" y="0"/>
                  </a:lnTo>
                  <a:lnTo>
                    <a:pt x="18115" y="17598"/>
                  </a:lnTo>
                  <a:lnTo>
                    <a:pt x="12523" y="17598"/>
                  </a:lnTo>
                  <a:lnTo>
                    <a:pt x="12523" y="0"/>
                  </a:lnTo>
                  <a:lnTo>
                    <a:pt x="9038" y="0"/>
                  </a:lnTo>
                  <a:lnTo>
                    <a:pt x="9038" y="17598"/>
                  </a:lnTo>
                  <a:lnTo>
                    <a:pt x="3447" y="17598"/>
                  </a:lnTo>
                  <a:lnTo>
                    <a:pt x="344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Freeform 7"/>
            <p:cNvSpPr/>
            <p:nvPr/>
          </p:nvSpPr>
          <p:spPr>
            <a:xfrm>
              <a:off x="78543" y="2380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938" y="10221"/>
                  </a:lnTo>
                  <a:lnTo>
                    <a:pt x="20385" y="0"/>
                  </a:lnTo>
                  <a:lnTo>
                    <a:pt x="14363" y="0"/>
                  </a:lnTo>
                  <a:lnTo>
                    <a:pt x="5027" y="9980"/>
                  </a:lnTo>
                  <a:lnTo>
                    <a:pt x="502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5027" y="21600"/>
                  </a:lnTo>
                  <a:lnTo>
                    <a:pt x="5027" y="10366"/>
                  </a:lnTo>
                  <a:lnTo>
                    <a:pt x="1552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Freeform 8"/>
            <p:cNvSpPr/>
            <p:nvPr/>
          </p:nvSpPr>
          <p:spPr>
            <a:xfrm>
              <a:off x="124955" y="1190"/>
              <a:ext cx="571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07"/>
                  </a:lnTo>
                  <a:lnTo>
                    <a:pt x="12447" y="21460"/>
                  </a:lnTo>
                  <a:lnTo>
                    <a:pt x="12951" y="21367"/>
                  </a:lnTo>
                  <a:lnTo>
                    <a:pt x="13500" y="21274"/>
                  </a:lnTo>
                  <a:lnTo>
                    <a:pt x="13958" y="21134"/>
                  </a:lnTo>
                  <a:lnTo>
                    <a:pt x="14507" y="20948"/>
                  </a:lnTo>
                  <a:lnTo>
                    <a:pt x="14964" y="20762"/>
                  </a:lnTo>
                  <a:lnTo>
                    <a:pt x="15468" y="20529"/>
                  </a:lnTo>
                  <a:lnTo>
                    <a:pt x="16841" y="19831"/>
                  </a:lnTo>
                  <a:lnTo>
                    <a:pt x="17664" y="19179"/>
                  </a:lnTo>
                  <a:lnTo>
                    <a:pt x="18031" y="18807"/>
                  </a:lnTo>
                  <a:lnTo>
                    <a:pt x="18442" y="18481"/>
                  </a:lnTo>
                  <a:lnTo>
                    <a:pt x="19175" y="17736"/>
                  </a:lnTo>
                  <a:lnTo>
                    <a:pt x="19449" y="17364"/>
                  </a:lnTo>
                  <a:lnTo>
                    <a:pt x="19769" y="16898"/>
                  </a:lnTo>
                  <a:lnTo>
                    <a:pt x="19998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83"/>
                  </a:lnTo>
                  <a:lnTo>
                    <a:pt x="20959" y="14617"/>
                  </a:lnTo>
                  <a:lnTo>
                    <a:pt x="21142" y="14059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08" y="9124"/>
                  </a:lnTo>
                  <a:lnTo>
                    <a:pt x="21417" y="8612"/>
                  </a:lnTo>
                  <a:lnTo>
                    <a:pt x="21280" y="8053"/>
                  </a:lnTo>
                  <a:lnTo>
                    <a:pt x="21142" y="7541"/>
                  </a:lnTo>
                  <a:lnTo>
                    <a:pt x="20959" y="7029"/>
                  </a:lnTo>
                  <a:lnTo>
                    <a:pt x="20731" y="6517"/>
                  </a:lnTo>
                  <a:lnTo>
                    <a:pt x="20547" y="6052"/>
                  </a:lnTo>
                  <a:lnTo>
                    <a:pt x="20319" y="5586"/>
                  </a:lnTo>
                  <a:lnTo>
                    <a:pt x="19998" y="5167"/>
                  </a:lnTo>
                  <a:lnTo>
                    <a:pt x="19769" y="4702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072"/>
                  </a:lnTo>
                  <a:lnTo>
                    <a:pt x="18031" y="2747"/>
                  </a:lnTo>
                  <a:lnTo>
                    <a:pt x="17664" y="2421"/>
                  </a:lnTo>
                  <a:lnTo>
                    <a:pt x="17253" y="2095"/>
                  </a:lnTo>
                  <a:lnTo>
                    <a:pt x="16841" y="1816"/>
                  </a:lnTo>
                  <a:lnTo>
                    <a:pt x="15925" y="1257"/>
                  </a:lnTo>
                  <a:lnTo>
                    <a:pt x="15468" y="1024"/>
                  </a:lnTo>
                  <a:lnTo>
                    <a:pt x="14964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26"/>
                  </a:lnTo>
                  <a:lnTo>
                    <a:pt x="12951" y="233"/>
                  </a:lnTo>
                  <a:lnTo>
                    <a:pt x="12447" y="140"/>
                  </a:lnTo>
                  <a:lnTo>
                    <a:pt x="11853" y="47"/>
                  </a:lnTo>
                  <a:lnTo>
                    <a:pt x="11349" y="47"/>
                  </a:lnTo>
                  <a:lnTo>
                    <a:pt x="10754" y="0"/>
                  </a:lnTo>
                  <a:lnTo>
                    <a:pt x="10251" y="47"/>
                  </a:lnTo>
                  <a:lnTo>
                    <a:pt x="9656" y="47"/>
                  </a:lnTo>
                  <a:lnTo>
                    <a:pt x="9107" y="140"/>
                  </a:lnTo>
                  <a:lnTo>
                    <a:pt x="8603" y="233"/>
                  </a:lnTo>
                  <a:lnTo>
                    <a:pt x="8054" y="326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590" y="838"/>
                  </a:lnTo>
                  <a:lnTo>
                    <a:pt x="6086" y="1024"/>
                  </a:lnTo>
                  <a:lnTo>
                    <a:pt x="5629" y="1257"/>
                  </a:lnTo>
                  <a:lnTo>
                    <a:pt x="4714" y="1816"/>
                  </a:lnTo>
                  <a:lnTo>
                    <a:pt x="4347" y="2095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072"/>
                  </a:lnTo>
                  <a:lnTo>
                    <a:pt x="2792" y="3491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702"/>
                  </a:lnTo>
                  <a:lnTo>
                    <a:pt x="1556" y="5167"/>
                  </a:lnTo>
                  <a:lnTo>
                    <a:pt x="1281" y="5586"/>
                  </a:lnTo>
                  <a:lnTo>
                    <a:pt x="824" y="6517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20" y="8053"/>
                  </a:lnTo>
                  <a:lnTo>
                    <a:pt x="183" y="8612"/>
                  </a:lnTo>
                  <a:lnTo>
                    <a:pt x="92" y="9124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92" y="12476"/>
                  </a:lnTo>
                  <a:lnTo>
                    <a:pt x="183" y="13034"/>
                  </a:lnTo>
                  <a:lnTo>
                    <a:pt x="320" y="13547"/>
                  </a:lnTo>
                  <a:lnTo>
                    <a:pt x="503" y="14059"/>
                  </a:lnTo>
                  <a:lnTo>
                    <a:pt x="641" y="14617"/>
                  </a:lnTo>
                  <a:lnTo>
                    <a:pt x="824" y="15083"/>
                  </a:lnTo>
                  <a:lnTo>
                    <a:pt x="1281" y="16014"/>
                  </a:lnTo>
                  <a:lnTo>
                    <a:pt x="1556" y="16479"/>
                  </a:lnTo>
                  <a:lnTo>
                    <a:pt x="1831" y="16898"/>
                  </a:lnTo>
                  <a:lnTo>
                    <a:pt x="2105" y="17364"/>
                  </a:lnTo>
                  <a:lnTo>
                    <a:pt x="2471" y="17736"/>
                  </a:lnTo>
                  <a:lnTo>
                    <a:pt x="2792" y="18155"/>
                  </a:lnTo>
                  <a:lnTo>
                    <a:pt x="3112" y="18481"/>
                  </a:lnTo>
                  <a:lnTo>
                    <a:pt x="3524" y="18807"/>
                  </a:lnTo>
                  <a:lnTo>
                    <a:pt x="3890" y="19179"/>
                  </a:lnTo>
                  <a:lnTo>
                    <a:pt x="4347" y="19505"/>
                  </a:lnTo>
                  <a:lnTo>
                    <a:pt x="4714" y="19831"/>
                  </a:lnTo>
                  <a:lnTo>
                    <a:pt x="6086" y="20529"/>
                  </a:lnTo>
                  <a:lnTo>
                    <a:pt x="6590" y="20762"/>
                  </a:lnTo>
                  <a:lnTo>
                    <a:pt x="7047" y="20948"/>
                  </a:lnTo>
                  <a:lnTo>
                    <a:pt x="7551" y="21134"/>
                  </a:lnTo>
                  <a:lnTo>
                    <a:pt x="8054" y="21274"/>
                  </a:lnTo>
                  <a:lnTo>
                    <a:pt x="8603" y="21367"/>
                  </a:lnTo>
                  <a:lnTo>
                    <a:pt x="9107" y="21460"/>
                  </a:lnTo>
                  <a:lnTo>
                    <a:pt x="9656" y="21507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068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46" y="17178"/>
                  </a:lnTo>
                  <a:lnTo>
                    <a:pt x="7597" y="16852"/>
                  </a:lnTo>
                  <a:lnTo>
                    <a:pt x="7047" y="16572"/>
                  </a:lnTo>
                  <a:lnTo>
                    <a:pt x="6590" y="16153"/>
                  </a:lnTo>
                  <a:lnTo>
                    <a:pt x="6086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47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256" y="10800"/>
                  </a:lnTo>
                  <a:lnTo>
                    <a:pt x="4347" y="10055"/>
                  </a:lnTo>
                  <a:lnTo>
                    <a:pt x="4393" y="9357"/>
                  </a:lnTo>
                  <a:lnTo>
                    <a:pt x="4759" y="8053"/>
                  </a:lnTo>
                  <a:lnTo>
                    <a:pt x="5034" y="7402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086" y="5912"/>
                  </a:lnTo>
                  <a:lnTo>
                    <a:pt x="6590" y="5447"/>
                  </a:lnTo>
                  <a:lnTo>
                    <a:pt x="7047" y="5074"/>
                  </a:lnTo>
                  <a:lnTo>
                    <a:pt x="7597" y="4702"/>
                  </a:lnTo>
                  <a:lnTo>
                    <a:pt x="8146" y="4469"/>
                  </a:lnTo>
                  <a:lnTo>
                    <a:pt x="8786" y="4236"/>
                  </a:lnTo>
                  <a:lnTo>
                    <a:pt x="10068" y="3957"/>
                  </a:lnTo>
                  <a:lnTo>
                    <a:pt x="11486" y="3957"/>
                  </a:lnTo>
                  <a:lnTo>
                    <a:pt x="12768" y="4236"/>
                  </a:lnTo>
                  <a:lnTo>
                    <a:pt x="13408" y="4469"/>
                  </a:lnTo>
                  <a:lnTo>
                    <a:pt x="13958" y="4702"/>
                  </a:lnTo>
                  <a:lnTo>
                    <a:pt x="14507" y="5074"/>
                  </a:lnTo>
                  <a:lnTo>
                    <a:pt x="15010" y="5447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02"/>
                  </a:lnTo>
                  <a:lnTo>
                    <a:pt x="16841" y="8053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800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24" y="12941"/>
                  </a:lnTo>
                  <a:lnTo>
                    <a:pt x="16841" y="13547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468" y="15734"/>
                  </a:lnTo>
                  <a:lnTo>
                    <a:pt x="15010" y="16153"/>
                  </a:lnTo>
                  <a:lnTo>
                    <a:pt x="14507" y="16572"/>
                  </a:lnTo>
                  <a:lnTo>
                    <a:pt x="13958" y="16852"/>
                  </a:lnTo>
                  <a:lnTo>
                    <a:pt x="13408" y="17178"/>
                  </a:lnTo>
                  <a:lnTo>
                    <a:pt x="12768" y="17364"/>
                  </a:lnTo>
                  <a:lnTo>
                    <a:pt x="12127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Freeform 9"/>
            <p:cNvSpPr/>
            <p:nvPr/>
          </p:nvSpPr>
          <p:spPr>
            <a:xfrm>
              <a:off x="184458" y="2379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71" y="0"/>
                  </a:moveTo>
                  <a:lnTo>
                    <a:pt x="5117" y="3949"/>
                  </a:lnTo>
                  <a:lnTo>
                    <a:pt x="5117" y="5662"/>
                  </a:lnTo>
                  <a:lnTo>
                    <a:pt x="5063" y="7232"/>
                  </a:lnTo>
                  <a:lnTo>
                    <a:pt x="4956" y="8707"/>
                  </a:lnTo>
                  <a:lnTo>
                    <a:pt x="4794" y="10086"/>
                  </a:lnTo>
                  <a:lnTo>
                    <a:pt x="4686" y="11323"/>
                  </a:lnTo>
                  <a:lnTo>
                    <a:pt x="4525" y="12418"/>
                  </a:lnTo>
                  <a:lnTo>
                    <a:pt x="4309" y="13417"/>
                  </a:lnTo>
                  <a:lnTo>
                    <a:pt x="4094" y="14321"/>
                  </a:lnTo>
                  <a:lnTo>
                    <a:pt x="3878" y="15130"/>
                  </a:lnTo>
                  <a:lnTo>
                    <a:pt x="3501" y="15796"/>
                  </a:lnTo>
                  <a:lnTo>
                    <a:pt x="3232" y="16414"/>
                  </a:lnTo>
                  <a:lnTo>
                    <a:pt x="2855" y="16842"/>
                  </a:lnTo>
                  <a:lnTo>
                    <a:pt x="2693" y="17033"/>
                  </a:lnTo>
                  <a:lnTo>
                    <a:pt x="2424" y="17223"/>
                  </a:lnTo>
                  <a:lnTo>
                    <a:pt x="2208" y="17366"/>
                  </a:lnTo>
                  <a:lnTo>
                    <a:pt x="1778" y="17556"/>
                  </a:lnTo>
                  <a:lnTo>
                    <a:pt x="1239" y="17651"/>
                  </a:lnTo>
                  <a:lnTo>
                    <a:pt x="377" y="17651"/>
                  </a:lnTo>
                  <a:lnTo>
                    <a:pt x="0" y="17604"/>
                  </a:lnTo>
                  <a:lnTo>
                    <a:pt x="0" y="21315"/>
                  </a:lnTo>
                  <a:lnTo>
                    <a:pt x="377" y="21410"/>
                  </a:lnTo>
                  <a:lnTo>
                    <a:pt x="862" y="21505"/>
                  </a:lnTo>
                  <a:lnTo>
                    <a:pt x="1400" y="21552"/>
                  </a:lnTo>
                  <a:lnTo>
                    <a:pt x="2047" y="21600"/>
                  </a:lnTo>
                  <a:lnTo>
                    <a:pt x="2478" y="21600"/>
                  </a:lnTo>
                  <a:lnTo>
                    <a:pt x="2963" y="21552"/>
                  </a:lnTo>
                  <a:lnTo>
                    <a:pt x="3394" y="21505"/>
                  </a:lnTo>
                  <a:lnTo>
                    <a:pt x="3824" y="21410"/>
                  </a:lnTo>
                  <a:lnTo>
                    <a:pt x="4201" y="21315"/>
                  </a:lnTo>
                  <a:lnTo>
                    <a:pt x="4956" y="21029"/>
                  </a:lnTo>
                  <a:lnTo>
                    <a:pt x="5333" y="20839"/>
                  </a:lnTo>
                  <a:lnTo>
                    <a:pt x="5656" y="20553"/>
                  </a:lnTo>
                  <a:lnTo>
                    <a:pt x="5979" y="20315"/>
                  </a:lnTo>
                  <a:lnTo>
                    <a:pt x="6302" y="20030"/>
                  </a:lnTo>
                  <a:lnTo>
                    <a:pt x="6625" y="19649"/>
                  </a:lnTo>
                  <a:lnTo>
                    <a:pt x="6895" y="19316"/>
                  </a:lnTo>
                  <a:lnTo>
                    <a:pt x="7433" y="18460"/>
                  </a:lnTo>
                  <a:lnTo>
                    <a:pt x="7703" y="17937"/>
                  </a:lnTo>
                  <a:lnTo>
                    <a:pt x="8134" y="16890"/>
                  </a:lnTo>
                  <a:lnTo>
                    <a:pt x="8565" y="15653"/>
                  </a:lnTo>
                  <a:lnTo>
                    <a:pt x="8888" y="14178"/>
                  </a:lnTo>
                  <a:lnTo>
                    <a:pt x="9157" y="12513"/>
                  </a:lnTo>
                  <a:lnTo>
                    <a:pt x="9373" y="10705"/>
                  </a:lnTo>
                  <a:lnTo>
                    <a:pt x="9588" y="8659"/>
                  </a:lnTo>
                  <a:lnTo>
                    <a:pt x="9750" y="6470"/>
                  </a:lnTo>
                  <a:lnTo>
                    <a:pt x="9803" y="3949"/>
                  </a:lnTo>
                  <a:lnTo>
                    <a:pt x="16698" y="3949"/>
                  </a:lnTo>
                  <a:lnTo>
                    <a:pt x="16698" y="21315"/>
                  </a:lnTo>
                  <a:lnTo>
                    <a:pt x="21600" y="21315"/>
                  </a:lnTo>
                  <a:lnTo>
                    <a:pt x="21600" y="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Freeform 10"/>
            <p:cNvSpPr/>
            <p:nvPr/>
          </p:nvSpPr>
          <p:spPr>
            <a:xfrm>
              <a:off x="23920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3" y="21600"/>
                  </a:moveTo>
                  <a:lnTo>
                    <a:pt x="21600" y="21600"/>
                  </a:lnTo>
                  <a:lnTo>
                    <a:pt x="11533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07" y="21600"/>
                  </a:lnTo>
                  <a:lnTo>
                    <a:pt x="6171" y="18805"/>
                  </a:lnTo>
                  <a:lnTo>
                    <a:pt x="15378" y="18805"/>
                  </a:lnTo>
                  <a:lnTo>
                    <a:pt x="16643" y="21600"/>
                  </a:lnTo>
                  <a:close/>
                  <a:moveTo>
                    <a:pt x="13759" y="15253"/>
                  </a:moveTo>
                  <a:lnTo>
                    <a:pt x="7790" y="15253"/>
                  </a:lnTo>
                  <a:lnTo>
                    <a:pt x="10775" y="8100"/>
                  </a:lnTo>
                  <a:lnTo>
                    <a:pt x="13759" y="152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Freeform 11"/>
            <p:cNvSpPr/>
            <p:nvPr/>
          </p:nvSpPr>
          <p:spPr>
            <a:xfrm>
              <a:off x="315365" y="1190"/>
              <a:ext cx="4641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2" y="0"/>
                  </a:moveTo>
                  <a:lnTo>
                    <a:pt x="5173" y="13174"/>
                  </a:lnTo>
                  <a:lnTo>
                    <a:pt x="5173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8" y="21600"/>
                  </a:lnTo>
                  <a:lnTo>
                    <a:pt x="16484" y="8286"/>
                  </a:lnTo>
                  <a:lnTo>
                    <a:pt x="16484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952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Freeform 12"/>
            <p:cNvSpPr/>
            <p:nvPr/>
          </p:nvSpPr>
          <p:spPr>
            <a:xfrm>
              <a:off x="373677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357" y="12295"/>
                  </a:lnTo>
                  <a:lnTo>
                    <a:pt x="16357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57" y="0"/>
                  </a:lnTo>
                  <a:lnTo>
                    <a:pt x="16357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Freeform 13"/>
            <p:cNvSpPr/>
            <p:nvPr/>
          </p:nvSpPr>
          <p:spPr>
            <a:xfrm>
              <a:off x="427229" y="-1"/>
              <a:ext cx="61884" cy="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558" y="10253"/>
                  </a:lnTo>
                  <a:lnTo>
                    <a:pt x="21558" y="9752"/>
                  </a:lnTo>
                  <a:lnTo>
                    <a:pt x="21516" y="9251"/>
                  </a:lnTo>
                  <a:lnTo>
                    <a:pt x="21433" y="8841"/>
                  </a:lnTo>
                  <a:lnTo>
                    <a:pt x="21349" y="8385"/>
                  </a:lnTo>
                  <a:lnTo>
                    <a:pt x="21224" y="7975"/>
                  </a:lnTo>
                  <a:lnTo>
                    <a:pt x="21057" y="7610"/>
                  </a:lnTo>
                  <a:lnTo>
                    <a:pt x="20932" y="7200"/>
                  </a:lnTo>
                  <a:lnTo>
                    <a:pt x="20556" y="6425"/>
                  </a:lnTo>
                  <a:lnTo>
                    <a:pt x="20096" y="5742"/>
                  </a:lnTo>
                  <a:lnTo>
                    <a:pt x="19636" y="5149"/>
                  </a:lnTo>
                  <a:lnTo>
                    <a:pt x="18467" y="4056"/>
                  </a:lnTo>
                  <a:lnTo>
                    <a:pt x="17798" y="3646"/>
                  </a:lnTo>
                  <a:lnTo>
                    <a:pt x="17046" y="3235"/>
                  </a:lnTo>
                  <a:lnTo>
                    <a:pt x="16252" y="2916"/>
                  </a:lnTo>
                  <a:lnTo>
                    <a:pt x="15417" y="2689"/>
                  </a:lnTo>
                  <a:lnTo>
                    <a:pt x="14539" y="2461"/>
                  </a:lnTo>
                  <a:lnTo>
                    <a:pt x="13620" y="2324"/>
                  </a:lnTo>
                  <a:lnTo>
                    <a:pt x="12659" y="2233"/>
                  </a:lnTo>
                  <a:lnTo>
                    <a:pt x="12659" y="0"/>
                  </a:lnTo>
                  <a:lnTo>
                    <a:pt x="8899" y="0"/>
                  </a:lnTo>
                  <a:lnTo>
                    <a:pt x="8899" y="2233"/>
                  </a:lnTo>
                  <a:lnTo>
                    <a:pt x="7938" y="2324"/>
                  </a:lnTo>
                  <a:lnTo>
                    <a:pt x="7019" y="2506"/>
                  </a:lnTo>
                  <a:lnTo>
                    <a:pt x="6142" y="2689"/>
                  </a:lnTo>
                  <a:lnTo>
                    <a:pt x="5306" y="2916"/>
                  </a:lnTo>
                  <a:lnTo>
                    <a:pt x="4554" y="3235"/>
                  </a:lnTo>
                  <a:lnTo>
                    <a:pt x="3802" y="3646"/>
                  </a:lnTo>
                  <a:lnTo>
                    <a:pt x="3175" y="4056"/>
                  </a:lnTo>
                  <a:lnTo>
                    <a:pt x="2507" y="4557"/>
                  </a:lnTo>
                  <a:lnTo>
                    <a:pt x="1462" y="5696"/>
                  </a:lnTo>
                  <a:lnTo>
                    <a:pt x="1044" y="6380"/>
                  </a:lnTo>
                  <a:lnTo>
                    <a:pt x="668" y="7109"/>
                  </a:lnTo>
                  <a:lnTo>
                    <a:pt x="543" y="7519"/>
                  </a:lnTo>
                  <a:lnTo>
                    <a:pt x="376" y="7929"/>
                  </a:lnTo>
                  <a:lnTo>
                    <a:pt x="251" y="8294"/>
                  </a:lnTo>
                  <a:lnTo>
                    <a:pt x="167" y="8749"/>
                  </a:lnTo>
                  <a:lnTo>
                    <a:pt x="125" y="9205"/>
                  </a:lnTo>
                  <a:lnTo>
                    <a:pt x="42" y="9661"/>
                  </a:lnTo>
                  <a:lnTo>
                    <a:pt x="42" y="10116"/>
                  </a:lnTo>
                  <a:lnTo>
                    <a:pt x="0" y="10618"/>
                  </a:lnTo>
                  <a:lnTo>
                    <a:pt x="42" y="11119"/>
                  </a:lnTo>
                  <a:lnTo>
                    <a:pt x="42" y="11575"/>
                  </a:lnTo>
                  <a:lnTo>
                    <a:pt x="125" y="12076"/>
                  </a:lnTo>
                  <a:lnTo>
                    <a:pt x="167" y="12486"/>
                  </a:lnTo>
                  <a:lnTo>
                    <a:pt x="251" y="12942"/>
                  </a:lnTo>
                  <a:lnTo>
                    <a:pt x="376" y="13352"/>
                  </a:lnTo>
                  <a:lnTo>
                    <a:pt x="543" y="13762"/>
                  </a:lnTo>
                  <a:lnTo>
                    <a:pt x="668" y="14127"/>
                  </a:lnTo>
                  <a:lnTo>
                    <a:pt x="1044" y="14901"/>
                  </a:lnTo>
                  <a:lnTo>
                    <a:pt x="1462" y="15585"/>
                  </a:lnTo>
                  <a:lnTo>
                    <a:pt x="1964" y="16223"/>
                  </a:lnTo>
                  <a:lnTo>
                    <a:pt x="2507" y="16770"/>
                  </a:lnTo>
                  <a:lnTo>
                    <a:pt x="3175" y="17271"/>
                  </a:lnTo>
                  <a:lnTo>
                    <a:pt x="3802" y="17727"/>
                  </a:lnTo>
                  <a:lnTo>
                    <a:pt x="4554" y="18137"/>
                  </a:lnTo>
                  <a:lnTo>
                    <a:pt x="5306" y="18456"/>
                  </a:lnTo>
                  <a:lnTo>
                    <a:pt x="6142" y="18684"/>
                  </a:lnTo>
                  <a:lnTo>
                    <a:pt x="7019" y="18911"/>
                  </a:lnTo>
                  <a:lnTo>
                    <a:pt x="7938" y="19048"/>
                  </a:lnTo>
                  <a:lnTo>
                    <a:pt x="8899" y="19139"/>
                  </a:lnTo>
                  <a:lnTo>
                    <a:pt x="8899" y="21600"/>
                  </a:lnTo>
                  <a:lnTo>
                    <a:pt x="12659" y="21600"/>
                  </a:lnTo>
                  <a:lnTo>
                    <a:pt x="12659" y="19139"/>
                  </a:lnTo>
                  <a:lnTo>
                    <a:pt x="13620" y="19094"/>
                  </a:lnTo>
                  <a:lnTo>
                    <a:pt x="14539" y="18957"/>
                  </a:lnTo>
                  <a:lnTo>
                    <a:pt x="15417" y="18775"/>
                  </a:lnTo>
                  <a:lnTo>
                    <a:pt x="16252" y="18456"/>
                  </a:lnTo>
                  <a:lnTo>
                    <a:pt x="17046" y="18182"/>
                  </a:lnTo>
                  <a:lnTo>
                    <a:pt x="17798" y="17772"/>
                  </a:lnTo>
                  <a:lnTo>
                    <a:pt x="18467" y="17316"/>
                  </a:lnTo>
                  <a:lnTo>
                    <a:pt x="19051" y="16815"/>
                  </a:lnTo>
                  <a:lnTo>
                    <a:pt x="19636" y="16268"/>
                  </a:lnTo>
                  <a:lnTo>
                    <a:pt x="20096" y="15630"/>
                  </a:lnTo>
                  <a:lnTo>
                    <a:pt x="20556" y="14947"/>
                  </a:lnTo>
                  <a:lnTo>
                    <a:pt x="20932" y="14218"/>
                  </a:lnTo>
                  <a:lnTo>
                    <a:pt x="21057" y="13853"/>
                  </a:lnTo>
                  <a:lnTo>
                    <a:pt x="21224" y="13397"/>
                  </a:lnTo>
                  <a:lnTo>
                    <a:pt x="21349" y="13033"/>
                  </a:lnTo>
                  <a:lnTo>
                    <a:pt x="21516" y="12122"/>
                  </a:lnTo>
                  <a:lnTo>
                    <a:pt x="21558" y="11666"/>
                  </a:lnTo>
                  <a:lnTo>
                    <a:pt x="21558" y="11210"/>
                  </a:lnTo>
                  <a:lnTo>
                    <a:pt x="21600" y="10709"/>
                  </a:lnTo>
                  <a:close/>
                  <a:moveTo>
                    <a:pt x="12659" y="15585"/>
                  </a:moveTo>
                  <a:lnTo>
                    <a:pt x="12659" y="5787"/>
                  </a:lnTo>
                  <a:lnTo>
                    <a:pt x="13286" y="5878"/>
                  </a:lnTo>
                  <a:lnTo>
                    <a:pt x="13787" y="5924"/>
                  </a:lnTo>
                  <a:lnTo>
                    <a:pt x="14330" y="6061"/>
                  </a:lnTo>
                  <a:lnTo>
                    <a:pt x="14790" y="6197"/>
                  </a:lnTo>
                  <a:lnTo>
                    <a:pt x="15291" y="6334"/>
                  </a:lnTo>
                  <a:lnTo>
                    <a:pt x="15709" y="6562"/>
                  </a:lnTo>
                  <a:lnTo>
                    <a:pt x="16461" y="7109"/>
                  </a:lnTo>
                  <a:lnTo>
                    <a:pt x="16795" y="7428"/>
                  </a:lnTo>
                  <a:lnTo>
                    <a:pt x="17297" y="8157"/>
                  </a:lnTo>
                  <a:lnTo>
                    <a:pt x="17464" y="8613"/>
                  </a:lnTo>
                  <a:lnTo>
                    <a:pt x="17673" y="9023"/>
                  </a:lnTo>
                  <a:lnTo>
                    <a:pt x="17756" y="9570"/>
                  </a:lnTo>
                  <a:lnTo>
                    <a:pt x="17840" y="10071"/>
                  </a:lnTo>
                  <a:lnTo>
                    <a:pt x="17840" y="11210"/>
                  </a:lnTo>
                  <a:lnTo>
                    <a:pt x="17756" y="11711"/>
                  </a:lnTo>
                  <a:lnTo>
                    <a:pt x="17673" y="12258"/>
                  </a:lnTo>
                  <a:lnTo>
                    <a:pt x="17464" y="12668"/>
                  </a:lnTo>
                  <a:lnTo>
                    <a:pt x="17297" y="13124"/>
                  </a:lnTo>
                  <a:lnTo>
                    <a:pt x="17046" y="13534"/>
                  </a:lnTo>
                  <a:lnTo>
                    <a:pt x="16795" y="13899"/>
                  </a:lnTo>
                  <a:lnTo>
                    <a:pt x="16461" y="14218"/>
                  </a:lnTo>
                  <a:lnTo>
                    <a:pt x="16085" y="14537"/>
                  </a:lnTo>
                  <a:lnTo>
                    <a:pt x="15709" y="14765"/>
                  </a:lnTo>
                  <a:lnTo>
                    <a:pt x="15291" y="14992"/>
                  </a:lnTo>
                  <a:lnTo>
                    <a:pt x="14790" y="15175"/>
                  </a:lnTo>
                  <a:lnTo>
                    <a:pt x="14330" y="15357"/>
                  </a:lnTo>
                  <a:lnTo>
                    <a:pt x="13787" y="15448"/>
                  </a:lnTo>
                  <a:lnTo>
                    <a:pt x="13286" y="15539"/>
                  </a:lnTo>
                  <a:lnTo>
                    <a:pt x="12659" y="15585"/>
                  </a:lnTo>
                  <a:close/>
                  <a:moveTo>
                    <a:pt x="3760" y="10754"/>
                  </a:moveTo>
                  <a:lnTo>
                    <a:pt x="3760" y="10208"/>
                  </a:lnTo>
                  <a:lnTo>
                    <a:pt x="3844" y="9661"/>
                  </a:lnTo>
                  <a:lnTo>
                    <a:pt x="3927" y="9159"/>
                  </a:lnTo>
                  <a:lnTo>
                    <a:pt x="4136" y="8704"/>
                  </a:lnTo>
                  <a:lnTo>
                    <a:pt x="4303" y="8248"/>
                  </a:lnTo>
                  <a:lnTo>
                    <a:pt x="4554" y="7884"/>
                  </a:lnTo>
                  <a:lnTo>
                    <a:pt x="4805" y="7473"/>
                  </a:lnTo>
                  <a:lnTo>
                    <a:pt x="5139" y="7200"/>
                  </a:lnTo>
                  <a:lnTo>
                    <a:pt x="5473" y="6881"/>
                  </a:lnTo>
                  <a:lnTo>
                    <a:pt x="5891" y="6608"/>
                  </a:lnTo>
                  <a:lnTo>
                    <a:pt x="6309" y="6380"/>
                  </a:lnTo>
                  <a:lnTo>
                    <a:pt x="6768" y="6197"/>
                  </a:lnTo>
                  <a:lnTo>
                    <a:pt x="7228" y="6061"/>
                  </a:lnTo>
                  <a:lnTo>
                    <a:pt x="7771" y="5970"/>
                  </a:lnTo>
                  <a:lnTo>
                    <a:pt x="8272" y="5878"/>
                  </a:lnTo>
                  <a:lnTo>
                    <a:pt x="8899" y="5787"/>
                  </a:lnTo>
                  <a:lnTo>
                    <a:pt x="8899" y="15585"/>
                  </a:lnTo>
                  <a:lnTo>
                    <a:pt x="8272" y="15539"/>
                  </a:lnTo>
                  <a:lnTo>
                    <a:pt x="7771" y="15448"/>
                  </a:lnTo>
                  <a:lnTo>
                    <a:pt x="7228" y="15357"/>
                  </a:lnTo>
                  <a:lnTo>
                    <a:pt x="6309" y="14992"/>
                  </a:lnTo>
                  <a:lnTo>
                    <a:pt x="5473" y="14537"/>
                  </a:lnTo>
                  <a:lnTo>
                    <a:pt x="5139" y="14218"/>
                  </a:lnTo>
                  <a:lnTo>
                    <a:pt x="4805" y="13944"/>
                  </a:lnTo>
                  <a:lnTo>
                    <a:pt x="4554" y="13625"/>
                  </a:lnTo>
                  <a:lnTo>
                    <a:pt x="4303" y="13215"/>
                  </a:lnTo>
                  <a:lnTo>
                    <a:pt x="4136" y="12805"/>
                  </a:lnTo>
                  <a:lnTo>
                    <a:pt x="3927" y="12304"/>
                  </a:lnTo>
                  <a:lnTo>
                    <a:pt x="3760" y="11301"/>
                  </a:lnTo>
                  <a:lnTo>
                    <a:pt x="3760" y="1075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Freeform 14"/>
            <p:cNvSpPr/>
            <p:nvPr/>
          </p:nvSpPr>
          <p:spPr>
            <a:xfrm>
              <a:off x="495064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71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5024" y="20762"/>
                  </a:lnTo>
                  <a:lnTo>
                    <a:pt x="15481" y="20529"/>
                  </a:lnTo>
                  <a:lnTo>
                    <a:pt x="15983" y="20297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73" y="19179"/>
                  </a:lnTo>
                  <a:lnTo>
                    <a:pt x="18084" y="18807"/>
                  </a:lnTo>
                  <a:lnTo>
                    <a:pt x="18449" y="18481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83"/>
                  </a:lnTo>
                  <a:lnTo>
                    <a:pt x="20961" y="14617"/>
                  </a:lnTo>
                  <a:lnTo>
                    <a:pt x="21143" y="14059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83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80" y="8053"/>
                  </a:lnTo>
                  <a:lnTo>
                    <a:pt x="21143" y="7541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550" y="6052"/>
                  </a:lnTo>
                  <a:lnTo>
                    <a:pt x="20321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49" y="3072"/>
                  </a:lnTo>
                  <a:lnTo>
                    <a:pt x="18084" y="2747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5983" y="1257"/>
                  </a:lnTo>
                  <a:lnTo>
                    <a:pt x="15481" y="1024"/>
                  </a:lnTo>
                  <a:lnTo>
                    <a:pt x="15024" y="838"/>
                  </a:lnTo>
                  <a:lnTo>
                    <a:pt x="14522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71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9179" y="140"/>
                  </a:lnTo>
                  <a:lnTo>
                    <a:pt x="8631" y="233"/>
                  </a:lnTo>
                  <a:lnTo>
                    <a:pt x="8129" y="326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119" y="1024"/>
                  </a:lnTo>
                  <a:lnTo>
                    <a:pt x="5663" y="1257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927" y="2421"/>
                  </a:lnTo>
                  <a:lnTo>
                    <a:pt x="3197" y="3072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92" y="4283"/>
                  </a:lnTo>
                  <a:lnTo>
                    <a:pt x="1827" y="4702"/>
                  </a:lnTo>
                  <a:lnTo>
                    <a:pt x="1598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74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46" y="10241"/>
                  </a:lnTo>
                  <a:lnTo>
                    <a:pt x="0" y="10800"/>
                  </a:lnTo>
                  <a:lnTo>
                    <a:pt x="46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74" y="13034"/>
                  </a:lnTo>
                  <a:lnTo>
                    <a:pt x="365" y="13547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92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62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134"/>
                  </a:lnTo>
                  <a:lnTo>
                    <a:pt x="8129" y="21274"/>
                  </a:lnTo>
                  <a:lnTo>
                    <a:pt x="8631" y="21367"/>
                  </a:lnTo>
                  <a:lnTo>
                    <a:pt x="9179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89" y="14757"/>
                  </a:lnTo>
                  <a:lnTo>
                    <a:pt x="5023" y="14152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5023" y="7402"/>
                  </a:lnTo>
                  <a:lnTo>
                    <a:pt x="5389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193" y="4097"/>
                  </a:lnTo>
                  <a:lnTo>
                    <a:pt x="12786" y="4236"/>
                  </a:lnTo>
                  <a:lnTo>
                    <a:pt x="13426" y="4469"/>
                  </a:lnTo>
                  <a:lnTo>
                    <a:pt x="14019" y="4702"/>
                  </a:lnTo>
                  <a:lnTo>
                    <a:pt x="15024" y="5447"/>
                  </a:lnTo>
                  <a:lnTo>
                    <a:pt x="15481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77" y="7402"/>
                  </a:lnTo>
                  <a:lnTo>
                    <a:pt x="16805" y="8053"/>
                  </a:lnTo>
                  <a:lnTo>
                    <a:pt x="17079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53" y="10800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79" y="12941"/>
                  </a:lnTo>
                  <a:lnTo>
                    <a:pt x="16805" y="13547"/>
                  </a:lnTo>
                  <a:lnTo>
                    <a:pt x="16577" y="14152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5024" y="16153"/>
                  </a:lnTo>
                  <a:lnTo>
                    <a:pt x="14522" y="16572"/>
                  </a:lnTo>
                  <a:lnTo>
                    <a:pt x="14019" y="16852"/>
                  </a:lnTo>
                  <a:lnTo>
                    <a:pt x="13426" y="17178"/>
                  </a:lnTo>
                  <a:lnTo>
                    <a:pt x="12786" y="17364"/>
                  </a:lnTo>
                  <a:lnTo>
                    <a:pt x="12193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Freeform 15"/>
            <p:cNvSpPr/>
            <p:nvPr/>
          </p:nvSpPr>
          <p:spPr>
            <a:xfrm>
              <a:off x="560516" y="2380"/>
              <a:ext cx="3808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011" y="21600"/>
                  </a:lnTo>
                  <a:lnTo>
                    <a:pt x="6011" y="13982"/>
                  </a:lnTo>
                  <a:lnTo>
                    <a:pt x="11031" y="13982"/>
                  </a:lnTo>
                  <a:lnTo>
                    <a:pt x="12154" y="13934"/>
                  </a:lnTo>
                  <a:lnTo>
                    <a:pt x="13211" y="13838"/>
                  </a:lnTo>
                  <a:lnTo>
                    <a:pt x="15325" y="13452"/>
                  </a:lnTo>
                  <a:lnTo>
                    <a:pt x="16183" y="13211"/>
                  </a:lnTo>
                  <a:lnTo>
                    <a:pt x="17108" y="12873"/>
                  </a:lnTo>
                  <a:lnTo>
                    <a:pt x="17835" y="12488"/>
                  </a:lnTo>
                  <a:lnTo>
                    <a:pt x="18628" y="12054"/>
                  </a:lnTo>
                  <a:lnTo>
                    <a:pt x="19288" y="11523"/>
                  </a:lnTo>
                  <a:lnTo>
                    <a:pt x="19883" y="11041"/>
                  </a:lnTo>
                  <a:lnTo>
                    <a:pt x="20411" y="10463"/>
                  </a:lnTo>
                  <a:lnTo>
                    <a:pt x="20873" y="9836"/>
                  </a:lnTo>
                  <a:lnTo>
                    <a:pt x="21204" y="9161"/>
                  </a:lnTo>
                  <a:lnTo>
                    <a:pt x="21402" y="8486"/>
                  </a:lnTo>
                  <a:lnTo>
                    <a:pt x="21534" y="7763"/>
                  </a:lnTo>
                  <a:lnTo>
                    <a:pt x="21600" y="6991"/>
                  </a:lnTo>
                  <a:lnTo>
                    <a:pt x="21534" y="6220"/>
                  </a:lnTo>
                  <a:lnTo>
                    <a:pt x="21402" y="5448"/>
                  </a:lnTo>
                  <a:lnTo>
                    <a:pt x="21204" y="4773"/>
                  </a:lnTo>
                  <a:lnTo>
                    <a:pt x="20873" y="4098"/>
                  </a:lnTo>
                  <a:lnTo>
                    <a:pt x="20411" y="3471"/>
                  </a:lnTo>
                  <a:lnTo>
                    <a:pt x="19883" y="2941"/>
                  </a:lnTo>
                  <a:lnTo>
                    <a:pt x="19288" y="2411"/>
                  </a:lnTo>
                  <a:lnTo>
                    <a:pt x="18628" y="1880"/>
                  </a:lnTo>
                  <a:lnTo>
                    <a:pt x="17835" y="1495"/>
                  </a:lnTo>
                  <a:lnTo>
                    <a:pt x="17108" y="1109"/>
                  </a:lnTo>
                  <a:lnTo>
                    <a:pt x="16183" y="771"/>
                  </a:lnTo>
                  <a:lnTo>
                    <a:pt x="15325" y="530"/>
                  </a:lnTo>
                  <a:lnTo>
                    <a:pt x="14268" y="337"/>
                  </a:lnTo>
                  <a:lnTo>
                    <a:pt x="12154" y="48"/>
                  </a:lnTo>
                  <a:lnTo>
                    <a:pt x="11031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6011" y="10077"/>
                  </a:moveTo>
                  <a:lnTo>
                    <a:pt x="6011" y="3905"/>
                  </a:lnTo>
                  <a:lnTo>
                    <a:pt x="11031" y="3905"/>
                  </a:lnTo>
                  <a:lnTo>
                    <a:pt x="11560" y="3954"/>
                  </a:lnTo>
                  <a:lnTo>
                    <a:pt x="12484" y="4050"/>
                  </a:lnTo>
                  <a:lnTo>
                    <a:pt x="13277" y="4243"/>
                  </a:lnTo>
                  <a:lnTo>
                    <a:pt x="13607" y="4388"/>
                  </a:lnTo>
                  <a:lnTo>
                    <a:pt x="14004" y="4580"/>
                  </a:lnTo>
                  <a:lnTo>
                    <a:pt x="14334" y="4773"/>
                  </a:lnTo>
                  <a:lnTo>
                    <a:pt x="14532" y="5014"/>
                  </a:lnTo>
                  <a:lnTo>
                    <a:pt x="14796" y="5207"/>
                  </a:lnTo>
                  <a:lnTo>
                    <a:pt x="14994" y="5448"/>
                  </a:lnTo>
                  <a:lnTo>
                    <a:pt x="15193" y="5738"/>
                  </a:lnTo>
                  <a:lnTo>
                    <a:pt x="15325" y="6027"/>
                  </a:lnTo>
                  <a:lnTo>
                    <a:pt x="15391" y="6316"/>
                  </a:lnTo>
                  <a:lnTo>
                    <a:pt x="15457" y="6654"/>
                  </a:lnTo>
                  <a:lnTo>
                    <a:pt x="15457" y="7280"/>
                  </a:lnTo>
                  <a:lnTo>
                    <a:pt x="15391" y="7666"/>
                  </a:lnTo>
                  <a:lnTo>
                    <a:pt x="15325" y="7955"/>
                  </a:lnTo>
                  <a:lnTo>
                    <a:pt x="15193" y="8245"/>
                  </a:lnTo>
                  <a:lnTo>
                    <a:pt x="14994" y="8534"/>
                  </a:lnTo>
                  <a:lnTo>
                    <a:pt x="14796" y="8775"/>
                  </a:lnTo>
                  <a:lnTo>
                    <a:pt x="14532" y="9016"/>
                  </a:lnTo>
                  <a:lnTo>
                    <a:pt x="14334" y="9257"/>
                  </a:lnTo>
                  <a:lnTo>
                    <a:pt x="14004" y="9450"/>
                  </a:lnTo>
                  <a:lnTo>
                    <a:pt x="13607" y="9595"/>
                  </a:lnTo>
                  <a:lnTo>
                    <a:pt x="13277" y="9739"/>
                  </a:lnTo>
                  <a:lnTo>
                    <a:pt x="12881" y="9884"/>
                  </a:lnTo>
                  <a:lnTo>
                    <a:pt x="12484" y="9980"/>
                  </a:lnTo>
                  <a:lnTo>
                    <a:pt x="11560" y="10077"/>
                  </a:lnTo>
                  <a:lnTo>
                    <a:pt x="6011" y="10077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Freeform 16"/>
            <p:cNvSpPr/>
            <p:nvPr/>
          </p:nvSpPr>
          <p:spPr>
            <a:xfrm>
              <a:off x="608118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14" y="0"/>
                  </a:moveTo>
                  <a:lnTo>
                    <a:pt x="10850" y="11463"/>
                  </a:lnTo>
                  <a:lnTo>
                    <a:pt x="1536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558" y="21600"/>
                  </a:lnTo>
                  <a:lnTo>
                    <a:pt x="4558" y="10279"/>
                  </a:lnTo>
                  <a:lnTo>
                    <a:pt x="10106" y="16958"/>
                  </a:lnTo>
                  <a:lnTo>
                    <a:pt x="11543" y="16958"/>
                  </a:lnTo>
                  <a:lnTo>
                    <a:pt x="17042" y="10279"/>
                  </a:lnTo>
                  <a:lnTo>
                    <a:pt x="1704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11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Freeform 17"/>
            <p:cNvSpPr/>
            <p:nvPr/>
          </p:nvSpPr>
          <p:spPr>
            <a:xfrm>
              <a:off x="66643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117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222" y="18805"/>
                  </a:lnTo>
                  <a:lnTo>
                    <a:pt x="15429" y="18805"/>
                  </a:lnTo>
                  <a:lnTo>
                    <a:pt x="16693" y="21600"/>
                  </a:lnTo>
                  <a:close/>
                  <a:moveTo>
                    <a:pt x="13810" y="15253"/>
                  </a:moveTo>
                  <a:lnTo>
                    <a:pt x="7841" y="15253"/>
                  </a:lnTo>
                  <a:lnTo>
                    <a:pt x="10825" y="8100"/>
                  </a:lnTo>
                  <a:lnTo>
                    <a:pt x="13810" y="152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Freeform 18"/>
            <p:cNvSpPr/>
            <p:nvPr/>
          </p:nvSpPr>
          <p:spPr>
            <a:xfrm>
              <a:off x="724743" y="2379"/>
              <a:ext cx="49983" cy="6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99" y="21600"/>
                  </a:moveTo>
                  <a:lnTo>
                    <a:pt x="21600" y="21600"/>
                  </a:lnTo>
                  <a:lnTo>
                    <a:pt x="21600" y="14519"/>
                  </a:lnTo>
                  <a:lnTo>
                    <a:pt x="18565" y="14519"/>
                  </a:lnTo>
                  <a:lnTo>
                    <a:pt x="18565" y="0"/>
                  </a:lnTo>
                  <a:lnTo>
                    <a:pt x="14012" y="0"/>
                  </a:lnTo>
                  <a:lnTo>
                    <a:pt x="14012" y="14519"/>
                  </a:lnTo>
                  <a:lnTo>
                    <a:pt x="4603" y="14519"/>
                  </a:lnTo>
                  <a:lnTo>
                    <a:pt x="4603" y="0"/>
                  </a:lnTo>
                  <a:lnTo>
                    <a:pt x="0" y="0"/>
                  </a:lnTo>
                  <a:lnTo>
                    <a:pt x="0" y="17821"/>
                  </a:lnTo>
                  <a:lnTo>
                    <a:pt x="17199" y="17821"/>
                  </a:lnTo>
                  <a:lnTo>
                    <a:pt x="171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Freeform 19"/>
            <p:cNvSpPr/>
            <p:nvPr/>
          </p:nvSpPr>
          <p:spPr>
            <a:xfrm>
              <a:off x="783056" y="1190"/>
              <a:ext cx="452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9" y="0"/>
                  </a:moveTo>
                  <a:lnTo>
                    <a:pt x="5159" y="13174"/>
                  </a:lnTo>
                  <a:lnTo>
                    <a:pt x="5159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498" y="8286"/>
                  </a:lnTo>
                  <a:lnTo>
                    <a:pt x="16498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Freeform 20"/>
            <p:cNvSpPr/>
            <p:nvPr/>
          </p:nvSpPr>
          <p:spPr>
            <a:xfrm>
              <a:off x="837800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4476" y="20948"/>
                  </a:lnTo>
                  <a:lnTo>
                    <a:pt x="14978" y="20762"/>
                  </a:lnTo>
                  <a:lnTo>
                    <a:pt x="15435" y="20529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27" y="19179"/>
                  </a:lnTo>
                  <a:lnTo>
                    <a:pt x="18038" y="18807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961" y="14617"/>
                  </a:lnTo>
                  <a:lnTo>
                    <a:pt x="21098" y="14059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09" y="11964"/>
                  </a:lnTo>
                  <a:lnTo>
                    <a:pt x="21554" y="11359"/>
                  </a:lnTo>
                  <a:lnTo>
                    <a:pt x="21600" y="10800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35" y="8053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276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03" y="3072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257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76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25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8585" y="233"/>
                  </a:lnTo>
                  <a:lnTo>
                    <a:pt x="8083" y="326"/>
                  </a:lnTo>
                  <a:lnTo>
                    <a:pt x="7581" y="512"/>
                  </a:lnTo>
                  <a:lnTo>
                    <a:pt x="7078" y="652"/>
                  </a:lnTo>
                  <a:lnTo>
                    <a:pt x="6576" y="838"/>
                  </a:lnTo>
                  <a:lnTo>
                    <a:pt x="6119" y="1024"/>
                  </a:lnTo>
                  <a:lnTo>
                    <a:pt x="5617" y="1257"/>
                  </a:lnTo>
                  <a:lnTo>
                    <a:pt x="5206" y="1536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516" y="2747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01" y="4283"/>
                  </a:lnTo>
                  <a:lnTo>
                    <a:pt x="1827" y="4702"/>
                  </a:lnTo>
                  <a:lnTo>
                    <a:pt x="1553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28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28" y="13034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324" y="16014"/>
                  </a:lnTo>
                  <a:lnTo>
                    <a:pt x="1553" y="16479"/>
                  </a:lnTo>
                  <a:lnTo>
                    <a:pt x="1827" y="16898"/>
                  </a:lnTo>
                  <a:lnTo>
                    <a:pt x="2101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16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5206" y="20064"/>
                  </a:lnTo>
                  <a:lnTo>
                    <a:pt x="5617" y="20297"/>
                  </a:lnTo>
                  <a:lnTo>
                    <a:pt x="6119" y="20529"/>
                  </a:lnTo>
                  <a:lnTo>
                    <a:pt x="6576" y="20762"/>
                  </a:lnTo>
                  <a:lnTo>
                    <a:pt x="7581" y="21134"/>
                  </a:lnTo>
                  <a:lnTo>
                    <a:pt x="8083" y="21274"/>
                  </a:lnTo>
                  <a:lnTo>
                    <a:pt x="8585" y="21367"/>
                  </a:lnTo>
                  <a:lnTo>
                    <a:pt x="9133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768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49" y="13547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4749" y="8053"/>
                  </a:lnTo>
                  <a:lnTo>
                    <a:pt x="5023" y="7402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220" y="4469"/>
                  </a:lnTo>
                  <a:lnTo>
                    <a:pt x="8768" y="4236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786" y="4236"/>
                  </a:lnTo>
                  <a:lnTo>
                    <a:pt x="13974" y="4702"/>
                  </a:lnTo>
                  <a:lnTo>
                    <a:pt x="14476" y="5074"/>
                  </a:lnTo>
                  <a:lnTo>
                    <a:pt x="15024" y="5447"/>
                  </a:lnTo>
                  <a:lnTo>
                    <a:pt x="15435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31" y="7402"/>
                  </a:lnTo>
                  <a:lnTo>
                    <a:pt x="16805" y="8053"/>
                  </a:lnTo>
                  <a:lnTo>
                    <a:pt x="17033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33" y="12941"/>
                  </a:lnTo>
                  <a:lnTo>
                    <a:pt x="16805" y="13547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5024" y="16153"/>
                  </a:lnTo>
                  <a:lnTo>
                    <a:pt x="14476" y="16572"/>
                  </a:lnTo>
                  <a:lnTo>
                    <a:pt x="13974" y="16852"/>
                  </a:lnTo>
                  <a:lnTo>
                    <a:pt x="13380" y="17178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Freeform 21"/>
            <p:cNvSpPr/>
            <p:nvPr/>
          </p:nvSpPr>
          <p:spPr>
            <a:xfrm>
              <a:off x="903253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3" y="21600"/>
                  </a:lnTo>
                  <a:lnTo>
                    <a:pt x="5143" y="12295"/>
                  </a:lnTo>
                  <a:lnTo>
                    <a:pt x="16400" y="12295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45"/>
                  </a:lnTo>
                  <a:lnTo>
                    <a:pt x="5143" y="8245"/>
                  </a:lnTo>
                  <a:lnTo>
                    <a:pt x="5143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Freeform 22"/>
            <p:cNvSpPr/>
            <p:nvPr/>
          </p:nvSpPr>
          <p:spPr>
            <a:xfrm>
              <a:off x="960375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471" y="12295"/>
                  </a:lnTo>
                  <a:lnTo>
                    <a:pt x="16471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71" y="0"/>
                  </a:lnTo>
                  <a:lnTo>
                    <a:pt x="16471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Freeform 23"/>
            <p:cNvSpPr/>
            <p:nvPr/>
          </p:nvSpPr>
          <p:spPr>
            <a:xfrm>
              <a:off x="1017497" y="2380"/>
              <a:ext cx="583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505" y="21600"/>
                  </a:lnTo>
                  <a:lnTo>
                    <a:pt x="8291" y="21552"/>
                  </a:lnTo>
                  <a:lnTo>
                    <a:pt x="9033" y="21455"/>
                  </a:lnTo>
                  <a:lnTo>
                    <a:pt x="9731" y="21311"/>
                  </a:lnTo>
                  <a:lnTo>
                    <a:pt x="10385" y="21118"/>
                  </a:lnTo>
                  <a:lnTo>
                    <a:pt x="10996" y="20780"/>
                  </a:lnTo>
                  <a:lnTo>
                    <a:pt x="11607" y="20491"/>
                  </a:lnTo>
                  <a:lnTo>
                    <a:pt x="12131" y="20057"/>
                  </a:lnTo>
                  <a:lnTo>
                    <a:pt x="12611" y="19623"/>
                  </a:lnTo>
                  <a:lnTo>
                    <a:pt x="13047" y="19141"/>
                  </a:lnTo>
                  <a:lnTo>
                    <a:pt x="13484" y="18611"/>
                  </a:lnTo>
                  <a:lnTo>
                    <a:pt x="13789" y="18032"/>
                  </a:lnTo>
                  <a:lnTo>
                    <a:pt x="14051" y="17454"/>
                  </a:lnTo>
                  <a:lnTo>
                    <a:pt x="14313" y="16730"/>
                  </a:lnTo>
                  <a:lnTo>
                    <a:pt x="14487" y="16007"/>
                  </a:lnTo>
                  <a:lnTo>
                    <a:pt x="14575" y="15284"/>
                  </a:lnTo>
                  <a:lnTo>
                    <a:pt x="14618" y="14464"/>
                  </a:lnTo>
                  <a:lnTo>
                    <a:pt x="14575" y="13693"/>
                  </a:lnTo>
                  <a:lnTo>
                    <a:pt x="14487" y="13018"/>
                  </a:lnTo>
                  <a:lnTo>
                    <a:pt x="14313" y="12295"/>
                  </a:lnTo>
                  <a:lnTo>
                    <a:pt x="14051" y="11620"/>
                  </a:lnTo>
                  <a:lnTo>
                    <a:pt x="13789" y="11041"/>
                  </a:lnTo>
                  <a:lnTo>
                    <a:pt x="13484" y="10414"/>
                  </a:lnTo>
                  <a:lnTo>
                    <a:pt x="13047" y="9884"/>
                  </a:lnTo>
                  <a:lnTo>
                    <a:pt x="12611" y="9402"/>
                  </a:lnTo>
                  <a:lnTo>
                    <a:pt x="12131" y="8968"/>
                  </a:lnTo>
                  <a:lnTo>
                    <a:pt x="11607" y="8582"/>
                  </a:lnTo>
                  <a:lnTo>
                    <a:pt x="10996" y="8196"/>
                  </a:lnTo>
                  <a:lnTo>
                    <a:pt x="10385" y="7955"/>
                  </a:lnTo>
                  <a:lnTo>
                    <a:pt x="9731" y="7714"/>
                  </a:lnTo>
                  <a:lnTo>
                    <a:pt x="9033" y="7570"/>
                  </a:lnTo>
                  <a:lnTo>
                    <a:pt x="8291" y="7473"/>
                  </a:lnTo>
                  <a:lnTo>
                    <a:pt x="4015" y="7473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695"/>
                  </a:moveTo>
                  <a:lnTo>
                    <a:pt x="4015" y="11282"/>
                  </a:lnTo>
                  <a:lnTo>
                    <a:pt x="7505" y="11282"/>
                  </a:lnTo>
                  <a:lnTo>
                    <a:pt x="8204" y="11379"/>
                  </a:lnTo>
                  <a:lnTo>
                    <a:pt x="8509" y="11427"/>
                  </a:lnTo>
                  <a:lnTo>
                    <a:pt x="8815" y="11523"/>
                  </a:lnTo>
                  <a:lnTo>
                    <a:pt x="9076" y="11668"/>
                  </a:lnTo>
                  <a:lnTo>
                    <a:pt x="9295" y="11812"/>
                  </a:lnTo>
                  <a:lnTo>
                    <a:pt x="9556" y="12005"/>
                  </a:lnTo>
                  <a:lnTo>
                    <a:pt x="9775" y="12198"/>
                  </a:lnTo>
                  <a:lnTo>
                    <a:pt x="9949" y="12439"/>
                  </a:lnTo>
                  <a:lnTo>
                    <a:pt x="10080" y="12680"/>
                  </a:lnTo>
                  <a:lnTo>
                    <a:pt x="10211" y="12970"/>
                  </a:lnTo>
                  <a:lnTo>
                    <a:pt x="10298" y="13211"/>
                  </a:lnTo>
                  <a:lnTo>
                    <a:pt x="10429" y="13500"/>
                  </a:lnTo>
                  <a:lnTo>
                    <a:pt x="10516" y="13886"/>
                  </a:lnTo>
                  <a:lnTo>
                    <a:pt x="10560" y="14175"/>
                  </a:lnTo>
                  <a:lnTo>
                    <a:pt x="10560" y="14898"/>
                  </a:lnTo>
                  <a:lnTo>
                    <a:pt x="10516" y="15188"/>
                  </a:lnTo>
                  <a:lnTo>
                    <a:pt x="10429" y="15477"/>
                  </a:lnTo>
                  <a:lnTo>
                    <a:pt x="10298" y="15814"/>
                  </a:lnTo>
                  <a:lnTo>
                    <a:pt x="10211" y="16104"/>
                  </a:lnTo>
                  <a:lnTo>
                    <a:pt x="9949" y="16586"/>
                  </a:lnTo>
                  <a:lnTo>
                    <a:pt x="9775" y="16827"/>
                  </a:lnTo>
                  <a:lnTo>
                    <a:pt x="9556" y="17020"/>
                  </a:lnTo>
                  <a:lnTo>
                    <a:pt x="9295" y="17164"/>
                  </a:lnTo>
                  <a:lnTo>
                    <a:pt x="9076" y="17309"/>
                  </a:lnTo>
                  <a:lnTo>
                    <a:pt x="8815" y="17502"/>
                  </a:lnTo>
                  <a:lnTo>
                    <a:pt x="8509" y="17598"/>
                  </a:lnTo>
                  <a:lnTo>
                    <a:pt x="8204" y="17646"/>
                  </a:lnTo>
                  <a:lnTo>
                    <a:pt x="7855" y="17695"/>
                  </a:lnTo>
                  <a:lnTo>
                    <a:pt x="4015" y="17695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Freeform 24"/>
            <p:cNvSpPr/>
            <p:nvPr/>
          </p:nvSpPr>
          <p:spPr>
            <a:xfrm>
              <a:off x="1082951" y="2380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7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846"/>
                  </a:lnTo>
                  <a:lnTo>
                    <a:pt x="6109" y="0"/>
                  </a:lnTo>
                  <a:lnTo>
                    <a:pt x="491" y="0"/>
                  </a:lnTo>
                  <a:lnTo>
                    <a:pt x="8073" y="10607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16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Freeform 25"/>
            <p:cNvSpPr/>
            <p:nvPr/>
          </p:nvSpPr>
          <p:spPr>
            <a:xfrm>
              <a:off x="-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3" y="0"/>
                  </a:moveTo>
                  <a:lnTo>
                    <a:pt x="5102" y="13174"/>
                  </a:lnTo>
                  <a:lnTo>
                    <a:pt x="5102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384" y="8333"/>
                  </a:lnTo>
                  <a:lnTo>
                    <a:pt x="16384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Freeform 26"/>
            <p:cNvSpPr/>
            <p:nvPr/>
          </p:nvSpPr>
          <p:spPr>
            <a:xfrm>
              <a:off x="76163" y="102346"/>
              <a:ext cx="6188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600" y="10208"/>
                  </a:lnTo>
                  <a:lnTo>
                    <a:pt x="21516" y="9296"/>
                  </a:lnTo>
                  <a:lnTo>
                    <a:pt x="21433" y="8841"/>
                  </a:lnTo>
                  <a:lnTo>
                    <a:pt x="21349" y="8430"/>
                  </a:lnTo>
                  <a:lnTo>
                    <a:pt x="21223" y="7975"/>
                  </a:lnTo>
                  <a:lnTo>
                    <a:pt x="21056" y="7610"/>
                  </a:lnTo>
                  <a:lnTo>
                    <a:pt x="20930" y="7154"/>
                  </a:lnTo>
                  <a:lnTo>
                    <a:pt x="20595" y="6425"/>
                  </a:lnTo>
                  <a:lnTo>
                    <a:pt x="19674" y="5149"/>
                  </a:lnTo>
                  <a:lnTo>
                    <a:pt x="19088" y="4557"/>
                  </a:lnTo>
                  <a:lnTo>
                    <a:pt x="18460" y="4101"/>
                  </a:lnTo>
                  <a:lnTo>
                    <a:pt x="17791" y="3600"/>
                  </a:lnTo>
                  <a:lnTo>
                    <a:pt x="17037" y="3235"/>
                  </a:lnTo>
                  <a:lnTo>
                    <a:pt x="16242" y="2916"/>
                  </a:lnTo>
                  <a:lnTo>
                    <a:pt x="15405" y="2643"/>
                  </a:lnTo>
                  <a:lnTo>
                    <a:pt x="14526" y="2461"/>
                  </a:lnTo>
                  <a:lnTo>
                    <a:pt x="13605" y="2324"/>
                  </a:lnTo>
                  <a:lnTo>
                    <a:pt x="12684" y="2278"/>
                  </a:lnTo>
                  <a:lnTo>
                    <a:pt x="12684" y="0"/>
                  </a:lnTo>
                  <a:lnTo>
                    <a:pt x="8874" y="0"/>
                  </a:lnTo>
                  <a:lnTo>
                    <a:pt x="8874" y="2278"/>
                  </a:lnTo>
                  <a:lnTo>
                    <a:pt x="7912" y="2324"/>
                  </a:lnTo>
                  <a:lnTo>
                    <a:pt x="7033" y="2461"/>
                  </a:lnTo>
                  <a:lnTo>
                    <a:pt x="6153" y="2643"/>
                  </a:lnTo>
                  <a:lnTo>
                    <a:pt x="5316" y="2916"/>
                  </a:lnTo>
                  <a:lnTo>
                    <a:pt x="4521" y="3235"/>
                  </a:lnTo>
                  <a:lnTo>
                    <a:pt x="3767" y="3600"/>
                  </a:lnTo>
                  <a:lnTo>
                    <a:pt x="3098" y="4056"/>
                  </a:lnTo>
                  <a:lnTo>
                    <a:pt x="2512" y="4557"/>
                  </a:lnTo>
                  <a:lnTo>
                    <a:pt x="1926" y="5104"/>
                  </a:lnTo>
                  <a:lnTo>
                    <a:pt x="1423" y="5742"/>
                  </a:lnTo>
                  <a:lnTo>
                    <a:pt x="1005" y="6380"/>
                  </a:lnTo>
                  <a:lnTo>
                    <a:pt x="670" y="7109"/>
                  </a:lnTo>
                  <a:lnTo>
                    <a:pt x="460" y="7519"/>
                  </a:lnTo>
                  <a:lnTo>
                    <a:pt x="335" y="7884"/>
                  </a:lnTo>
                  <a:lnTo>
                    <a:pt x="251" y="8339"/>
                  </a:lnTo>
                  <a:lnTo>
                    <a:pt x="167" y="8749"/>
                  </a:lnTo>
                  <a:lnTo>
                    <a:pt x="84" y="9205"/>
                  </a:lnTo>
                  <a:lnTo>
                    <a:pt x="42" y="9661"/>
                  </a:lnTo>
                  <a:lnTo>
                    <a:pt x="0" y="10162"/>
                  </a:lnTo>
                  <a:lnTo>
                    <a:pt x="0" y="11119"/>
                  </a:lnTo>
                  <a:lnTo>
                    <a:pt x="84" y="12030"/>
                  </a:lnTo>
                  <a:lnTo>
                    <a:pt x="167" y="12441"/>
                  </a:lnTo>
                  <a:lnTo>
                    <a:pt x="251" y="12942"/>
                  </a:lnTo>
                  <a:lnTo>
                    <a:pt x="335" y="13306"/>
                  </a:lnTo>
                  <a:lnTo>
                    <a:pt x="460" y="13762"/>
                  </a:lnTo>
                  <a:lnTo>
                    <a:pt x="670" y="14127"/>
                  </a:lnTo>
                  <a:lnTo>
                    <a:pt x="1005" y="14856"/>
                  </a:lnTo>
                  <a:lnTo>
                    <a:pt x="1423" y="15539"/>
                  </a:lnTo>
                  <a:lnTo>
                    <a:pt x="1926" y="16223"/>
                  </a:lnTo>
                  <a:lnTo>
                    <a:pt x="2512" y="16724"/>
                  </a:lnTo>
                  <a:lnTo>
                    <a:pt x="3098" y="17271"/>
                  </a:lnTo>
                  <a:lnTo>
                    <a:pt x="3767" y="17681"/>
                  </a:lnTo>
                  <a:lnTo>
                    <a:pt x="4521" y="18091"/>
                  </a:lnTo>
                  <a:lnTo>
                    <a:pt x="5316" y="18410"/>
                  </a:lnTo>
                  <a:lnTo>
                    <a:pt x="6153" y="18729"/>
                  </a:lnTo>
                  <a:lnTo>
                    <a:pt x="7033" y="18911"/>
                  </a:lnTo>
                  <a:lnTo>
                    <a:pt x="7912" y="19048"/>
                  </a:lnTo>
                  <a:lnTo>
                    <a:pt x="8874" y="19139"/>
                  </a:lnTo>
                  <a:lnTo>
                    <a:pt x="8874" y="21600"/>
                  </a:lnTo>
                  <a:lnTo>
                    <a:pt x="12684" y="21600"/>
                  </a:lnTo>
                  <a:lnTo>
                    <a:pt x="12684" y="19139"/>
                  </a:lnTo>
                  <a:lnTo>
                    <a:pt x="13605" y="19048"/>
                  </a:lnTo>
                  <a:lnTo>
                    <a:pt x="14526" y="18911"/>
                  </a:lnTo>
                  <a:lnTo>
                    <a:pt x="15405" y="18729"/>
                  </a:lnTo>
                  <a:lnTo>
                    <a:pt x="16242" y="18456"/>
                  </a:lnTo>
                  <a:lnTo>
                    <a:pt x="17037" y="18137"/>
                  </a:lnTo>
                  <a:lnTo>
                    <a:pt x="17791" y="17772"/>
                  </a:lnTo>
                  <a:lnTo>
                    <a:pt x="18460" y="17316"/>
                  </a:lnTo>
                  <a:lnTo>
                    <a:pt x="19088" y="16815"/>
                  </a:lnTo>
                  <a:lnTo>
                    <a:pt x="19674" y="16268"/>
                  </a:lnTo>
                  <a:lnTo>
                    <a:pt x="20135" y="15630"/>
                  </a:lnTo>
                  <a:lnTo>
                    <a:pt x="20595" y="14947"/>
                  </a:lnTo>
                  <a:lnTo>
                    <a:pt x="20930" y="14218"/>
                  </a:lnTo>
                  <a:lnTo>
                    <a:pt x="21056" y="13808"/>
                  </a:lnTo>
                  <a:lnTo>
                    <a:pt x="21223" y="13443"/>
                  </a:lnTo>
                  <a:lnTo>
                    <a:pt x="21349" y="12987"/>
                  </a:lnTo>
                  <a:lnTo>
                    <a:pt x="21433" y="12577"/>
                  </a:lnTo>
                  <a:lnTo>
                    <a:pt x="21516" y="12122"/>
                  </a:lnTo>
                  <a:lnTo>
                    <a:pt x="21600" y="11210"/>
                  </a:lnTo>
                  <a:lnTo>
                    <a:pt x="21600" y="10709"/>
                  </a:lnTo>
                  <a:close/>
                  <a:moveTo>
                    <a:pt x="12684" y="15539"/>
                  </a:moveTo>
                  <a:lnTo>
                    <a:pt x="12684" y="5787"/>
                  </a:lnTo>
                  <a:lnTo>
                    <a:pt x="13270" y="5833"/>
                  </a:lnTo>
                  <a:lnTo>
                    <a:pt x="14358" y="6015"/>
                  </a:lnTo>
                  <a:lnTo>
                    <a:pt x="14819" y="6152"/>
                  </a:lnTo>
                  <a:lnTo>
                    <a:pt x="15279" y="6334"/>
                  </a:lnTo>
                  <a:lnTo>
                    <a:pt x="15698" y="6562"/>
                  </a:lnTo>
                  <a:lnTo>
                    <a:pt x="16116" y="6835"/>
                  </a:lnTo>
                  <a:lnTo>
                    <a:pt x="16451" y="7109"/>
                  </a:lnTo>
                  <a:lnTo>
                    <a:pt x="17079" y="7792"/>
                  </a:lnTo>
                  <a:lnTo>
                    <a:pt x="17288" y="8157"/>
                  </a:lnTo>
                  <a:lnTo>
                    <a:pt x="17498" y="8613"/>
                  </a:lnTo>
                  <a:lnTo>
                    <a:pt x="17623" y="9023"/>
                  </a:lnTo>
                  <a:lnTo>
                    <a:pt x="17791" y="9524"/>
                  </a:lnTo>
                  <a:lnTo>
                    <a:pt x="17874" y="10618"/>
                  </a:lnTo>
                  <a:lnTo>
                    <a:pt x="17833" y="11210"/>
                  </a:lnTo>
                  <a:lnTo>
                    <a:pt x="17791" y="11757"/>
                  </a:lnTo>
                  <a:lnTo>
                    <a:pt x="17623" y="12213"/>
                  </a:lnTo>
                  <a:lnTo>
                    <a:pt x="17498" y="12714"/>
                  </a:lnTo>
                  <a:lnTo>
                    <a:pt x="17079" y="13534"/>
                  </a:lnTo>
                  <a:lnTo>
                    <a:pt x="16451" y="14218"/>
                  </a:lnTo>
                  <a:lnTo>
                    <a:pt x="16116" y="14537"/>
                  </a:lnTo>
                  <a:lnTo>
                    <a:pt x="15279" y="14992"/>
                  </a:lnTo>
                  <a:lnTo>
                    <a:pt x="14819" y="15220"/>
                  </a:lnTo>
                  <a:lnTo>
                    <a:pt x="14358" y="15357"/>
                  </a:lnTo>
                  <a:lnTo>
                    <a:pt x="13270" y="15539"/>
                  </a:lnTo>
                  <a:lnTo>
                    <a:pt x="12684" y="15539"/>
                  </a:lnTo>
                  <a:close/>
                  <a:moveTo>
                    <a:pt x="3726" y="10709"/>
                  </a:moveTo>
                  <a:lnTo>
                    <a:pt x="3767" y="10208"/>
                  </a:lnTo>
                  <a:lnTo>
                    <a:pt x="3809" y="9661"/>
                  </a:lnTo>
                  <a:lnTo>
                    <a:pt x="3935" y="9159"/>
                  </a:lnTo>
                  <a:lnTo>
                    <a:pt x="4060" y="8704"/>
                  </a:lnTo>
                  <a:lnTo>
                    <a:pt x="4312" y="8294"/>
                  </a:lnTo>
                  <a:lnTo>
                    <a:pt x="4521" y="7884"/>
                  </a:lnTo>
                  <a:lnTo>
                    <a:pt x="4814" y="7519"/>
                  </a:lnTo>
                  <a:lnTo>
                    <a:pt x="5149" y="7154"/>
                  </a:lnTo>
                  <a:lnTo>
                    <a:pt x="5484" y="6881"/>
                  </a:lnTo>
                  <a:lnTo>
                    <a:pt x="5819" y="6653"/>
                  </a:lnTo>
                  <a:lnTo>
                    <a:pt x="6279" y="6380"/>
                  </a:lnTo>
                  <a:lnTo>
                    <a:pt x="6698" y="6197"/>
                  </a:lnTo>
                  <a:lnTo>
                    <a:pt x="7242" y="6061"/>
                  </a:lnTo>
                  <a:lnTo>
                    <a:pt x="7702" y="5924"/>
                  </a:lnTo>
                  <a:lnTo>
                    <a:pt x="8288" y="5833"/>
                  </a:lnTo>
                  <a:lnTo>
                    <a:pt x="8874" y="5787"/>
                  </a:lnTo>
                  <a:lnTo>
                    <a:pt x="8874" y="15539"/>
                  </a:lnTo>
                  <a:lnTo>
                    <a:pt x="7702" y="15448"/>
                  </a:lnTo>
                  <a:lnTo>
                    <a:pt x="7242" y="15311"/>
                  </a:lnTo>
                  <a:lnTo>
                    <a:pt x="6698" y="15175"/>
                  </a:lnTo>
                  <a:lnTo>
                    <a:pt x="6279" y="14992"/>
                  </a:lnTo>
                  <a:lnTo>
                    <a:pt x="5819" y="14765"/>
                  </a:lnTo>
                  <a:lnTo>
                    <a:pt x="5484" y="14537"/>
                  </a:lnTo>
                  <a:lnTo>
                    <a:pt x="4814" y="13899"/>
                  </a:lnTo>
                  <a:lnTo>
                    <a:pt x="4521" y="13580"/>
                  </a:lnTo>
                  <a:lnTo>
                    <a:pt x="4312" y="13170"/>
                  </a:lnTo>
                  <a:lnTo>
                    <a:pt x="4060" y="12759"/>
                  </a:lnTo>
                  <a:lnTo>
                    <a:pt x="3809" y="11848"/>
                  </a:lnTo>
                  <a:lnTo>
                    <a:pt x="3767" y="11301"/>
                  </a:lnTo>
                  <a:lnTo>
                    <a:pt x="3726" y="10709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Freeform 27"/>
            <p:cNvSpPr/>
            <p:nvPr/>
          </p:nvSpPr>
          <p:spPr>
            <a:xfrm>
              <a:off x="146376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6" y="0"/>
                  </a:moveTo>
                  <a:lnTo>
                    <a:pt x="5216" y="13174"/>
                  </a:lnTo>
                  <a:lnTo>
                    <a:pt x="521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98" y="8333"/>
                  </a:lnTo>
                  <a:lnTo>
                    <a:pt x="164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Freeform 28"/>
            <p:cNvSpPr/>
            <p:nvPr/>
          </p:nvSpPr>
          <p:spPr>
            <a:xfrm>
              <a:off x="203499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Freeform 29"/>
            <p:cNvSpPr/>
            <p:nvPr/>
          </p:nvSpPr>
          <p:spPr>
            <a:xfrm>
              <a:off x="255861" y="102346"/>
              <a:ext cx="5117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2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171" y="18847"/>
                  </a:lnTo>
                  <a:lnTo>
                    <a:pt x="15378" y="18847"/>
                  </a:lnTo>
                  <a:lnTo>
                    <a:pt x="16592" y="21600"/>
                  </a:lnTo>
                  <a:close/>
                  <a:moveTo>
                    <a:pt x="13810" y="15286"/>
                  </a:moveTo>
                  <a:lnTo>
                    <a:pt x="7790" y="15286"/>
                  </a:lnTo>
                  <a:lnTo>
                    <a:pt x="10775" y="8118"/>
                  </a:lnTo>
                  <a:lnTo>
                    <a:pt x="13810" y="1528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Freeform 30"/>
            <p:cNvSpPr/>
            <p:nvPr/>
          </p:nvSpPr>
          <p:spPr>
            <a:xfrm>
              <a:off x="314174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31"/>
            <p:cNvSpPr/>
            <p:nvPr/>
          </p:nvSpPr>
          <p:spPr>
            <a:xfrm>
              <a:off x="367727" y="102346"/>
              <a:ext cx="5236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00" y="21600"/>
                  </a:moveTo>
                  <a:lnTo>
                    <a:pt x="12600" y="21553"/>
                  </a:lnTo>
                  <a:lnTo>
                    <a:pt x="13350" y="21507"/>
                  </a:lnTo>
                  <a:lnTo>
                    <a:pt x="14150" y="21414"/>
                  </a:lnTo>
                  <a:lnTo>
                    <a:pt x="14900" y="21228"/>
                  </a:lnTo>
                  <a:lnTo>
                    <a:pt x="15550" y="21041"/>
                  </a:lnTo>
                  <a:lnTo>
                    <a:pt x="16300" y="20809"/>
                  </a:lnTo>
                  <a:lnTo>
                    <a:pt x="16950" y="20529"/>
                  </a:lnTo>
                  <a:lnTo>
                    <a:pt x="17600" y="20203"/>
                  </a:lnTo>
                  <a:lnTo>
                    <a:pt x="18250" y="19831"/>
                  </a:lnTo>
                  <a:lnTo>
                    <a:pt x="18800" y="19412"/>
                  </a:lnTo>
                  <a:lnTo>
                    <a:pt x="19350" y="19040"/>
                  </a:lnTo>
                  <a:lnTo>
                    <a:pt x="19850" y="18528"/>
                  </a:lnTo>
                  <a:lnTo>
                    <a:pt x="20400" y="18062"/>
                  </a:lnTo>
                  <a:lnTo>
                    <a:pt x="20800" y="17550"/>
                  </a:lnTo>
                  <a:lnTo>
                    <a:pt x="21250" y="17038"/>
                  </a:lnTo>
                  <a:lnTo>
                    <a:pt x="21600" y="16433"/>
                  </a:lnTo>
                  <a:lnTo>
                    <a:pt x="18200" y="14105"/>
                  </a:lnTo>
                  <a:lnTo>
                    <a:pt x="17600" y="14897"/>
                  </a:lnTo>
                  <a:lnTo>
                    <a:pt x="17000" y="15641"/>
                  </a:lnTo>
                  <a:lnTo>
                    <a:pt x="16600" y="15921"/>
                  </a:lnTo>
                  <a:lnTo>
                    <a:pt x="16250" y="16247"/>
                  </a:lnTo>
                  <a:lnTo>
                    <a:pt x="15900" y="16479"/>
                  </a:lnTo>
                  <a:lnTo>
                    <a:pt x="15500" y="16712"/>
                  </a:lnTo>
                  <a:lnTo>
                    <a:pt x="15100" y="16898"/>
                  </a:lnTo>
                  <a:lnTo>
                    <a:pt x="14700" y="17131"/>
                  </a:lnTo>
                  <a:lnTo>
                    <a:pt x="13800" y="17410"/>
                  </a:lnTo>
                  <a:lnTo>
                    <a:pt x="13300" y="17503"/>
                  </a:lnTo>
                  <a:lnTo>
                    <a:pt x="12850" y="17550"/>
                  </a:lnTo>
                  <a:lnTo>
                    <a:pt x="12300" y="17597"/>
                  </a:lnTo>
                  <a:lnTo>
                    <a:pt x="11850" y="17643"/>
                  </a:lnTo>
                  <a:lnTo>
                    <a:pt x="11050" y="17597"/>
                  </a:lnTo>
                  <a:lnTo>
                    <a:pt x="10350" y="17503"/>
                  </a:lnTo>
                  <a:lnTo>
                    <a:pt x="9650" y="17364"/>
                  </a:lnTo>
                  <a:lnTo>
                    <a:pt x="8950" y="17131"/>
                  </a:lnTo>
                  <a:lnTo>
                    <a:pt x="8350" y="16852"/>
                  </a:lnTo>
                  <a:lnTo>
                    <a:pt x="7750" y="16526"/>
                  </a:lnTo>
                  <a:lnTo>
                    <a:pt x="7200" y="16200"/>
                  </a:lnTo>
                  <a:lnTo>
                    <a:pt x="6700" y="15734"/>
                  </a:lnTo>
                  <a:lnTo>
                    <a:pt x="6250" y="15269"/>
                  </a:lnTo>
                  <a:lnTo>
                    <a:pt x="5800" y="14757"/>
                  </a:lnTo>
                  <a:lnTo>
                    <a:pt x="5500" y="14152"/>
                  </a:lnTo>
                  <a:lnTo>
                    <a:pt x="5200" y="13593"/>
                  </a:lnTo>
                  <a:lnTo>
                    <a:pt x="5000" y="12941"/>
                  </a:lnTo>
                  <a:lnTo>
                    <a:pt x="4800" y="12243"/>
                  </a:lnTo>
                  <a:lnTo>
                    <a:pt x="4700" y="11545"/>
                  </a:lnTo>
                  <a:lnTo>
                    <a:pt x="4650" y="10800"/>
                  </a:lnTo>
                  <a:lnTo>
                    <a:pt x="4700" y="10102"/>
                  </a:lnTo>
                  <a:lnTo>
                    <a:pt x="4800" y="9357"/>
                  </a:lnTo>
                  <a:lnTo>
                    <a:pt x="5200" y="8053"/>
                  </a:lnTo>
                  <a:lnTo>
                    <a:pt x="5500" y="7448"/>
                  </a:lnTo>
                  <a:lnTo>
                    <a:pt x="5800" y="6890"/>
                  </a:lnTo>
                  <a:lnTo>
                    <a:pt x="6250" y="6331"/>
                  </a:lnTo>
                  <a:lnTo>
                    <a:pt x="6700" y="5866"/>
                  </a:lnTo>
                  <a:lnTo>
                    <a:pt x="7200" y="5447"/>
                  </a:lnTo>
                  <a:lnTo>
                    <a:pt x="7750" y="5074"/>
                  </a:lnTo>
                  <a:lnTo>
                    <a:pt x="8950" y="4422"/>
                  </a:lnTo>
                  <a:lnTo>
                    <a:pt x="9650" y="4236"/>
                  </a:lnTo>
                  <a:lnTo>
                    <a:pt x="10350" y="4097"/>
                  </a:lnTo>
                  <a:lnTo>
                    <a:pt x="11050" y="4003"/>
                  </a:lnTo>
                  <a:lnTo>
                    <a:pt x="11850" y="3957"/>
                  </a:lnTo>
                  <a:lnTo>
                    <a:pt x="12300" y="3957"/>
                  </a:lnTo>
                  <a:lnTo>
                    <a:pt x="12850" y="4003"/>
                  </a:lnTo>
                  <a:lnTo>
                    <a:pt x="13300" y="4097"/>
                  </a:lnTo>
                  <a:lnTo>
                    <a:pt x="13800" y="4190"/>
                  </a:lnTo>
                  <a:lnTo>
                    <a:pt x="14700" y="4469"/>
                  </a:lnTo>
                  <a:lnTo>
                    <a:pt x="15100" y="4655"/>
                  </a:lnTo>
                  <a:lnTo>
                    <a:pt x="15900" y="5121"/>
                  </a:lnTo>
                  <a:lnTo>
                    <a:pt x="16250" y="5353"/>
                  </a:lnTo>
                  <a:lnTo>
                    <a:pt x="16600" y="5679"/>
                  </a:lnTo>
                  <a:lnTo>
                    <a:pt x="17000" y="5959"/>
                  </a:lnTo>
                  <a:lnTo>
                    <a:pt x="17600" y="6657"/>
                  </a:lnTo>
                  <a:lnTo>
                    <a:pt x="18200" y="7448"/>
                  </a:lnTo>
                  <a:lnTo>
                    <a:pt x="21600" y="5167"/>
                  </a:lnTo>
                  <a:lnTo>
                    <a:pt x="21250" y="4562"/>
                  </a:lnTo>
                  <a:lnTo>
                    <a:pt x="20800" y="4050"/>
                  </a:lnTo>
                  <a:lnTo>
                    <a:pt x="20350" y="3491"/>
                  </a:lnTo>
                  <a:lnTo>
                    <a:pt x="19350" y="2560"/>
                  </a:lnTo>
                  <a:lnTo>
                    <a:pt x="18750" y="2141"/>
                  </a:lnTo>
                  <a:lnTo>
                    <a:pt x="18200" y="1722"/>
                  </a:lnTo>
                  <a:lnTo>
                    <a:pt x="17600" y="1397"/>
                  </a:lnTo>
                  <a:lnTo>
                    <a:pt x="16950" y="1071"/>
                  </a:lnTo>
                  <a:lnTo>
                    <a:pt x="16300" y="791"/>
                  </a:lnTo>
                  <a:lnTo>
                    <a:pt x="15600" y="559"/>
                  </a:lnTo>
                  <a:lnTo>
                    <a:pt x="14900" y="372"/>
                  </a:lnTo>
                  <a:lnTo>
                    <a:pt x="14150" y="186"/>
                  </a:lnTo>
                  <a:lnTo>
                    <a:pt x="12650" y="0"/>
                  </a:lnTo>
                  <a:lnTo>
                    <a:pt x="11200" y="0"/>
                  </a:lnTo>
                  <a:lnTo>
                    <a:pt x="10000" y="93"/>
                  </a:lnTo>
                  <a:lnTo>
                    <a:pt x="9450" y="186"/>
                  </a:lnTo>
                  <a:lnTo>
                    <a:pt x="8850" y="372"/>
                  </a:lnTo>
                  <a:lnTo>
                    <a:pt x="8300" y="512"/>
                  </a:lnTo>
                  <a:lnTo>
                    <a:pt x="7700" y="652"/>
                  </a:lnTo>
                  <a:lnTo>
                    <a:pt x="7200" y="838"/>
                  </a:lnTo>
                  <a:lnTo>
                    <a:pt x="6650" y="1024"/>
                  </a:lnTo>
                  <a:lnTo>
                    <a:pt x="6150" y="1303"/>
                  </a:lnTo>
                  <a:lnTo>
                    <a:pt x="5650" y="1536"/>
                  </a:lnTo>
                  <a:lnTo>
                    <a:pt x="5200" y="1816"/>
                  </a:lnTo>
                  <a:lnTo>
                    <a:pt x="4700" y="2141"/>
                  </a:lnTo>
                  <a:lnTo>
                    <a:pt x="4250" y="2421"/>
                  </a:lnTo>
                  <a:lnTo>
                    <a:pt x="3800" y="2747"/>
                  </a:lnTo>
                  <a:lnTo>
                    <a:pt x="3400" y="3119"/>
                  </a:lnTo>
                  <a:lnTo>
                    <a:pt x="3050" y="3491"/>
                  </a:lnTo>
                  <a:lnTo>
                    <a:pt x="2650" y="3864"/>
                  </a:lnTo>
                  <a:lnTo>
                    <a:pt x="2300" y="4283"/>
                  </a:lnTo>
                  <a:lnTo>
                    <a:pt x="2000" y="4655"/>
                  </a:lnTo>
                  <a:lnTo>
                    <a:pt x="1650" y="5121"/>
                  </a:lnTo>
                  <a:lnTo>
                    <a:pt x="1400" y="5540"/>
                  </a:lnTo>
                  <a:lnTo>
                    <a:pt x="900" y="6564"/>
                  </a:lnTo>
                  <a:lnTo>
                    <a:pt x="700" y="7029"/>
                  </a:lnTo>
                  <a:lnTo>
                    <a:pt x="500" y="7541"/>
                  </a:lnTo>
                  <a:lnTo>
                    <a:pt x="350" y="8007"/>
                  </a:lnTo>
                  <a:lnTo>
                    <a:pt x="200" y="8566"/>
                  </a:lnTo>
                  <a:lnTo>
                    <a:pt x="100" y="9124"/>
                  </a:lnTo>
                  <a:lnTo>
                    <a:pt x="50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100" y="12476"/>
                  </a:lnTo>
                  <a:lnTo>
                    <a:pt x="200" y="13034"/>
                  </a:lnTo>
                  <a:lnTo>
                    <a:pt x="500" y="14059"/>
                  </a:lnTo>
                  <a:lnTo>
                    <a:pt x="700" y="14571"/>
                  </a:lnTo>
                  <a:lnTo>
                    <a:pt x="900" y="15036"/>
                  </a:lnTo>
                  <a:lnTo>
                    <a:pt x="1150" y="15548"/>
                  </a:lnTo>
                  <a:lnTo>
                    <a:pt x="1650" y="16479"/>
                  </a:lnTo>
                  <a:lnTo>
                    <a:pt x="2000" y="16898"/>
                  </a:lnTo>
                  <a:lnTo>
                    <a:pt x="2300" y="17317"/>
                  </a:lnTo>
                  <a:lnTo>
                    <a:pt x="2650" y="17690"/>
                  </a:lnTo>
                  <a:lnTo>
                    <a:pt x="3050" y="18109"/>
                  </a:lnTo>
                  <a:lnTo>
                    <a:pt x="3400" y="18481"/>
                  </a:lnTo>
                  <a:lnTo>
                    <a:pt x="3800" y="18853"/>
                  </a:lnTo>
                  <a:lnTo>
                    <a:pt x="4250" y="19179"/>
                  </a:lnTo>
                  <a:lnTo>
                    <a:pt x="4700" y="19459"/>
                  </a:lnTo>
                  <a:lnTo>
                    <a:pt x="5150" y="19784"/>
                  </a:lnTo>
                  <a:lnTo>
                    <a:pt x="5650" y="20064"/>
                  </a:lnTo>
                  <a:lnTo>
                    <a:pt x="6150" y="20297"/>
                  </a:lnTo>
                  <a:lnTo>
                    <a:pt x="6650" y="20576"/>
                  </a:lnTo>
                  <a:lnTo>
                    <a:pt x="7200" y="20762"/>
                  </a:lnTo>
                  <a:lnTo>
                    <a:pt x="7700" y="20948"/>
                  </a:lnTo>
                  <a:lnTo>
                    <a:pt x="8800" y="21228"/>
                  </a:lnTo>
                  <a:lnTo>
                    <a:pt x="9400" y="21414"/>
                  </a:lnTo>
                  <a:lnTo>
                    <a:pt x="9950" y="21460"/>
                  </a:lnTo>
                  <a:lnTo>
                    <a:pt x="10600" y="21553"/>
                  </a:lnTo>
                  <a:lnTo>
                    <a:pt x="11150" y="21600"/>
                  </a:lnTo>
                  <a:lnTo>
                    <a:pt x="118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Freeform 32"/>
            <p:cNvSpPr/>
            <p:nvPr/>
          </p:nvSpPr>
          <p:spPr>
            <a:xfrm>
              <a:off x="426039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53"/>
                  </a:lnTo>
                  <a:lnTo>
                    <a:pt x="12447" y="21460"/>
                  </a:lnTo>
                  <a:lnTo>
                    <a:pt x="12951" y="21414"/>
                  </a:lnTo>
                  <a:lnTo>
                    <a:pt x="13500" y="21228"/>
                  </a:lnTo>
                  <a:lnTo>
                    <a:pt x="13958" y="21088"/>
                  </a:lnTo>
                  <a:lnTo>
                    <a:pt x="14507" y="20948"/>
                  </a:lnTo>
                  <a:lnTo>
                    <a:pt x="15010" y="20762"/>
                  </a:lnTo>
                  <a:lnTo>
                    <a:pt x="15468" y="20576"/>
                  </a:lnTo>
                  <a:lnTo>
                    <a:pt x="15925" y="20297"/>
                  </a:lnTo>
                  <a:lnTo>
                    <a:pt x="16383" y="20064"/>
                  </a:lnTo>
                  <a:lnTo>
                    <a:pt x="16841" y="19784"/>
                  </a:lnTo>
                  <a:lnTo>
                    <a:pt x="17253" y="19459"/>
                  </a:lnTo>
                  <a:lnTo>
                    <a:pt x="17664" y="19179"/>
                  </a:lnTo>
                  <a:lnTo>
                    <a:pt x="18076" y="18853"/>
                  </a:lnTo>
                  <a:lnTo>
                    <a:pt x="18442" y="18481"/>
                  </a:lnTo>
                  <a:lnTo>
                    <a:pt x="18763" y="18109"/>
                  </a:lnTo>
                  <a:lnTo>
                    <a:pt x="19175" y="17690"/>
                  </a:lnTo>
                  <a:lnTo>
                    <a:pt x="19449" y="17317"/>
                  </a:lnTo>
                  <a:lnTo>
                    <a:pt x="19769" y="16898"/>
                  </a:lnTo>
                  <a:lnTo>
                    <a:pt x="20044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36"/>
                  </a:lnTo>
                  <a:lnTo>
                    <a:pt x="21005" y="14571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508" y="9124"/>
                  </a:lnTo>
                  <a:lnTo>
                    <a:pt x="21417" y="8566"/>
                  </a:lnTo>
                  <a:lnTo>
                    <a:pt x="21280" y="8007"/>
                  </a:lnTo>
                  <a:lnTo>
                    <a:pt x="21142" y="7541"/>
                  </a:lnTo>
                  <a:lnTo>
                    <a:pt x="21005" y="7029"/>
                  </a:lnTo>
                  <a:lnTo>
                    <a:pt x="20731" y="6564"/>
                  </a:lnTo>
                  <a:lnTo>
                    <a:pt x="20547" y="6052"/>
                  </a:lnTo>
                  <a:lnTo>
                    <a:pt x="20319" y="5540"/>
                  </a:lnTo>
                  <a:lnTo>
                    <a:pt x="20044" y="5121"/>
                  </a:lnTo>
                  <a:lnTo>
                    <a:pt x="19769" y="4655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119"/>
                  </a:lnTo>
                  <a:lnTo>
                    <a:pt x="18076" y="2747"/>
                  </a:lnTo>
                  <a:lnTo>
                    <a:pt x="17664" y="2421"/>
                  </a:lnTo>
                  <a:lnTo>
                    <a:pt x="17253" y="2141"/>
                  </a:lnTo>
                  <a:lnTo>
                    <a:pt x="16841" y="1816"/>
                  </a:lnTo>
                  <a:lnTo>
                    <a:pt x="16383" y="1536"/>
                  </a:lnTo>
                  <a:lnTo>
                    <a:pt x="15925" y="1303"/>
                  </a:lnTo>
                  <a:lnTo>
                    <a:pt x="15468" y="1024"/>
                  </a:lnTo>
                  <a:lnTo>
                    <a:pt x="15010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72"/>
                  </a:lnTo>
                  <a:lnTo>
                    <a:pt x="12951" y="186"/>
                  </a:lnTo>
                  <a:lnTo>
                    <a:pt x="12447" y="93"/>
                  </a:lnTo>
                  <a:lnTo>
                    <a:pt x="11853" y="47"/>
                  </a:lnTo>
                  <a:lnTo>
                    <a:pt x="11349" y="0"/>
                  </a:lnTo>
                  <a:lnTo>
                    <a:pt x="10251" y="0"/>
                  </a:lnTo>
                  <a:lnTo>
                    <a:pt x="9656" y="47"/>
                  </a:lnTo>
                  <a:lnTo>
                    <a:pt x="9153" y="93"/>
                  </a:lnTo>
                  <a:lnTo>
                    <a:pt x="8603" y="186"/>
                  </a:lnTo>
                  <a:lnTo>
                    <a:pt x="8100" y="372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132" y="1024"/>
                  </a:lnTo>
                  <a:lnTo>
                    <a:pt x="5629" y="1303"/>
                  </a:lnTo>
                  <a:lnTo>
                    <a:pt x="5217" y="1536"/>
                  </a:lnTo>
                  <a:lnTo>
                    <a:pt x="4714" y="1816"/>
                  </a:lnTo>
                  <a:lnTo>
                    <a:pt x="4347" y="2141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119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655"/>
                  </a:lnTo>
                  <a:lnTo>
                    <a:pt x="1556" y="5121"/>
                  </a:lnTo>
                  <a:lnTo>
                    <a:pt x="1327" y="5540"/>
                  </a:lnTo>
                  <a:lnTo>
                    <a:pt x="1053" y="6052"/>
                  </a:lnTo>
                  <a:lnTo>
                    <a:pt x="824" y="6564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66" y="8007"/>
                  </a:lnTo>
                  <a:lnTo>
                    <a:pt x="92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92" y="12476"/>
                  </a:lnTo>
                  <a:lnTo>
                    <a:pt x="229" y="13034"/>
                  </a:lnTo>
                  <a:lnTo>
                    <a:pt x="641" y="14571"/>
                  </a:lnTo>
                  <a:lnTo>
                    <a:pt x="824" y="15036"/>
                  </a:lnTo>
                  <a:lnTo>
                    <a:pt x="1053" y="15548"/>
                  </a:lnTo>
                  <a:lnTo>
                    <a:pt x="1327" y="16014"/>
                  </a:lnTo>
                  <a:lnTo>
                    <a:pt x="1556" y="16479"/>
                  </a:lnTo>
                  <a:lnTo>
                    <a:pt x="2105" y="17317"/>
                  </a:lnTo>
                  <a:lnTo>
                    <a:pt x="2471" y="17690"/>
                  </a:lnTo>
                  <a:lnTo>
                    <a:pt x="2792" y="18109"/>
                  </a:lnTo>
                  <a:lnTo>
                    <a:pt x="3112" y="18481"/>
                  </a:lnTo>
                  <a:lnTo>
                    <a:pt x="3524" y="18853"/>
                  </a:lnTo>
                  <a:lnTo>
                    <a:pt x="3890" y="19179"/>
                  </a:lnTo>
                  <a:lnTo>
                    <a:pt x="4347" y="19459"/>
                  </a:lnTo>
                  <a:lnTo>
                    <a:pt x="4714" y="19784"/>
                  </a:lnTo>
                  <a:lnTo>
                    <a:pt x="5217" y="20064"/>
                  </a:lnTo>
                  <a:lnTo>
                    <a:pt x="5629" y="20297"/>
                  </a:lnTo>
                  <a:lnTo>
                    <a:pt x="6132" y="20576"/>
                  </a:lnTo>
                  <a:lnTo>
                    <a:pt x="7047" y="20948"/>
                  </a:lnTo>
                  <a:lnTo>
                    <a:pt x="7551" y="21088"/>
                  </a:lnTo>
                  <a:lnTo>
                    <a:pt x="8100" y="21228"/>
                  </a:lnTo>
                  <a:lnTo>
                    <a:pt x="8603" y="21414"/>
                  </a:lnTo>
                  <a:lnTo>
                    <a:pt x="9153" y="21460"/>
                  </a:lnTo>
                  <a:lnTo>
                    <a:pt x="9656" y="21553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114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92" y="17131"/>
                  </a:lnTo>
                  <a:lnTo>
                    <a:pt x="7597" y="16852"/>
                  </a:lnTo>
                  <a:lnTo>
                    <a:pt x="7047" y="16526"/>
                  </a:lnTo>
                  <a:lnTo>
                    <a:pt x="6590" y="16200"/>
                  </a:lnTo>
                  <a:lnTo>
                    <a:pt x="6132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93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302" y="10753"/>
                  </a:lnTo>
                  <a:lnTo>
                    <a:pt x="4393" y="9357"/>
                  </a:lnTo>
                  <a:lnTo>
                    <a:pt x="4576" y="8659"/>
                  </a:lnTo>
                  <a:lnTo>
                    <a:pt x="4759" y="8007"/>
                  </a:lnTo>
                  <a:lnTo>
                    <a:pt x="5034" y="7448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132" y="5866"/>
                  </a:lnTo>
                  <a:lnTo>
                    <a:pt x="6590" y="5400"/>
                  </a:lnTo>
                  <a:lnTo>
                    <a:pt x="7047" y="5074"/>
                  </a:lnTo>
                  <a:lnTo>
                    <a:pt x="7597" y="4748"/>
                  </a:lnTo>
                  <a:lnTo>
                    <a:pt x="8192" y="4422"/>
                  </a:lnTo>
                  <a:lnTo>
                    <a:pt x="8786" y="4236"/>
                  </a:lnTo>
                  <a:lnTo>
                    <a:pt x="9427" y="4097"/>
                  </a:lnTo>
                  <a:lnTo>
                    <a:pt x="10114" y="4003"/>
                  </a:lnTo>
                  <a:lnTo>
                    <a:pt x="10800" y="3957"/>
                  </a:lnTo>
                  <a:lnTo>
                    <a:pt x="11486" y="4003"/>
                  </a:lnTo>
                  <a:lnTo>
                    <a:pt x="12173" y="4097"/>
                  </a:lnTo>
                  <a:lnTo>
                    <a:pt x="12768" y="4236"/>
                  </a:lnTo>
                  <a:lnTo>
                    <a:pt x="13408" y="4422"/>
                  </a:lnTo>
                  <a:lnTo>
                    <a:pt x="15056" y="5400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48"/>
                  </a:lnTo>
                  <a:lnTo>
                    <a:pt x="16841" y="8007"/>
                  </a:lnTo>
                  <a:lnTo>
                    <a:pt x="17069" y="8659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753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69" y="12941"/>
                  </a:lnTo>
                  <a:lnTo>
                    <a:pt x="16841" y="13593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056" y="16200"/>
                  </a:lnTo>
                  <a:lnTo>
                    <a:pt x="13958" y="16852"/>
                  </a:lnTo>
                  <a:lnTo>
                    <a:pt x="13408" y="17131"/>
                  </a:lnTo>
                  <a:lnTo>
                    <a:pt x="12768" y="17364"/>
                  </a:lnTo>
                  <a:lnTo>
                    <a:pt x="12173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Freeform 33"/>
            <p:cNvSpPr/>
            <p:nvPr/>
          </p:nvSpPr>
          <p:spPr>
            <a:xfrm>
              <a:off x="490303" y="103536"/>
              <a:ext cx="4165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0" y="9880"/>
                  </a:moveTo>
                  <a:lnTo>
                    <a:pt x="17079" y="9541"/>
                  </a:lnTo>
                  <a:lnTo>
                    <a:pt x="17581" y="9105"/>
                  </a:lnTo>
                  <a:lnTo>
                    <a:pt x="18209" y="8233"/>
                  </a:lnTo>
                  <a:lnTo>
                    <a:pt x="18398" y="7700"/>
                  </a:lnTo>
                  <a:lnTo>
                    <a:pt x="18649" y="7119"/>
                  </a:lnTo>
                  <a:lnTo>
                    <a:pt x="18712" y="6587"/>
                  </a:lnTo>
                  <a:lnTo>
                    <a:pt x="18774" y="6005"/>
                  </a:lnTo>
                  <a:lnTo>
                    <a:pt x="18712" y="5327"/>
                  </a:lnTo>
                  <a:lnTo>
                    <a:pt x="18586" y="4746"/>
                  </a:lnTo>
                  <a:lnTo>
                    <a:pt x="18335" y="4117"/>
                  </a:lnTo>
                  <a:lnTo>
                    <a:pt x="18084" y="3584"/>
                  </a:lnTo>
                  <a:lnTo>
                    <a:pt x="17707" y="3003"/>
                  </a:lnTo>
                  <a:lnTo>
                    <a:pt x="17330" y="2518"/>
                  </a:lnTo>
                  <a:lnTo>
                    <a:pt x="16828" y="2083"/>
                  </a:lnTo>
                  <a:lnTo>
                    <a:pt x="16263" y="1598"/>
                  </a:lnTo>
                  <a:lnTo>
                    <a:pt x="15635" y="1259"/>
                  </a:lnTo>
                  <a:lnTo>
                    <a:pt x="15007" y="969"/>
                  </a:lnTo>
                  <a:lnTo>
                    <a:pt x="14191" y="630"/>
                  </a:lnTo>
                  <a:lnTo>
                    <a:pt x="13500" y="387"/>
                  </a:lnTo>
                  <a:lnTo>
                    <a:pt x="12621" y="242"/>
                  </a:lnTo>
                  <a:lnTo>
                    <a:pt x="11805" y="97"/>
                  </a:lnTo>
                  <a:lnTo>
                    <a:pt x="1086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437" y="21600"/>
                  </a:lnTo>
                  <a:lnTo>
                    <a:pt x="14379" y="21503"/>
                  </a:lnTo>
                  <a:lnTo>
                    <a:pt x="15321" y="21358"/>
                  </a:lnTo>
                  <a:lnTo>
                    <a:pt x="16200" y="21164"/>
                  </a:lnTo>
                  <a:lnTo>
                    <a:pt x="16953" y="20922"/>
                  </a:lnTo>
                  <a:lnTo>
                    <a:pt x="17707" y="20583"/>
                  </a:lnTo>
                  <a:lnTo>
                    <a:pt x="18398" y="20244"/>
                  </a:lnTo>
                  <a:lnTo>
                    <a:pt x="19088" y="19808"/>
                  </a:lnTo>
                  <a:lnTo>
                    <a:pt x="19591" y="19421"/>
                  </a:lnTo>
                  <a:lnTo>
                    <a:pt x="20156" y="18888"/>
                  </a:lnTo>
                  <a:lnTo>
                    <a:pt x="20595" y="18404"/>
                  </a:lnTo>
                  <a:lnTo>
                    <a:pt x="20909" y="17822"/>
                  </a:lnTo>
                  <a:lnTo>
                    <a:pt x="21286" y="17193"/>
                  </a:lnTo>
                  <a:lnTo>
                    <a:pt x="21474" y="16612"/>
                  </a:lnTo>
                  <a:lnTo>
                    <a:pt x="21600" y="15934"/>
                  </a:lnTo>
                  <a:lnTo>
                    <a:pt x="21600" y="14771"/>
                  </a:lnTo>
                  <a:lnTo>
                    <a:pt x="21537" y="14287"/>
                  </a:lnTo>
                  <a:lnTo>
                    <a:pt x="21286" y="13415"/>
                  </a:lnTo>
                  <a:lnTo>
                    <a:pt x="21035" y="13028"/>
                  </a:lnTo>
                  <a:lnTo>
                    <a:pt x="20847" y="12592"/>
                  </a:lnTo>
                  <a:lnTo>
                    <a:pt x="20595" y="12253"/>
                  </a:lnTo>
                  <a:lnTo>
                    <a:pt x="19967" y="11575"/>
                  </a:lnTo>
                  <a:lnTo>
                    <a:pt x="19528" y="11284"/>
                  </a:lnTo>
                  <a:lnTo>
                    <a:pt x="18774" y="10703"/>
                  </a:lnTo>
                  <a:lnTo>
                    <a:pt x="18209" y="10509"/>
                  </a:lnTo>
                  <a:lnTo>
                    <a:pt x="17770" y="10267"/>
                  </a:lnTo>
                  <a:lnTo>
                    <a:pt x="17267" y="10074"/>
                  </a:lnTo>
                  <a:lnTo>
                    <a:pt x="16640" y="9880"/>
                  </a:lnTo>
                  <a:close/>
                  <a:moveTo>
                    <a:pt x="9481" y="3778"/>
                  </a:moveTo>
                  <a:lnTo>
                    <a:pt x="10235" y="3826"/>
                  </a:lnTo>
                  <a:lnTo>
                    <a:pt x="10988" y="3923"/>
                  </a:lnTo>
                  <a:lnTo>
                    <a:pt x="11302" y="4020"/>
                  </a:lnTo>
                  <a:lnTo>
                    <a:pt x="11616" y="4165"/>
                  </a:lnTo>
                  <a:lnTo>
                    <a:pt x="11930" y="4262"/>
                  </a:lnTo>
                  <a:lnTo>
                    <a:pt x="12181" y="4407"/>
                  </a:lnTo>
                  <a:lnTo>
                    <a:pt x="12558" y="4795"/>
                  </a:lnTo>
                  <a:lnTo>
                    <a:pt x="12809" y="5182"/>
                  </a:lnTo>
                  <a:lnTo>
                    <a:pt x="12998" y="5715"/>
                  </a:lnTo>
                  <a:lnTo>
                    <a:pt x="13123" y="6199"/>
                  </a:lnTo>
                  <a:lnTo>
                    <a:pt x="12998" y="6780"/>
                  </a:lnTo>
                  <a:lnTo>
                    <a:pt x="12809" y="7265"/>
                  </a:lnTo>
                  <a:lnTo>
                    <a:pt x="12558" y="7652"/>
                  </a:lnTo>
                  <a:lnTo>
                    <a:pt x="12370" y="7846"/>
                  </a:lnTo>
                  <a:lnTo>
                    <a:pt x="11930" y="8185"/>
                  </a:lnTo>
                  <a:lnTo>
                    <a:pt x="11302" y="8475"/>
                  </a:lnTo>
                  <a:lnTo>
                    <a:pt x="10988" y="8524"/>
                  </a:lnTo>
                  <a:lnTo>
                    <a:pt x="10235" y="8669"/>
                  </a:lnTo>
                  <a:lnTo>
                    <a:pt x="9481" y="8717"/>
                  </a:lnTo>
                  <a:lnTo>
                    <a:pt x="5526" y="8717"/>
                  </a:lnTo>
                  <a:lnTo>
                    <a:pt x="5526" y="3778"/>
                  </a:lnTo>
                  <a:lnTo>
                    <a:pt x="9481" y="3778"/>
                  </a:lnTo>
                  <a:close/>
                  <a:moveTo>
                    <a:pt x="12056" y="17822"/>
                  </a:moveTo>
                  <a:lnTo>
                    <a:pt x="5526" y="17822"/>
                  </a:lnTo>
                  <a:lnTo>
                    <a:pt x="5526" y="12350"/>
                  </a:lnTo>
                  <a:lnTo>
                    <a:pt x="12495" y="12350"/>
                  </a:lnTo>
                  <a:lnTo>
                    <a:pt x="12872" y="12398"/>
                  </a:lnTo>
                  <a:lnTo>
                    <a:pt x="13312" y="12447"/>
                  </a:lnTo>
                  <a:lnTo>
                    <a:pt x="13688" y="12543"/>
                  </a:lnTo>
                  <a:lnTo>
                    <a:pt x="14693" y="12931"/>
                  </a:lnTo>
                  <a:lnTo>
                    <a:pt x="14944" y="13125"/>
                  </a:lnTo>
                  <a:lnTo>
                    <a:pt x="15195" y="13270"/>
                  </a:lnTo>
                  <a:lnTo>
                    <a:pt x="15384" y="13464"/>
                  </a:lnTo>
                  <a:lnTo>
                    <a:pt x="15698" y="13948"/>
                  </a:lnTo>
                  <a:lnTo>
                    <a:pt x="15886" y="14190"/>
                  </a:lnTo>
                  <a:lnTo>
                    <a:pt x="15949" y="14529"/>
                  </a:lnTo>
                  <a:lnTo>
                    <a:pt x="16012" y="14820"/>
                  </a:lnTo>
                  <a:lnTo>
                    <a:pt x="16012" y="15449"/>
                  </a:lnTo>
                  <a:lnTo>
                    <a:pt x="15949" y="15691"/>
                  </a:lnTo>
                  <a:lnTo>
                    <a:pt x="15886" y="15982"/>
                  </a:lnTo>
                  <a:lnTo>
                    <a:pt x="15698" y="16224"/>
                  </a:lnTo>
                  <a:lnTo>
                    <a:pt x="15572" y="16515"/>
                  </a:lnTo>
                  <a:lnTo>
                    <a:pt x="15195" y="16902"/>
                  </a:lnTo>
                  <a:lnTo>
                    <a:pt x="14693" y="17290"/>
                  </a:lnTo>
                  <a:lnTo>
                    <a:pt x="14065" y="17532"/>
                  </a:lnTo>
                  <a:lnTo>
                    <a:pt x="13688" y="17629"/>
                  </a:lnTo>
                  <a:lnTo>
                    <a:pt x="12872" y="17774"/>
                  </a:lnTo>
                  <a:lnTo>
                    <a:pt x="12056" y="1782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Freeform 34"/>
            <p:cNvSpPr/>
            <p:nvPr/>
          </p:nvSpPr>
          <p:spPr>
            <a:xfrm>
              <a:off x="540286" y="103536"/>
              <a:ext cx="5950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291" y="21600"/>
                  </a:lnTo>
                  <a:lnTo>
                    <a:pt x="9033" y="21503"/>
                  </a:lnTo>
                  <a:lnTo>
                    <a:pt x="9731" y="21358"/>
                  </a:lnTo>
                  <a:lnTo>
                    <a:pt x="10342" y="21116"/>
                  </a:lnTo>
                  <a:lnTo>
                    <a:pt x="10996" y="20825"/>
                  </a:lnTo>
                  <a:lnTo>
                    <a:pt x="11607" y="20486"/>
                  </a:lnTo>
                  <a:lnTo>
                    <a:pt x="12131" y="20147"/>
                  </a:lnTo>
                  <a:lnTo>
                    <a:pt x="12611" y="19663"/>
                  </a:lnTo>
                  <a:lnTo>
                    <a:pt x="13047" y="19227"/>
                  </a:lnTo>
                  <a:lnTo>
                    <a:pt x="13484" y="18646"/>
                  </a:lnTo>
                  <a:lnTo>
                    <a:pt x="13789" y="18065"/>
                  </a:lnTo>
                  <a:lnTo>
                    <a:pt x="14051" y="17435"/>
                  </a:lnTo>
                  <a:lnTo>
                    <a:pt x="14269" y="16757"/>
                  </a:lnTo>
                  <a:lnTo>
                    <a:pt x="14487" y="16030"/>
                  </a:lnTo>
                  <a:lnTo>
                    <a:pt x="14575" y="15256"/>
                  </a:lnTo>
                  <a:lnTo>
                    <a:pt x="14575" y="13754"/>
                  </a:lnTo>
                  <a:lnTo>
                    <a:pt x="14487" y="12979"/>
                  </a:lnTo>
                  <a:lnTo>
                    <a:pt x="14051" y="11623"/>
                  </a:lnTo>
                  <a:lnTo>
                    <a:pt x="13789" y="10994"/>
                  </a:lnTo>
                  <a:lnTo>
                    <a:pt x="13484" y="10413"/>
                  </a:lnTo>
                  <a:lnTo>
                    <a:pt x="13047" y="9831"/>
                  </a:lnTo>
                  <a:lnTo>
                    <a:pt x="12611" y="9396"/>
                  </a:lnTo>
                  <a:lnTo>
                    <a:pt x="12131" y="8911"/>
                  </a:lnTo>
                  <a:lnTo>
                    <a:pt x="11607" y="8572"/>
                  </a:lnTo>
                  <a:lnTo>
                    <a:pt x="10996" y="8233"/>
                  </a:lnTo>
                  <a:lnTo>
                    <a:pt x="10342" y="7894"/>
                  </a:lnTo>
                  <a:lnTo>
                    <a:pt x="9731" y="7700"/>
                  </a:lnTo>
                  <a:lnTo>
                    <a:pt x="9033" y="7555"/>
                  </a:lnTo>
                  <a:lnTo>
                    <a:pt x="8291" y="7458"/>
                  </a:lnTo>
                  <a:lnTo>
                    <a:pt x="7505" y="7410"/>
                  </a:lnTo>
                  <a:lnTo>
                    <a:pt x="4015" y="7410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726"/>
                  </a:moveTo>
                  <a:lnTo>
                    <a:pt x="4015" y="11284"/>
                  </a:lnTo>
                  <a:lnTo>
                    <a:pt x="7855" y="11284"/>
                  </a:lnTo>
                  <a:lnTo>
                    <a:pt x="8204" y="11333"/>
                  </a:lnTo>
                  <a:lnTo>
                    <a:pt x="8465" y="11430"/>
                  </a:lnTo>
                  <a:lnTo>
                    <a:pt x="8815" y="11526"/>
                  </a:lnTo>
                  <a:lnTo>
                    <a:pt x="9076" y="11623"/>
                  </a:lnTo>
                  <a:lnTo>
                    <a:pt x="9731" y="12204"/>
                  </a:lnTo>
                  <a:lnTo>
                    <a:pt x="9905" y="12398"/>
                  </a:lnTo>
                  <a:lnTo>
                    <a:pt x="10080" y="12689"/>
                  </a:lnTo>
                  <a:lnTo>
                    <a:pt x="10211" y="12931"/>
                  </a:lnTo>
                  <a:lnTo>
                    <a:pt x="10385" y="13512"/>
                  </a:lnTo>
                  <a:lnTo>
                    <a:pt x="10473" y="13851"/>
                  </a:lnTo>
                  <a:lnTo>
                    <a:pt x="10516" y="14190"/>
                  </a:lnTo>
                  <a:lnTo>
                    <a:pt x="10516" y="14868"/>
                  </a:lnTo>
                  <a:lnTo>
                    <a:pt x="10473" y="15207"/>
                  </a:lnTo>
                  <a:lnTo>
                    <a:pt x="10385" y="15546"/>
                  </a:lnTo>
                  <a:lnTo>
                    <a:pt x="10298" y="15837"/>
                  </a:lnTo>
                  <a:lnTo>
                    <a:pt x="10211" y="16079"/>
                  </a:lnTo>
                  <a:lnTo>
                    <a:pt x="10080" y="16370"/>
                  </a:lnTo>
                  <a:lnTo>
                    <a:pt x="9905" y="16612"/>
                  </a:lnTo>
                  <a:lnTo>
                    <a:pt x="9731" y="16805"/>
                  </a:lnTo>
                  <a:lnTo>
                    <a:pt x="9076" y="17387"/>
                  </a:lnTo>
                  <a:lnTo>
                    <a:pt x="8815" y="17483"/>
                  </a:lnTo>
                  <a:lnTo>
                    <a:pt x="8465" y="17580"/>
                  </a:lnTo>
                  <a:lnTo>
                    <a:pt x="8204" y="17677"/>
                  </a:lnTo>
                  <a:lnTo>
                    <a:pt x="7855" y="17726"/>
                  </a:lnTo>
                  <a:lnTo>
                    <a:pt x="4015" y="1772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Freeform 35"/>
            <p:cNvSpPr/>
            <p:nvPr/>
          </p:nvSpPr>
          <p:spPr>
            <a:xfrm>
              <a:off x="606928" y="103536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71" y="10606"/>
                  </a:lnTo>
                  <a:lnTo>
                    <a:pt x="21108" y="0"/>
                  </a:lnTo>
                  <a:lnTo>
                    <a:pt x="15475" y="0"/>
                  </a:lnTo>
                  <a:lnTo>
                    <a:pt x="10827" y="6780"/>
                  </a:lnTo>
                  <a:lnTo>
                    <a:pt x="6125" y="0"/>
                  </a:lnTo>
                  <a:lnTo>
                    <a:pt x="437" y="0"/>
                  </a:lnTo>
                  <a:lnTo>
                    <a:pt x="8093" y="10606"/>
                  </a:lnTo>
                  <a:lnTo>
                    <a:pt x="0" y="21600"/>
                  </a:lnTo>
                  <a:lnTo>
                    <a:pt x="5687" y="21600"/>
                  </a:lnTo>
                  <a:lnTo>
                    <a:pt x="10827" y="14432"/>
                  </a:lnTo>
                  <a:lnTo>
                    <a:pt x="1602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Freeform 36"/>
            <p:cNvSpPr/>
            <p:nvPr/>
          </p:nvSpPr>
          <p:spPr>
            <a:xfrm>
              <a:off x="678331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57" y="21600"/>
                  </a:moveTo>
                  <a:lnTo>
                    <a:pt x="13385" y="21600"/>
                  </a:lnTo>
                  <a:lnTo>
                    <a:pt x="13385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971"/>
                  </a:lnTo>
                  <a:lnTo>
                    <a:pt x="8157" y="3971"/>
                  </a:lnTo>
                  <a:lnTo>
                    <a:pt x="8157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Freeform 37"/>
            <p:cNvSpPr/>
            <p:nvPr/>
          </p:nvSpPr>
          <p:spPr>
            <a:xfrm>
              <a:off x="730694" y="103536"/>
              <a:ext cx="357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17629"/>
                  </a:lnTo>
                  <a:lnTo>
                    <a:pt x="6382" y="17629"/>
                  </a:lnTo>
                  <a:lnTo>
                    <a:pt x="6382" y="12156"/>
                  </a:lnTo>
                  <a:lnTo>
                    <a:pt x="17112" y="12156"/>
                  </a:lnTo>
                  <a:lnTo>
                    <a:pt x="17112" y="8378"/>
                  </a:lnTo>
                  <a:lnTo>
                    <a:pt x="6382" y="8378"/>
                  </a:lnTo>
                  <a:lnTo>
                    <a:pt x="6382" y="3971"/>
                  </a:lnTo>
                  <a:lnTo>
                    <a:pt x="20969" y="3971"/>
                  </a:lnTo>
                  <a:lnTo>
                    <a:pt x="20969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Freeform 38"/>
            <p:cNvSpPr/>
            <p:nvPr/>
          </p:nvSpPr>
          <p:spPr>
            <a:xfrm>
              <a:off x="771156" y="103536"/>
              <a:ext cx="464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6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780"/>
                  </a:lnTo>
                  <a:lnTo>
                    <a:pt x="6109" y="0"/>
                  </a:lnTo>
                  <a:lnTo>
                    <a:pt x="545" y="0"/>
                  </a:lnTo>
                  <a:lnTo>
                    <a:pt x="8073" y="10606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32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Freeform 39"/>
            <p:cNvSpPr/>
            <p:nvPr/>
          </p:nvSpPr>
          <p:spPr>
            <a:xfrm>
              <a:off x="824708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53"/>
                  </a:lnTo>
                  <a:lnTo>
                    <a:pt x="16414" y="12253"/>
                  </a:lnTo>
                  <a:lnTo>
                    <a:pt x="1641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14" y="0"/>
                  </a:lnTo>
                  <a:lnTo>
                    <a:pt x="16414" y="8282"/>
                  </a:lnTo>
                  <a:lnTo>
                    <a:pt x="5186" y="8282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Freeform 40"/>
            <p:cNvSpPr/>
            <p:nvPr/>
          </p:nvSpPr>
          <p:spPr>
            <a:xfrm>
              <a:off x="879452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279" y="21600"/>
                  </a:lnTo>
                  <a:lnTo>
                    <a:pt x="11873" y="21553"/>
                  </a:lnTo>
                  <a:lnTo>
                    <a:pt x="12375" y="21460"/>
                  </a:lnTo>
                  <a:lnTo>
                    <a:pt x="12923" y="21414"/>
                  </a:lnTo>
                  <a:lnTo>
                    <a:pt x="13426" y="21228"/>
                  </a:lnTo>
                  <a:lnTo>
                    <a:pt x="13974" y="21088"/>
                  </a:lnTo>
                  <a:lnTo>
                    <a:pt x="14430" y="20948"/>
                  </a:lnTo>
                  <a:lnTo>
                    <a:pt x="14978" y="20762"/>
                  </a:lnTo>
                  <a:lnTo>
                    <a:pt x="15435" y="20576"/>
                  </a:lnTo>
                  <a:lnTo>
                    <a:pt x="15892" y="20297"/>
                  </a:lnTo>
                  <a:lnTo>
                    <a:pt x="16348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27" y="19179"/>
                  </a:lnTo>
                  <a:lnTo>
                    <a:pt x="18038" y="18853"/>
                  </a:lnTo>
                  <a:lnTo>
                    <a:pt x="18358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08" y="17317"/>
                  </a:lnTo>
                  <a:lnTo>
                    <a:pt x="19728" y="16898"/>
                  </a:lnTo>
                  <a:lnTo>
                    <a:pt x="20002" y="16479"/>
                  </a:lnTo>
                  <a:lnTo>
                    <a:pt x="20458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098" y="14059"/>
                  </a:lnTo>
                  <a:lnTo>
                    <a:pt x="21235" y="13547"/>
                  </a:lnTo>
                  <a:lnTo>
                    <a:pt x="21326" y="13034"/>
                  </a:lnTo>
                  <a:lnTo>
                    <a:pt x="21417" y="12476"/>
                  </a:lnTo>
                  <a:lnTo>
                    <a:pt x="21554" y="11917"/>
                  </a:lnTo>
                  <a:lnTo>
                    <a:pt x="21554" y="11359"/>
                  </a:lnTo>
                  <a:lnTo>
                    <a:pt x="21600" y="10753"/>
                  </a:lnTo>
                  <a:lnTo>
                    <a:pt x="21554" y="10241"/>
                  </a:lnTo>
                  <a:lnTo>
                    <a:pt x="21554" y="9636"/>
                  </a:lnTo>
                  <a:lnTo>
                    <a:pt x="21417" y="9124"/>
                  </a:lnTo>
                  <a:lnTo>
                    <a:pt x="21235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458" y="6052"/>
                  </a:lnTo>
                  <a:lnTo>
                    <a:pt x="20230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08" y="4283"/>
                  </a:lnTo>
                  <a:lnTo>
                    <a:pt x="19088" y="3864"/>
                  </a:lnTo>
                  <a:lnTo>
                    <a:pt x="18769" y="3491"/>
                  </a:lnTo>
                  <a:lnTo>
                    <a:pt x="18358" y="3119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48" y="1536"/>
                  </a:lnTo>
                  <a:lnTo>
                    <a:pt x="15892" y="1303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30" y="652"/>
                  </a:lnTo>
                  <a:lnTo>
                    <a:pt x="13974" y="512"/>
                  </a:lnTo>
                  <a:lnTo>
                    <a:pt x="13426" y="372"/>
                  </a:lnTo>
                  <a:lnTo>
                    <a:pt x="12923" y="186"/>
                  </a:lnTo>
                  <a:lnTo>
                    <a:pt x="12375" y="93"/>
                  </a:lnTo>
                  <a:lnTo>
                    <a:pt x="11873" y="47"/>
                  </a:lnTo>
                  <a:lnTo>
                    <a:pt x="11279" y="0"/>
                  </a:lnTo>
                  <a:lnTo>
                    <a:pt x="10184" y="0"/>
                  </a:lnTo>
                  <a:lnTo>
                    <a:pt x="9088" y="93"/>
                  </a:lnTo>
                  <a:lnTo>
                    <a:pt x="8540" y="186"/>
                  </a:lnTo>
                  <a:lnTo>
                    <a:pt x="8037" y="372"/>
                  </a:lnTo>
                  <a:lnTo>
                    <a:pt x="7033" y="652"/>
                  </a:lnTo>
                  <a:lnTo>
                    <a:pt x="6530" y="838"/>
                  </a:lnTo>
                  <a:lnTo>
                    <a:pt x="6074" y="1024"/>
                  </a:lnTo>
                  <a:lnTo>
                    <a:pt x="5571" y="1303"/>
                  </a:lnTo>
                  <a:lnTo>
                    <a:pt x="5160" y="1536"/>
                  </a:lnTo>
                  <a:lnTo>
                    <a:pt x="4704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16" y="2747"/>
                  </a:lnTo>
                  <a:lnTo>
                    <a:pt x="3151" y="3119"/>
                  </a:lnTo>
                  <a:lnTo>
                    <a:pt x="2740" y="3491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781" y="4655"/>
                  </a:lnTo>
                  <a:lnTo>
                    <a:pt x="1553" y="5121"/>
                  </a:lnTo>
                  <a:lnTo>
                    <a:pt x="1279" y="5540"/>
                  </a:lnTo>
                  <a:lnTo>
                    <a:pt x="822" y="6564"/>
                  </a:lnTo>
                  <a:lnTo>
                    <a:pt x="639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39" y="14571"/>
                  </a:lnTo>
                  <a:lnTo>
                    <a:pt x="822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53" y="16479"/>
                  </a:lnTo>
                  <a:lnTo>
                    <a:pt x="1781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40" y="18109"/>
                  </a:lnTo>
                  <a:lnTo>
                    <a:pt x="3151" y="18481"/>
                  </a:lnTo>
                  <a:lnTo>
                    <a:pt x="3516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04" y="19784"/>
                  </a:lnTo>
                  <a:lnTo>
                    <a:pt x="5160" y="20064"/>
                  </a:lnTo>
                  <a:lnTo>
                    <a:pt x="5571" y="20297"/>
                  </a:lnTo>
                  <a:lnTo>
                    <a:pt x="6074" y="20576"/>
                  </a:lnTo>
                  <a:lnTo>
                    <a:pt x="6530" y="20762"/>
                  </a:lnTo>
                  <a:lnTo>
                    <a:pt x="7033" y="20948"/>
                  </a:lnTo>
                  <a:lnTo>
                    <a:pt x="8037" y="21228"/>
                  </a:lnTo>
                  <a:lnTo>
                    <a:pt x="8540" y="21414"/>
                  </a:lnTo>
                  <a:lnTo>
                    <a:pt x="9088" y="21460"/>
                  </a:lnTo>
                  <a:lnTo>
                    <a:pt x="9636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092" y="17597"/>
                  </a:lnTo>
                  <a:lnTo>
                    <a:pt x="9407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581" y="16852"/>
                  </a:lnTo>
                  <a:lnTo>
                    <a:pt x="7078" y="16526"/>
                  </a:lnTo>
                  <a:lnTo>
                    <a:pt x="6530" y="16200"/>
                  </a:lnTo>
                  <a:lnTo>
                    <a:pt x="6119" y="15734"/>
                  </a:lnTo>
                  <a:lnTo>
                    <a:pt x="5663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04" y="13593"/>
                  </a:lnTo>
                  <a:lnTo>
                    <a:pt x="4521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21" y="8659"/>
                  </a:lnTo>
                  <a:lnTo>
                    <a:pt x="4704" y="8007"/>
                  </a:lnTo>
                  <a:lnTo>
                    <a:pt x="5663" y="6331"/>
                  </a:lnTo>
                  <a:lnTo>
                    <a:pt x="6119" y="5866"/>
                  </a:lnTo>
                  <a:lnTo>
                    <a:pt x="6530" y="5400"/>
                  </a:lnTo>
                  <a:lnTo>
                    <a:pt x="7078" y="5074"/>
                  </a:lnTo>
                  <a:lnTo>
                    <a:pt x="7581" y="4748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07" y="4097"/>
                  </a:lnTo>
                  <a:lnTo>
                    <a:pt x="10092" y="4003"/>
                  </a:lnTo>
                  <a:lnTo>
                    <a:pt x="10777" y="3957"/>
                  </a:lnTo>
                  <a:lnTo>
                    <a:pt x="11462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334" y="4422"/>
                  </a:lnTo>
                  <a:lnTo>
                    <a:pt x="13928" y="4748"/>
                  </a:lnTo>
                  <a:lnTo>
                    <a:pt x="14476" y="5074"/>
                  </a:lnTo>
                  <a:lnTo>
                    <a:pt x="14978" y="5400"/>
                  </a:lnTo>
                  <a:lnTo>
                    <a:pt x="15435" y="5866"/>
                  </a:lnTo>
                  <a:lnTo>
                    <a:pt x="15846" y="6331"/>
                  </a:lnTo>
                  <a:lnTo>
                    <a:pt x="16211" y="6890"/>
                  </a:lnTo>
                  <a:lnTo>
                    <a:pt x="16531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170" y="9357"/>
                  </a:lnTo>
                  <a:lnTo>
                    <a:pt x="17262" y="10055"/>
                  </a:lnTo>
                  <a:lnTo>
                    <a:pt x="17262" y="11545"/>
                  </a:lnTo>
                  <a:lnTo>
                    <a:pt x="17170" y="12243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31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4978" y="16200"/>
                  </a:lnTo>
                  <a:lnTo>
                    <a:pt x="14476" y="16526"/>
                  </a:lnTo>
                  <a:lnTo>
                    <a:pt x="13928" y="16852"/>
                  </a:lnTo>
                  <a:lnTo>
                    <a:pt x="13334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462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Freeform 41"/>
            <p:cNvSpPr/>
            <p:nvPr/>
          </p:nvSpPr>
          <p:spPr>
            <a:xfrm>
              <a:off x="938954" y="103536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30" y="0"/>
                  </a:moveTo>
                  <a:lnTo>
                    <a:pt x="5130" y="3901"/>
                  </a:lnTo>
                  <a:lnTo>
                    <a:pt x="5076" y="5614"/>
                  </a:lnTo>
                  <a:lnTo>
                    <a:pt x="5022" y="7232"/>
                  </a:lnTo>
                  <a:lnTo>
                    <a:pt x="4968" y="8659"/>
                  </a:lnTo>
                  <a:lnTo>
                    <a:pt x="4860" y="10039"/>
                  </a:lnTo>
                  <a:lnTo>
                    <a:pt x="4698" y="11276"/>
                  </a:lnTo>
                  <a:lnTo>
                    <a:pt x="4536" y="12370"/>
                  </a:lnTo>
                  <a:lnTo>
                    <a:pt x="4320" y="13417"/>
                  </a:lnTo>
                  <a:lnTo>
                    <a:pt x="4104" y="14321"/>
                  </a:lnTo>
                  <a:lnTo>
                    <a:pt x="3564" y="15748"/>
                  </a:lnTo>
                  <a:lnTo>
                    <a:pt x="3240" y="16319"/>
                  </a:lnTo>
                  <a:lnTo>
                    <a:pt x="2862" y="16795"/>
                  </a:lnTo>
                  <a:lnTo>
                    <a:pt x="2430" y="17175"/>
                  </a:lnTo>
                  <a:lnTo>
                    <a:pt x="2214" y="17270"/>
                  </a:lnTo>
                  <a:lnTo>
                    <a:pt x="1944" y="17413"/>
                  </a:lnTo>
                  <a:lnTo>
                    <a:pt x="1728" y="17461"/>
                  </a:lnTo>
                  <a:lnTo>
                    <a:pt x="1512" y="17556"/>
                  </a:lnTo>
                  <a:lnTo>
                    <a:pt x="1242" y="17556"/>
                  </a:lnTo>
                  <a:lnTo>
                    <a:pt x="972" y="17604"/>
                  </a:lnTo>
                  <a:lnTo>
                    <a:pt x="324" y="17556"/>
                  </a:lnTo>
                  <a:lnTo>
                    <a:pt x="0" y="17508"/>
                  </a:lnTo>
                  <a:lnTo>
                    <a:pt x="0" y="21219"/>
                  </a:lnTo>
                  <a:lnTo>
                    <a:pt x="378" y="21315"/>
                  </a:lnTo>
                  <a:lnTo>
                    <a:pt x="810" y="21457"/>
                  </a:lnTo>
                  <a:lnTo>
                    <a:pt x="1404" y="21552"/>
                  </a:lnTo>
                  <a:lnTo>
                    <a:pt x="2106" y="21600"/>
                  </a:lnTo>
                  <a:lnTo>
                    <a:pt x="2538" y="21552"/>
                  </a:lnTo>
                  <a:lnTo>
                    <a:pt x="2970" y="21552"/>
                  </a:lnTo>
                  <a:lnTo>
                    <a:pt x="3402" y="21505"/>
                  </a:lnTo>
                  <a:lnTo>
                    <a:pt x="3780" y="21362"/>
                  </a:lnTo>
                  <a:lnTo>
                    <a:pt x="4212" y="21267"/>
                  </a:lnTo>
                  <a:lnTo>
                    <a:pt x="4590" y="21124"/>
                  </a:lnTo>
                  <a:lnTo>
                    <a:pt x="4968" y="20934"/>
                  </a:lnTo>
                  <a:lnTo>
                    <a:pt x="5292" y="20744"/>
                  </a:lnTo>
                  <a:lnTo>
                    <a:pt x="5670" y="20553"/>
                  </a:lnTo>
                  <a:lnTo>
                    <a:pt x="6318" y="19982"/>
                  </a:lnTo>
                  <a:lnTo>
                    <a:pt x="6588" y="19649"/>
                  </a:lnTo>
                  <a:lnTo>
                    <a:pt x="6912" y="19269"/>
                  </a:lnTo>
                  <a:lnTo>
                    <a:pt x="7182" y="18888"/>
                  </a:lnTo>
                  <a:lnTo>
                    <a:pt x="7452" y="18412"/>
                  </a:lnTo>
                  <a:lnTo>
                    <a:pt x="7668" y="17937"/>
                  </a:lnTo>
                  <a:lnTo>
                    <a:pt x="8154" y="16795"/>
                  </a:lnTo>
                  <a:lnTo>
                    <a:pt x="8532" y="15558"/>
                  </a:lnTo>
                  <a:lnTo>
                    <a:pt x="8856" y="14130"/>
                  </a:lnTo>
                  <a:lnTo>
                    <a:pt x="9180" y="12513"/>
                  </a:lnTo>
                  <a:lnTo>
                    <a:pt x="9450" y="10705"/>
                  </a:lnTo>
                  <a:lnTo>
                    <a:pt x="9612" y="8611"/>
                  </a:lnTo>
                  <a:lnTo>
                    <a:pt x="9720" y="6375"/>
                  </a:lnTo>
                  <a:lnTo>
                    <a:pt x="9774" y="3901"/>
                  </a:lnTo>
                  <a:lnTo>
                    <a:pt x="16686" y="3901"/>
                  </a:lnTo>
                  <a:lnTo>
                    <a:pt x="16686" y="21219"/>
                  </a:lnTo>
                  <a:lnTo>
                    <a:pt x="21600" y="21219"/>
                  </a:lnTo>
                  <a:lnTo>
                    <a:pt x="2160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Freeform 42"/>
            <p:cNvSpPr/>
            <p:nvPr/>
          </p:nvSpPr>
          <p:spPr>
            <a:xfrm>
              <a:off x="994887" y="102346"/>
              <a:ext cx="5712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53"/>
                  </a:lnTo>
                  <a:lnTo>
                    <a:pt x="12421" y="21460"/>
                  </a:lnTo>
                  <a:lnTo>
                    <a:pt x="12923" y="21414"/>
                  </a:lnTo>
                  <a:lnTo>
                    <a:pt x="13471" y="21228"/>
                  </a:lnTo>
                  <a:lnTo>
                    <a:pt x="13974" y="21088"/>
                  </a:lnTo>
                  <a:lnTo>
                    <a:pt x="14522" y="20948"/>
                  </a:lnTo>
                  <a:lnTo>
                    <a:pt x="14978" y="20762"/>
                  </a:lnTo>
                  <a:lnTo>
                    <a:pt x="15481" y="20576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73" y="19179"/>
                  </a:lnTo>
                  <a:lnTo>
                    <a:pt x="18038" y="18853"/>
                  </a:lnTo>
                  <a:lnTo>
                    <a:pt x="18449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54" y="17317"/>
                  </a:lnTo>
                  <a:lnTo>
                    <a:pt x="20002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554" y="11917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463" y="9124"/>
                  </a:lnTo>
                  <a:lnTo>
                    <a:pt x="21280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550" y="6052"/>
                  </a:lnTo>
                  <a:lnTo>
                    <a:pt x="20321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54" y="4283"/>
                  </a:lnTo>
                  <a:lnTo>
                    <a:pt x="19088" y="3864"/>
                  </a:lnTo>
                  <a:lnTo>
                    <a:pt x="18449" y="3119"/>
                  </a:lnTo>
                  <a:lnTo>
                    <a:pt x="18038" y="2747"/>
                  </a:lnTo>
                  <a:lnTo>
                    <a:pt x="17673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303"/>
                  </a:lnTo>
                  <a:lnTo>
                    <a:pt x="15481" y="1024"/>
                  </a:lnTo>
                  <a:lnTo>
                    <a:pt x="14978" y="838"/>
                  </a:lnTo>
                  <a:lnTo>
                    <a:pt x="14522" y="652"/>
                  </a:lnTo>
                  <a:lnTo>
                    <a:pt x="13974" y="512"/>
                  </a:lnTo>
                  <a:lnTo>
                    <a:pt x="13471" y="372"/>
                  </a:lnTo>
                  <a:lnTo>
                    <a:pt x="12923" y="186"/>
                  </a:lnTo>
                  <a:lnTo>
                    <a:pt x="12421" y="93"/>
                  </a:lnTo>
                  <a:lnTo>
                    <a:pt x="11325" y="0"/>
                  </a:lnTo>
                  <a:lnTo>
                    <a:pt x="10184" y="0"/>
                  </a:lnTo>
                  <a:lnTo>
                    <a:pt x="9681" y="47"/>
                  </a:lnTo>
                  <a:lnTo>
                    <a:pt x="9133" y="93"/>
                  </a:lnTo>
                  <a:lnTo>
                    <a:pt x="8631" y="186"/>
                  </a:lnTo>
                  <a:lnTo>
                    <a:pt x="8083" y="372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576" y="838"/>
                  </a:lnTo>
                  <a:lnTo>
                    <a:pt x="6074" y="1024"/>
                  </a:lnTo>
                  <a:lnTo>
                    <a:pt x="5663" y="1303"/>
                  </a:lnTo>
                  <a:lnTo>
                    <a:pt x="5160" y="1536"/>
                  </a:lnTo>
                  <a:lnTo>
                    <a:pt x="4749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62" y="2747"/>
                  </a:lnTo>
                  <a:lnTo>
                    <a:pt x="3151" y="3119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827" y="4655"/>
                  </a:lnTo>
                  <a:lnTo>
                    <a:pt x="1598" y="5121"/>
                  </a:lnTo>
                  <a:lnTo>
                    <a:pt x="1279" y="5540"/>
                  </a:lnTo>
                  <a:lnTo>
                    <a:pt x="1050" y="6052"/>
                  </a:lnTo>
                  <a:lnTo>
                    <a:pt x="868" y="6564"/>
                  </a:lnTo>
                  <a:lnTo>
                    <a:pt x="685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46" y="10241"/>
                  </a:lnTo>
                  <a:lnTo>
                    <a:pt x="0" y="10753"/>
                  </a:lnTo>
                  <a:lnTo>
                    <a:pt x="46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85" y="14571"/>
                  </a:lnTo>
                  <a:lnTo>
                    <a:pt x="868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86" y="18109"/>
                  </a:lnTo>
                  <a:lnTo>
                    <a:pt x="3151" y="18481"/>
                  </a:lnTo>
                  <a:lnTo>
                    <a:pt x="3562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49" y="19784"/>
                  </a:lnTo>
                  <a:lnTo>
                    <a:pt x="5160" y="20064"/>
                  </a:lnTo>
                  <a:lnTo>
                    <a:pt x="5663" y="20297"/>
                  </a:lnTo>
                  <a:lnTo>
                    <a:pt x="6074" y="20576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088"/>
                  </a:lnTo>
                  <a:lnTo>
                    <a:pt x="8083" y="21228"/>
                  </a:lnTo>
                  <a:lnTo>
                    <a:pt x="8631" y="21414"/>
                  </a:lnTo>
                  <a:lnTo>
                    <a:pt x="9133" y="21460"/>
                  </a:lnTo>
                  <a:lnTo>
                    <a:pt x="9681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092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626" y="16852"/>
                  </a:lnTo>
                  <a:lnTo>
                    <a:pt x="7078" y="16526"/>
                  </a:lnTo>
                  <a:lnTo>
                    <a:pt x="6576" y="16200"/>
                  </a:lnTo>
                  <a:lnTo>
                    <a:pt x="6119" y="15734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95" y="13593"/>
                  </a:lnTo>
                  <a:lnTo>
                    <a:pt x="4567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67" y="8659"/>
                  </a:lnTo>
                  <a:lnTo>
                    <a:pt x="4795" y="8007"/>
                  </a:lnTo>
                  <a:lnTo>
                    <a:pt x="5023" y="7448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19" y="5866"/>
                  </a:lnTo>
                  <a:lnTo>
                    <a:pt x="6576" y="5400"/>
                  </a:lnTo>
                  <a:lnTo>
                    <a:pt x="7078" y="5074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092" y="4003"/>
                  </a:lnTo>
                  <a:lnTo>
                    <a:pt x="10823" y="3957"/>
                  </a:lnTo>
                  <a:lnTo>
                    <a:pt x="11508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426" y="4422"/>
                  </a:lnTo>
                  <a:lnTo>
                    <a:pt x="14522" y="5074"/>
                  </a:lnTo>
                  <a:lnTo>
                    <a:pt x="14978" y="5400"/>
                  </a:lnTo>
                  <a:lnTo>
                    <a:pt x="15481" y="5866"/>
                  </a:lnTo>
                  <a:lnTo>
                    <a:pt x="15846" y="6331"/>
                  </a:lnTo>
                  <a:lnTo>
                    <a:pt x="16577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307" y="10055"/>
                  </a:lnTo>
                  <a:lnTo>
                    <a:pt x="17353" y="10753"/>
                  </a:lnTo>
                  <a:lnTo>
                    <a:pt x="17307" y="11545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77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4978" y="16200"/>
                  </a:lnTo>
                  <a:lnTo>
                    <a:pt x="14522" y="16526"/>
                  </a:lnTo>
                  <a:lnTo>
                    <a:pt x="13974" y="16852"/>
                  </a:lnTo>
                  <a:lnTo>
                    <a:pt x="13426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Freeform 43"/>
            <p:cNvSpPr/>
            <p:nvPr/>
          </p:nvSpPr>
          <p:spPr>
            <a:xfrm>
              <a:off x="1060340" y="103536"/>
              <a:ext cx="345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48" y="21600"/>
                  </a:lnTo>
                  <a:lnTo>
                    <a:pt x="6948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Freeform 44"/>
            <p:cNvSpPr/>
            <p:nvPr/>
          </p:nvSpPr>
          <p:spPr>
            <a:xfrm>
              <a:off x="110318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7" y="0"/>
                  </a:moveTo>
                  <a:lnTo>
                    <a:pt x="5146" y="13174"/>
                  </a:lnTo>
                  <a:lnTo>
                    <a:pt x="514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96" y="21600"/>
                  </a:lnTo>
                  <a:lnTo>
                    <a:pt x="16398" y="8333"/>
                  </a:lnTo>
                  <a:lnTo>
                    <a:pt x="163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Freeform 45"/>
            <p:cNvSpPr/>
            <p:nvPr/>
          </p:nvSpPr>
          <p:spPr>
            <a:xfrm>
              <a:off x="1160305" y="83304"/>
              <a:ext cx="45223" cy="7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65" y="4458"/>
                  </a:moveTo>
                  <a:lnTo>
                    <a:pt x="12926" y="4389"/>
                  </a:lnTo>
                  <a:lnTo>
                    <a:pt x="14173" y="4182"/>
                  </a:lnTo>
                  <a:lnTo>
                    <a:pt x="14740" y="4009"/>
                  </a:lnTo>
                  <a:lnTo>
                    <a:pt x="15307" y="3802"/>
                  </a:lnTo>
                  <a:lnTo>
                    <a:pt x="15817" y="3560"/>
                  </a:lnTo>
                  <a:lnTo>
                    <a:pt x="16271" y="3318"/>
                  </a:lnTo>
                  <a:lnTo>
                    <a:pt x="16668" y="3041"/>
                  </a:lnTo>
                  <a:lnTo>
                    <a:pt x="17008" y="2730"/>
                  </a:lnTo>
                  <a:lnTo>
                    <a:pt x="17405" y="2385"/>
                  </a:lnTo>
                  <a:lnTo>
                    <a:pt x="17631" y="2039"/>
                  </a:lnTo>
                  <a:lnTo>
                    <a:pt x="17972" y="1210"/>
                  </a:lnTo>
                  <a:lnTo>
                    <a:pt x="18028" y="795"/>
                  </a:lnTo>
                  <a:lnTo>
                    <a:pt x="18085" y="346"/>
                  </a:lnTo>
                  <a:lnTo>
                    <a:pt x="18085" y="0"/>
                  </a:lnTo>
                  <a:lnTo>
                    <a:pt x="14003" y="0"/>
                  </a:lnTo>
                  <a:lnTo>
                    <a:pt x="14003" y="829"/>
                  </a:lnTo>
                  <a:lnTo>
                    <a:pt x="13833" y="1175"/>
                  </a:lnTo>
                  <a:lnTo>
                    <a:pt x="13606" y="1486"/>
                  </a:lnTo>
                  <a:lnTo>
                    <a:pt x="13323" y="1728"/>
                  </a:lnTo>
                  <a:lnTo>
                    <a:pt x="12983" y="1970"/>
                  </a:lnTo>
                  <a:lnTo>
                    <a:pt x="12586" y="2108"/>
                  </a:lnTo>
                  <a:lnTo>
                    <a:pt x="12076" y="2177"/>
                  </a:lnTo>
                  <a:lnTo>
                    <a:pt x="11565" y="2212"/>
                  </a:lnTo>
                  <a:lnTo>
                    <a:pt x="10942" y="2177"/>
                  </a:lnTo>
                  <a:lnTo>
                    <a:pt x="10488" y="2108"/>
                  </a:lnTo>
                  <a:lnTo>
                    <a:pt x="9978" y="1970"/>
                  </a:lnTo>
                  <a:lnTo>
                    <a:pt x="9411" y="1486"/>
                  </a:lnTo>
                  <a:lnTo>
                    <a:pt x="9241" y="1175"/>
                  </a:lnTo>
                  <a:lnTo>
                    <a:pt x="9071" y="829"/>
                  </a:lnTo>
                  <a:lnTo>
                    <a:pt x="9071" y="0"/>
                  </a:lnTo>
                  <a:lnTo>
                    <a:pt x="4876" y="0"/>
                  </a:lnTo>
                  <a:lnTo>
                    <a:pt x="4876" y="346"/>
                  </a:lnTo>
                  <a:lnTo>
                    <a:pt x="4932" y="795"/>
                  </a:lnTo>
                  <a:lnTo>
                    <a:pt x="5046" y="1210"/>
                  </a:lnTo>
                  <a:lnTo>
                    <a:pt x="5216" y="1624"/>
                  </a:lnTo>
                  <a:lnTo>
                    <a:pt x="5443" y="2039"/>
                  </a:lnTo>
                  <a:lnTo>
                    <a:pt x="5669" y="2385"/>
                  </a:lnTo>
                  <a:lnTo>
                    <a:pt x="5953" y="2730"/>
                  </a:lnTo>
                  <a:lnTo>
                    <a:pt x="6293" y="3041"/>
                  </a:lnTo>
                  <a:lnTo>
                    <a:pt x="6746" y="3318"/>
                  </a:lnTo>
                  <a:lnTo>
                    <a:pt x="7200" y="3560"/>
                  </a:lnTo>
                  <a:lnTo>
                    <a:pt x="7767" y="3802"/>
                  </a:lnTo>
                  <a:lnTo>
                    <a:pt x="8277" y="4009"/>
                  </a:lnTo>
                  <a:lnTo>
                    <a:pt x="8901" y="4182"/>
                  </a:lnTo>
                  <a:lnTo>
                    <a:pt x="9468" y="4285"/>
                  </a:lnTo>
                  <a:lnTo>
                    <a:pt x="10148" y="4389"/>
                  </a:lnTo>
                  <a:lnTo>
                    <a:pt x="10772" y="4424"/>
                  </a:lnTo>
                  <a:lnTo>
                    <a:pt x="11565" y="4458"/>
                  </a:lnTo>
                  <a:close/>
                  <a:moveTo>
                    <a:pt x="19899" y="5564"/>
                  </a:moveTo>
                  <a:lnTo>
                    <a:pt x="5102" y="15345"/>
                  </a:lnTo>
                  <a:lnTo>
                    <a:pt x="5102" y="5875"/>
                  </a:lnTo>
                  <a:lnTo>
                    <a:pt x="0" y="5875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41" y="11750"/>
                  </a:lnTo>
                  <a:lnTo>
                    <a:pt x="16441" y="21289"/>
                  </a:lnTo>
                  <a:lnTo>
                    <a:pt x="21600" y="21289"/>
                  </a:lnTo>
                  <a:lnTo>
                    <a:pt x="21600" y="5564"/>
                  </a:lnTo>
                  <a:lnTo>
                    <a:pt x="19899" y="556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58" name="Рукописные данные 5" descr="Рукописные данные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32" y="-597459"/>
            <a:ext cx="30961" cy="2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Рисунок 11" descr="Рисунок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5493"/>
            <a:ext cx="9142618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Полилиния 12"/>
          <p:cNvSpPr/>
          <p:nvPr/>
        </p:nvSpPr>
        <p:spPr>
          <a:xfrm rot="10800000">
            <a:off x="0" y="1769030"/>
            <a:ext cx="7232651" cy="2237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71" y="0"/>
                </a:moveTo>
                <a:lnTo>
                  <a:pt x="15875" y="0"/>
                </a:lnTo>
                <a:lnTo>
                  <a:pt x="15875" y="1729"/>
                </a:lnTo>
                <a:lnTo>
                  <a:pt x="21600" y="1729"/>
                </a:lnTo>
                <a:lnTo>
                  <a:pt x="21600" y="20934"/>
                </a:lnTo>
                <a:lnTo>
                  <a:pt x="4648" y="20934"/>
                </a:lnTo>
                <a:lnTo>
                  <a:pt x="4648" y="21600"/>
                </a:lnTo>
                <a:lnTo>
                  <a:pt x="0" y="21600"/>
                </a:lnTo>
                <a:lnTo>
                  <a:pt x="0" y="3458"/>
                </a:lnTo>
                <a:lnTo>
                  <a:pt x="632" y="3458"/>
                </a:lnTo>
                <a:lnTo>
                  <a:pt x="632" y="1729"/>
                </a:lnTo>
                <a:lnTo>
                  <a:pt x="4330" y="1729"/>
                </a:lnTo>
                <a:lnTo>
                  <a:pt x="4330" y="2321"/>
                </a:lnTo>
                <a:lnTo>
                  <a:pt x="15870" y="2321"/>
                </a:lnTo>
                <a:lnTo>
                  <a:pt x="15870" y="1729"/>
                </a:lnTo>
                <a:lnTo>
                  <a:pt x="15271" y="172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127" descr="Рисунок 1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83" y="4633033"/>
            <a:ext cx="809856" cy="26995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Freeform 5"/>
          <p:cNvSpPr/>
          <p:nvPr/>
        </p:nvSpPr>
        <p:spPr>
          <a:xfrm>
            <a:off x="1279527" y="4670423"/>
            <a:ext cx="662862" cy="195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82" y="6111"/>
                </a:moveTo>
                <a:lnTo>
                  <a:pt x="15034" y="6111"/>
                </a:lnTo>
                <a:lnTo>
                  <a:pt x="15034" y="12064"/>
                </a:lnTo>
                <a:lnTo>
                  <a:pt x="14382" y="12064"/>
                </a:lnTo>
                <a:lnTo>
                  <a:pt x="14382" y="6111"/>
                </a:lnTo>
                <a:close/>
                <a:moveTo>
                  <a:pt x="6877" y="1870"/>
                </a:moveTo>
                <a:lnTo>
                  <a:pt x="7439" y="1883"/>
                </a:lnTo>
                <a:lnTo>
                  <a:pt x="7439" y="0"/>
                </a:lnTo>
                <a:lnTo>
                  <a:pt x="6873" y="0"/>
                </a:lnTo>
                <a:lnTo>
                  <a:pt x="6877" y="1870"/>
                </a:lnTo>
                <a:lnTo>
                  <a:pt x="5643" y="1870"/>
                </a:lnTo>
                <a:lnTo>
                  <a:pt x="5643" y="12657"/>
                </a:lnTo>
                <a:lnTo>
                  <a:pt x="5461" y="12670"/>
                </a:lnTo>
                <a:lnTo>
                  <a:pt x="5461" y="20283"/>
                </a:lnTo>
                <a:lnTo>
                  <a:pt x="5256" y="20296"/>
                </a:lnTo>
                <a:lnTo>
                  <a:pt x="5259" y="21600"/>
                </a:lnTo>
                <a:lnTo>
                  <a:pt x="5647" y="21600"/>
                </a:lnTo>
                <a:lnTo>
                  <a:pt x="5651" y="20296"/>
                </a:lnTo>
                <a:lnTo>
                  <a:pt x="6012" y="20296"/>
                </a:lnTo>
                <a:lnTo>
                  <a:pt x="6012" y="19071"/>
                </a:lnTo>
                <a:lnTo>
                  <a:pt x="6601" y="19071"/>
                </a:lnTo>
                <a:lnTo>
                  <a:pt x="9425" y="8877"/>
                </a:lnTo>
                <a:lnTo>
                  <a:pt x="9429" y="19058"/>
                </a:lnTo>
                <a:lnTo>
                  <a:pt x="10662" y="19071"/>
                </a:lnTo>
                <a:lnTo>
                  <a:pt x="10666" y="1883"/>
                </a:lnTo>
                <a:lnTo>
                  <a:pt x="9596" y="1870"/>
                </a:lnTo>
                <a:lnTo>
                  <a:pt x="6881" y="12064"/>
                </a:lnTo>
                <a:lnTo>
                  <a:pt x="6877" y="1870"/>
                </a:lnTo>
                <a:close/>
                <a:moveTo>
                  <a:pt x="0" y="6967"/>
                </a:moveTo>
                <a:lnTo>
                  <a:pt x="217" y="6967"/>
                </a:lnTo>
                <a:lnTo>
                  <a:pt x="221" y="19071"/>
                </a:lnTo>
                <a:lnTo>
                  <a:pt x="3010" y="19071"/>
                </a:lnTo>
                <a:lnTo>
                  <a:pt x="3006" y="19611"/>
                </a:lnTo>
                <a:lnTo>
                  <a:pt x="5236" y="19624"/>
                </a:lnTo>
                <a:lnTo>
                  <a:pt x="5232" y="1870"/>
                </a:lnTo>
                <a:lnTo>
                  <a:pt x="3999" y="1870"/>
                </a:lnTo>
                <a:lnTo>
                  <a:pt x="3999" y="14817"/>
                </a:lnTo>
                <a:lnTo>
                  <a:pt x="3347" y="14830"/>
                </a:lnTo>
                <a:lnTo>
                  <a:pt x="3347" y="1870"/>
                </a:lnTo>
                <a:lnTo>
                  <a:pt x="2110" y="1870"/>
                </a:lnTo>
                <a:lnTo>
                  <a:pt x="2110" y="14830"/>
                </a:lnTo>
                <a:lnTo>
                  <a:pt x="1451" y="14830"/>
                </a:lnTo>
                <a:lnTo>
                  <a:pt x="1451" y="1870"/>
                </a:lnTo>
                <a:lnTo>
                  <a:pt x="0" y="1870"/>
                </a:lnTo>
                <a:lnTo>
                  <a:pt x="0" y="6967"/>
                </a:lnTo>
                <a:close/>
                <a:moveTo>
                  <a:pt x="12493" y="6111"/>
                </a:moveTo>
                <a:lnTo>
                  <a:pt x="13149" y="6111"/>
                </a:lnTo>
                <a:lnTo>
                  <a:pt x="13149" y="12064"/>
                </a:lnTo>
                <a:lnTo>
                  <a:pt x="12493" y="12064"/>
                </a:lnTo>
                <a:lnTo>
                  <a:pt x="12493" y="6111"/>
                </a:lnTo>
                <a:close/>
                <a:moveTo>
                  <a:pt x="11252" y="17451"/>
                </a:moveTo>
                <a:lnTo>
                  <a:pt x="10934" y="17451"/>
                </a:lnTo>
                <a:lnTo>
                  <a:pt x="10934" y="19058"/>
                </a:lnTo>
                <a:lnTo>
                  <a:pt x="11252" y="19058"/>
                </a:lnTo>
                <a:lnTo>
                  <a:pt x="11252" y="17517"/>
                </a:lnTo>
                <a:lnTo>
                  <a:pt x="12287" y="17491"/>
                </a:lnTo>
                <a:lnTo>
                  <a:pt x="12291" y="16292"/>
                </a:lnTo>
                <a:lnTo>
                  <a:pt x="13149" y="16292"/>
                </a:lnTo>
                <a:lnTo>
                  <a:pt x="13149" y="19058"/>
                </a:lnTo>
                <a:lnTo>
                  <a:pt x="14378" y="19058"/>
                </a:lnTo>
                <a:lnTo>
                  <a:pt x="14382" y="16292"/>
                </a:lnTo>
                <a:lnTo>
                  <a:pt x="16620" y="16279"/>
                </a:lnTo>
                <a:lnTo>
                  <a:pt x="16620" y="14330"/>
                </a:lnTo>
                <a:lnTo>
                  <a:pt x="17136" y="14330"/>
                </a:lnTo>
                <a:lnTo>
                  <a:pt x="17140" y="13684"/>
                </a:lnTo>
                <a:lnTo>
                  <a:pt x="16620" y="13684"/>
                </a:lnTo>
                <a:lnTo>
                  <a:pt x="16620" y="14290"/>
                </a:lnTo>
                <a:lnTo>
                  <a:pt x="16279" y="14290"/>
                </a:lnTo>
                <a:lnTo>
                  <a:pt x="16286" y="6691"/>
                </a:lnTo>
                <a:lnTo>
                  <a:pt x="17027" y="6691"/>
                </a:lnTo>
                <a:lnTo>
                  <a:pt x="17027" y="6098"/>
                </a:lnTo>
                <a:lnTo>
                  <a:pt x="18470" y="6098"/>
                </a:lnTo>
                <a:lnTo>
                  <a:pt x="18470" y="19071"/>
                </a:lnTo>
                <a:lnTo>
                  <a:pt x="19707" y="19071"/>
                </a:lnTo>
                <a:lnTo>
                  <a:pt x="19711" y="12446"/>
                </a:lnTo>
                <a:lnTo>
                  <a:pt x="20087" y="12446"/>
                </a:lnTo>
                <a:lnTo>
                  <a:pt x="20087" y="7336"/>
                </a:lnTo>
                <a:lnTo>
                  <a:pt x="19711" y="7336"/>
                </a:lnTo>
                <a:lnTo>
                  <a:pt x="19711" y="6098"/>
                </a:lnTo>
                <a:lnTo>
                  <a:pt x="21596" y="6098"/>
                </a:lnTo>
                <a:lnTo>
                  <a:pt x="21600" y="1870"/>
                </a:lnTo>
                <a:lnTo>
                  <a:pt x="16581" y="1870"/>
                </a:lnTo>
                <a:lnTo>
                  <a:pt x="16581" y="6098"/>
                </a:lnTo>
                <a:lnTo>
                  <a:pt x="16279" y="6098"/>
                </a:lnTo>
                <a:lnTo>
                  <a:pt x="16279" y="1883"/>
                </a:lnTo>
                <a:lnTo>
                  <a:pt x="11252" y="1870"/>
                </a:lnTo>
                <a:lnTo>
                  <a:pt x="11252" y="17451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0" name="Группа 129"/>
          <p:cNvGrpSpPr/>
          <p:nvPr/>
        </p:nvGrpSpPr>
        <p:grpSpPr>
          <a:xfrm>
            <a:off x="2070913" y="4687084"/>
            <a:ext cx="1205528" cy="158280"/>
            <a:chOff x="0" y="0"/>
            <a:chExt cx="1205527" cy="158279"/>
          </a:xfrm>
        </p:grpSpPr>
        <p:sp>
          <p:nvSpPr>
            <p:cNvPr id="170" name="Freeform 6"/>
            <p:cNvSpPr/>
            <p:nvPr/>
          </p:nvSpPr>
          <p:spPr>
            <a:xfrm>
              <a:off x="-1" y="2380"/>
              <a:ext cx="6664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115" y="0"/>
                  </a:lnTo>
                  <a:lnTo>
                    <a:pt x="18115" y="17598"/>
                  </a:lnTo>
                  <a:lnTo>
                    <a:pt x="12523" y="17598"/>
                  </a:lnTo>
                  <a:lnTo>
                    <a:pt x="12523" y="0"/>
                  </a:lnTo>
                  <a:lnTo>
                    <a:pt x="9038" y="0"/>
                  </a:lnTo>
                  <a:lnTo>
                    <a:pt x="9038" y="17598"/>
                  </a:lnTo>
                  <a:lnTo>
                    <a:pt x="3447" y="17598"/>
                  </a:lnTo>
                  <a:lnTo>
                    <a:pt x="344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Freeform 7"/>
            <p:cNvSpPr/>
            <p:nvPr/>
          </p:nvSpPr>
          <p:spPr>
            <a:xfrm>
              <a:off x="78543" y="2380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938" y="10221"/>
                  </a:lnTo>
                  <a:lnTo>
                    <a:pt x="20385" y="0"/>
                  </a:lnTo>
                  <a:lnTo>
                    <a:pt x="14363" y="0"/>
                  </a:lnTo>
                  <a:lnTo>
                    <a:pt x="5027" y="9980"/>
                  </a:lnTo>
                  <a:lnTo>
                    <a:pt x="502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5027" y="21600"/>
                  </a:lnTo>
                  <a:lnTo>
                    <a:pt x="5027" y="10366"/>
                  </a:lnTo>
                  <a:lnTo>
                    <a:pt x="1552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Freeform 8"/>
            <p:cNvSpPr/>
            <p:nvPr/>
          </p:nvSpPr>
          <p:spPr>
            <a:xfrm>
              <a:off x="124955" y="1190"/>
              <a:ext cx="571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07"/>
                  </a:lnTo>
                  <a:lnTo>
                    <a:pt x="12447" y="21460"/>
                  </a:lnTo>
                  <a:lnTo>
                    <a:pt x="12951" y="21367"/>
                  </a:lnTo>
                  <a:lnTo>
                    <a:pt x="13500" y="21274"/>
                  </a:lnTo>
                  <a:lnTo>
                    <a:pt x="13958" y="21134"/>
                  </a:lnTo>
                  <a:lnTo>
                    <a:pt x="14507" y="20948"/>
                  </a:lnTo>
                  <a:lnTo>
                    <a:pt x="14964" y="20762"/>
                  </a:lnTo>
                  <a:lnTo>
                    <a:pt x="15468" y="20529"/>
                  </a:lnTo>
                  <a:lnTo>
                    <a:pt x="16841" y="19831"/>
                  </a:lnTo>
                  <a:lnTo>
                    <a:pt x="17664" y="19179"/>
                  </a:lnTo>
                  <a:lnTo>
                    <a:pt x="18031" y="18807"/>
                  </a:lnTo>
                  <a:lnTo>
                    <a:pt x="18442" y="18481"/>
                  </a:lnTo>
                  <a:lnTo>
                    <a:pt x="19175" y="17736"/>
                  </a:lnTo>
                  <a:lnTo>
                    <a:pt x="19449" y="17364"/>
                  </a:lnTo>
                  <a:lnTo>
                    <a:pt x="19769" y="16898"/>
                  </a:lnTo>
                  <a:lnTo>
                    <a:pt x="19998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83"/>
                  </a:lnTo>
                  <a:lnTo>
                    <a:pt x="20959" y="14617"/>
                  </a:lnTo>
                  <a:lnTo>
                    <a:pt x="21142" y="14059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08" y="9124"/>
                  </a:lnTo>
                  <a:lnTo>
                    <a:pt x="21417" y="8612"/>
                  </a:lnTo>
                  <a:lnTo>
                    <a:pt x="21280" y="8053"/>
                  </a:lnTo>
                  <a:lnTo>
                    <a:pt x="21142" y="7541"/>
                  </a:lnTo>
                  <a:lnTo>
                    <a:pt x="20959" y="7029"/>
                  </a:lnTo>
                  <a:lnTo>
                    <a:pt x="20731" y="6517"/>
                  </a:lnTo>
                  <a:lnTo>
                    <a:pt x="20547" y="6052"/>
                  </a:lnTo>
                  <a:lnTo>
                    <a:pt x="20319" y="5586"/>
                  </a:lnTo>
                  <a:lnTo>
                    <a:pt x="19998" y="5167"/>
                  </a:lnTo>
                  <a:lnTo>
                    <a:pt x="19769" y="4702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072"/>
                  </a:lnTo>
                  <a:lnTo>
                    <a:pt x="18031" y="2747"/>
                  </a:lnTo>
                  <a:lnTo>
                    <a:pt x="17664" y="2421"/>
                  </a:lnTo>
                  <a:lnTo>
                    <a:pt x="17253" y="2095"/>
                  </a:lnTo>
                  <a:lnTo>
                    <a:pt x="16841" y="1816"/>
                  </a:lnTo>
                  <a:lnTo>
                    <a:pt x="15925" y="1257"/>
                  </a:lnTo>
                  <a:lnTo>
                    <a:pt x="15468" y="1024"/>
                  </a:lnTo>
                  <a:lnTo>
                    <a:pt x="14964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26"/>
                  </a:lnTo>
                  <a:lnTo>
                    <a:pt x="12951" y="233"/>
                  </a:lnTo>
                  <a:lnTo>
                    <a:pt x="12447" y="140"/>
                  </a:lnTo>
                  <a:lnTo>
                    <a:pt x="11853" y="47"/>
                  </a:lnTo>
                  <a:lnTo>
                    <a:pt x="11349" y="47"/>
                  </a:lnTo>
                  <a:lnTo>
                    <a:pt x="10754" y="0"/>
                  </a:lnTo>
                  <a:lnTo>
                    <a:pt x="10251" y="47"/>
                  </a:lnTo>
                  <a:lnTo>
                    <a:pt x="9656" y="47"/>
                  </a:lnTo>
                  <a:lnTo>
                    <a:pt x="9107" y="140"/>
                  </a:lnTo>
                  <a:lnTo>
                    <a:pt x="8603" y="233"/>
                  </a:lnTo>
                  <a:lnTo>
                    <a:pt x="8054" y="326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590" y="838"/>
                  </a:lnTo>
                  <a:lnTo>
                    <a:pt x="6086" y="1024"/>
                  </a:lnTo>
                  <a:lnTo>
                    <a:pt x="5629" y="1257"/>
                  </a:lnTo>
                  <a:lnTo>
                    <a:pt x="4714" y="1816"/>
                  </a:lnTo>
                  <a:lnTo>
                    <a:pt x="4347" y="2095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072"/>
                  </a:lnTo>
                  <a:lnTo>
                    <a:pt x="2792" y="3491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702"/>
                  </a:lnTo>
                  <a:lnTo>
                    <a:pt x="1556" y="5167"/>
                  </a:lnTo>
                  <a:lnTo>
                    <a:pt x="1281" y="5586"/>
                  </a:lnTo>
                  <a:lnTo>
                    <a:pt x="824" y="6517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20" y="8053"/>
                  </a:lnTo>
                  <a:lnTo>
                    <a:pt x="183" y="8612"/>
                  </a:lnTo>
                  <a:lnTo>
                    <a:pt x="92" y="9124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92" y="12476"/>
                  </a:lnTo>
                  <a:lnTo>
                    <a:pt x="183" y="13034"/>
                  </a:lnTo>
                  <a:lnTo>
                    <a:pt x="320" y="13547"/>
                  </a:lnTo>
                  <a:lnTo>
                    <a:pt x="503" y="14059"/>
                  </a:lnTo>
                  <a:lnTo>
                    <a:pt x="641" y="14617"/>
                  </a:lnTo>
                  <a:lnTo>
                    <a:pt x="824" y="15083"/>
                  </a:lnTo>
                  <a:lnTo>
                    <a:pt x="1281" y="16014"/>
                  </a:lnTo>
                  <a:lnTo>
                    <a:pt x="1556" y="16479"/>
                  </a:lnTo>
                  <a:lnTo>
                    <a:pt x="1831" y="16898"/>
                  </a:lnTo>
                  <a:lnTo>
                    <a:pt x="2105" y="17364"/>
                  </a:lnTo>
                  <a:lnTo>
                    <a:pt x="2471" y="17736"/>
                  </a:lnTo>
                  <a:lnTo>
                    <a:pt x="2792" y="18155"/>
                  </a:lnTo>
                  <a:lnTo>
                    <a:pt x="3112" y="18481"/>
                  </a:lnTo>
                  <a:lnTo>
                    <a:pt x="3524" y="18807"/>
                  </a:lnTo>
                  <a:lnTo>
                    <a:pt x="3890" y="19179"/>
                  </a:lnTo>
                  <a:lnTo>
                    <a:pt x="4347" y="19505"/>
                  </a:lnTo>
                  <a:lnTo>
                    <a:pt x="4714" y="19831"/>
                  </a:lnTo>
                  <a:lnTo>
                    <a:pt x="6086" y="20529"/>
                  </a:lnTo>
                  <a:lnTo>
                    <a:pt x="6590" y="20762"/>
                  </a:lnTo>
                  <a:lnTo>
                    <a:pt x="7047" y="20948"/>
                  </a:lnTo>
                  <a:lnTo>
                    <a:pt x="7551" y="21134"/>
                  </a:lnTo>
                  <a:lnTo>
                    <a:pt x="8054" y="21274"/>
                  </a:lnTo>
                  <a:lnTo>
                    <a:pt x="8603" y="21367"/>
                  </a:lnTo>
                  <a:lnTo>
                    <a:pt x="9107" y="21460"/>
                  </a:lnTo>
                  <a:lnTo>
                    <a:pt x="9656" y="21507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068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46" y="17178"/>
                  </a:lnTo>
                  <a:lnTo>
                    <a:pt x="7597" y="16852"/>
                  </a:lnTo>
                  <a:lnTo>
                    <a:pt x="7047" y="16572"/>
                  </a:lnTo>
                  <a:lnTo>
                    <a:pt x="6590" y="16153"/>
                  </a:lnTo>
                  <a:lnTo>
                    <a:pt x="6086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47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256" y="10800"/>
                  </a:lnTo>
                  <a:lnTo>
                    <a:pt x="4347" y="10055"/>
                  </a:lnTo>
                  <a:lnTo>
                    <a:pt x="4393" y="9357"/>
                  </a:lnTo>
                  <a:lnTo>
                    <a:pt x="4759" y="8053"/>
                  </a:lnTo>
                  <a:lnTo>
                    <a:pt x="5034" y="7402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086" y="5912"/>
                  </a:lnTo>
                  <a:lnTo>
                    <a:pt x="6590" y="5447"/>
                  </a:lnTo>
                  <a:lnTo>
                    <a:pt x="7047" y="5074"/>
                  </a:lnTo>
                  <a:lnTo>
                    <a:pt x="7597" y="4702"/>
                  </a:lnTo>
                  <a:lnTo>
                    <a:pt x="8146" y="4469"/>
                  </a:lnTo>
                  <a:lnTo>
                    <a:pt x="8786" y="4236"/>
                  </a:lnTo>
                  <a:lnTo>
                    <a:pt x="10068" y="3957"/>
                  </a:lnTo>
                  <a:lnTo>
                    <a:pt x="11486" y="3957"/>
                  </a:lnTo>
                  <a:lnTo>
                    <a:pt x="12768" y="4236"/>
                  </a:lnTo>
                  <a:lnTo>
                    <a:pt x="13408" y="4469"/>
                  </a:lnTo>
                  <a:lnTo>
                    <a:pt x="13958" y="4702"/>
                  </a:lnTo>
                  <a:lnTo>
                    <a:pt x="14507" y="5074"/>
                  </a:lnTo>
                  <a:lnTo>
                    <a:pt x="15010" y="5447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02"/>
                  </a:lnTo>
                  <a:lnTo>
                    <a:pt x="16841" y="8053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800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24" y="12941"/>
                  </a:lnTo>
                  <a:lnTo>
                    <a:pt x="16841" y="13547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468" y="15734"/>
                  </a:lnTo>
                  <a:lnTo>
                    <a:pt x="15010" y="16153"/>
                  </a:lnTo>
                  <a:lnTo>
                    <a:pt x="14507" y="16572"/>
                  </a:lnTo>
                  <a:lnTo>
                    <a:pt x="13958" y="16852"/>
                  </a:lnTo>
                  <a:lnTo>
                    <a:pt x="13408" y="17178"/>
                  </a:lnTo>
                  <a:lnTo>
                    <a:pt x="12768" y="17364"/>
                  </a:lnTo>
                  <a:lnTo>
                    <a:pt x="12127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Freeform 9"/>
            <p:cNvSpPr/>
            <p:nvPr/>
          </p:nvSpPr>
          <p:spPr>
            <a:xfrm>
              <a:off x="184458" y="2379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71" y="0"/>
                  </a:moveTo>
                  <a:lnTo>
                    <a:pt x="5117" y="3949"/>
                  </a:lnTo>
                  <a:lnTo>
                    <a:pt x="5117" y="5662"/>
                  </a:lnTo>
                  <a:lnTo>
                    <a:pt x="5063" y="7232"/>
                  </a:lnTo>
                  <a:lnTo>
                    <a:pt x="4956" y="8707"/>
                  </a:lnTo>
                  <a:lnTo>
                    <a:pt x="4794" y="10086"/>
                  </a:lnTo>
                  <a:lnTo>
                    <a:pt x="4686" y="11323"/>
                  </a:lnTo>
                  <a:lnTo>
                    <a:pt x="4525" y="12418"/>
                  </a:lnTo>
                  <a:lnTo>
                    <a:pt x="4309" y="13417"/>
                  </a:lnTo>
                  <a:lnTo>
                    <a:pt x="4094" y="14321"/>
                  </a:lnTo>
                  <a:lnTo>
                    <a:pt x="3878" y="15130"/>
                  </a:lnTo>
                  <a:lnTo>
                    <a:pt x="3501" y="15796"/>
                  </a:lnTo>
                  <a:lnTo>
                    <a:pt x="3232" y="16414"/>
                  </a:lnTo>
                  <a:lnTo>
                    <a:pt x="2855" y="16842"/>
                  </a:lnTo>
                  <a:lnTo>
                    <a:pt x="2693" y="17033"/>
                  </a:lnTo>
                  <a:lnTo>
                    <a:pt x="2424" y="17223"/>
                  </a:lnTo>
                  <a:lnTo>
                    <a:pt x="2208" y="17366"/>
                  </a:lnTo>
                  <a:lnTo>
                    <a:pt x="1778" y="17556"/>
                  </a:lnTo>
                  <a:lnTo>
                    <a:pt x="1239" y="17651"/>
                  </a:lnTo>
                  <a:lnTo>
                    <a:pt x="377" y="17651"/>
                  </a:lnTo>
                  <a:lnTo>
                    <a:pt x="0" y="17604"/>
                  </a:lnTo>
                  <a:lnTo>
                    <a:pt x="0" y="21315"/>
                  </a:lnTo>
                  <a:lnTo>
                    <a:pt x="377" y="21410"/>
                  </a:lnTo>
                  <a:lnTo>
                    <a:pt x="862" y="21505"/>
                  </a:lnTo>
                  <a:lnTo>
                    <a:pt x="1400" y="21552"/>
                  </a:lnTo>
                  <a:lnTo>
                    <a:pt x="2047" y="21600"/>
                  </a:lnTo>
                  <a:lnTo>
                    <a:pt x="2478" y="21600"/>
                  </a:lnTo>
                  <a:lnTo>
                    <a:pt x="2963" y="21552"/>
                  </a:lnTo>
                  <a:lnTo>
                    <a:pt x="3394" y="21505"/>
                  </a:lnTo>
                  <a:lnTo>
                    <a:pt x="3824" y="21410"/>
                  </a:lnTo>
                  <a:lnTo>
                    <a:pt x="4201" y="21315"/>
                  </a:lnTo>
                  <a:lnTo>
                    <a:pt x="4956" y="21029"/>
                  </a:lnTo>
                  <a:lnTo>
                    <a:pt x="5333" y="20839"/>
                  </a:lnTo>
                  <a:lnTo>
                    <a:pt x="5656" y="20553"/>
                  </a:lnTo>
                  <a:lnTo>
                    <a:pt x="5979" y="20315"/>
                  </a:lnTo>
                  <a:lnTo>
                    <a:pt x="6302" y="20030"/>
                  </a:lnTo>
                  <a:lnTo>
                    <a:pt x="6625" y="19649"/>
                  </a:lnTo>
                  <a:lnTo>
                    <a:pt x="6895" y="19316"/>
                  </a:lnTo>
                  <a:lnTo>
                    <a:pt x="7433" y="18460"/>
                  </a:lnTo>
                  <a:lnTo>
                    <a:pt x="7703" y="17937"/>
                  </a:lnTo>
                  <a:lnTo>
                    <a:pt x="8134" y="16890"/>
                  </a:lnTo>
                  <a:lnTo>
                    <a:pt x="8565" y="15653"/>
                  </a:lnTo>
                  <a:lnTo>
                    <a:pt x="8888" y="14178"/>
                  </a:lnTo>
                  <a:lnTo>
                    <a:pt x="9157" y="12513"/>
                  </a:lnTo>
                  <a:lnTo>
                    <a:pt x="9373" y="10705"/>
                  </a:lnTo>
                  <a:lnTo>
                    <a:pt x="9588" y="8659"/>
                  </a:lnTo>
                  <a:lnTo>
                    <a:pt x="9750" y="6470"/>
                  </a:lnTo>
                  <a:lnTo>
                    <a:pt x="9803" y="3949"/>
                  </a:lnTo>
                  <a:lnTo>
                    <a:pt x="16698" y="3949"/>
                  </a:lnTo>
                  <a:lnTo>
                    <a:pt x="16698" y="21315"/>
                  </a:lnTo>
                  <a:lnTo>
                    <a:pt x="21600" y="21315"/>
                  </a:lnTo>
                  <a:lnTo>
                    <a:pt x="21600" y="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Freeform 10"/>
            <p:cNvSpPr/>
            <p:nvPr/>
          </p:nvSpPr>
          <p:spPr>
            <a:xfrm>
              <a:off x="23920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3" y="21600"/>
                  </a:moveTo>
                  <a:lnTo>
                    <a:pt x="21600" y="21600"/>
                  </a:lnTo>
                  <a:lnTo>
                    <a:pt x="11533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07" y="21600"/>
                  </a:lnTo>
                  <a:lnTo>
                    <a:pt x="6171" y="18805"/>
                  </a:lnTo>
                  <a:lnTo>
                    <a:pt x="15378" y="18805"/>
                  </a:lnTo>
                  <a:lnTo>
                    <a:pt x="16643" y="21600"/>
                  </a:lnTo>
                  <a:close/>
                  <a:moveTo>
                    <a:pt x="13759" y="15253"/>
                  </a:moveTo>
                  <a:lnTo>
                    <a:pt x="7790" y="15253"/>
                  </a:lnTo>
                  <a:lnTo>
                    <a:pt x="10775" y="8100"/>
                  </a:lnTo>
                  <a:lnTo>
                    <a:pt x="13759" y="1525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Freeform 11"/>
            <p:cNvSpPr/>
            <p:nvPr/>
          </p:nvSpPr>
          <p:spPr>
            <a:xfrm>
              <a:off x="315365" y="1190"/>
              <a:ext cx="4641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2" y="0"/>
                  </a:moveTo>
                  <a:lnTo>
                    <a:pt x="5173" y="13174"/>
                  </a:lnTo>
                  <a:lnTo>
                    <a:pt x="5173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8" y="21600"/>
                  </a:lnTo>
                  <a:lnTo>
                    <a:pt x="16484" y="8286"/>
                  </a:lnTo>
                  <a:lnTo>
                    <a:pt x="16484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952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Freeform 12"/>
            <p:cNvSpPr/>
            <p:nvPr/>
          </p:nvSpPr>
          <p:spPr>
            <a:xfrm>
              <a:off x="373677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357" y="12295"/>
                  </a:lnTo>
                  <a:lnTo>
                    <a:pt x="16357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57" y="0"/>
                  </a:lnTo>
                  <a:lnTo>
                    <a:pt x="16357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Freeform 13"/>
            <p:cNvSpPr/>
            <p:nvPr/>
          </p:nvSpPr>
          <p:spPr>
            <a:xfrm>
              <a:off x="427229" y="-1"/>
              <a:ext cx="61884" cy="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558" y="10253"/>
                  </a:lnTo>
                  <a:lnTo>
                    <a:pt x="21558" y="9752"/>
                  </a:lnTo>
                  <a:lnTo>
                    <a:pt x="21516" y="9251"/>
                  </a:lnTo>
                  <a:lnTo>
                    <a:pt x="21433" y="8841"/>
                  </a:lnTo>
                  <a:lnTo>
                    <a:pt x="21349" y="8385"/>
                  </a:lnTo>
                  <a:lnTo>
                    <a:pt x="21224" y="7975"/>
                  </a:lnTo>
                  <a:lnTo>
                    <a:pt x="21057" y="7610"/>
                  </a:lnTo>
                  <a:lnTo>
                    <a:pt x="20932" y="7200"/>
                  </a:lnTo>
                  <a:lnTo>
                    <a:pt x="20556" y="6425"/>
                  </a:lnTo>
                  <a:lnTo>
                    <a:pt x="20096" y="5742"/>
                  </a:lnTo>
                  <a:lnTo>
                    <a:pt x="19636" y="5149"/>
                  </a:lnTo>
                  <a:lnTo>
                    <a:pt x="18467" y="4056"/>
                  </a:lnTo>
                  <a:lnTo>
                    <a:pt x="17798" y="3646"/>
                  </a:lnTo>
                  <a:lnTo>
                    <a:pt x="17046" y="3235"/>
                  </a:lnTo>
                  <a:lnTo>
                    <a:pt x="16252" y="2916"/>
                  </a:lnTo>
                  <a:lnTo>
                    <a:pt x="15417" y="2689"/>
                  </a:lnTo>
                  <a:lnTo>
                    <a:pt x="14539" y="2461"/>
                  </a:lnTo>
                  <a:lnTo>
                    <a:pt x="13620" y="2324"/>
                  </a:lnTo>
                  <a:lnTo>
                    <a:pt x="12659" y="2233"/>
                  </a:lnTo>
                  <a:lnTo>
                    <a:pt x="12659" y="0"/>
                  </a:lnTo>
                  <a:lnTo>
                    <a:pt x="8899" y="0"/>
                  </a:lnTo>
                  <a:lnTo>
                    <a:pt x="8899" y="2233"/>
                  </a:lnTo>
                  <a:lnTo>
                    <a:pt x="7938" y="2324"/>
                  </a:lnTo>
                  <a:lnTo>
                    <a:pt x="7019" y="2506"/>
                  </a:lnTo>
                  <a:lnTo>
                    <a:pt x="6142" y="2689"/>
                  </a:lnTo>
                  <a:lnTo>
                    <a:pt x="5306" y="2916"/>
                  </a:lnTo>
                  <a:lnTo>
                    <a:pt x="4554" y="3235"/>
                  </a:lnTo>
                  <a:lnTo>
                    <a:pt x="3802" y="3646"/>
                  </a:lnTo>
                  <a:lnTo>
                    <a:pt x="3175" y="4056"/>
                  </a:lnTo>
                  <a:lnTo>
                    <a:pt x="2507" y="4557"/>
                  </a:lnTo>
                  <a:lnTo>
                    <a:pt x="1462" y="5696"/>
                  </a:lnTo>
                  <a:lnTo>
                    <a:pt x="1044" y="6380"/>
                  </a:lnTo>
                  <a:lnTo>
                    <a:pt x="668" y="7109"/>
                  </a:lnTo>
                  <a:lnTo>
                    <a:pt x="543" y="7519"/>
                  </a:lnTo>
                  <a:lnTo>
                    <a:pt x="376" y="7929"/>
                  </a:lnTo>
                  <a:lnTo>
                    <a:pt x="251" y="8294"/>
                  </a:lnTo>
                  <a:lnTo>
                    <a:pt x="167" y="8749"/>
                  </a:lnTo>
                  <a:lnTo>
                    <a:pt x="125" y="9205"/>
                  </a:lnTo>
                  <a:lnTo>
                    <a:pt x="42" y="9661"/>
                  </a:lnTo>
                  <a:lnTo>
                    <a:pt x="42" y="10116"/>
                  </a:lnTo>
                  <a:lnTo>
                    <a:pt x="0" y="10618"/>
                  </a:lnTo>
                  <a:lnTo>
                    <a:pt x="42" y="11119"/>
                  </a:lnTo>
                  <a:lnTo>
                    <a:pt x="42" y="11575"/>
                  </a:lnTo>
                  <a:lnTo>
                    <a:pt x="125" y="12076"/>
                  </a:lnTo>
                  <a:lnTo>
                    <a:pt x="167" y="12486"/>
                  </a:lnTo>
                  <a:lnTo>
                    <a:pt x="251" y="12942"/>
                  </a:lnTo>
                  <a:lnTo>
                    <a:pt x="376" y="13352"/>
                  </a:lnTo>
                  <a:lnTo>
                    <a:pt x="543" y="13762"/>
                  </a:lnTo>
                  <a:lnTo>
                    <a:pt x="668" y="14127"/>
                  </a:lnTo>
                  <a:lnTo>
                    <a:pt x="1044" y="14901"/>
                  </a:lnTo>
                  <a:lnTo>
                    <a:pt x="1462" y="15585"/>
                  </a:lnTo>
                  <a:lnTo>
                    <a:pt x="1964" y="16223"/>
                  </a:lnTo>
                  <a:lnTo>
                    <a:pt x="2507" y="16770"/>
                  </a:lnTo>
                  <a:lnTo>
                    <a:pt x="3175" y="17271"/>
                  </a:lnTo>
                  <a:lnTo>
                    <a:pt x="3802" y="17727"/>
                  </a:lnTo>
                  <a:lnTo>
                    <a:pt x="4554" y="18137"/>
                  </a:lnTo>
                  <a:lnTo>
                    <a:pt x="5306" y="18456"/>
                  </a:lnTo>
                  <a:lnTo>
                    <a:pt x="6142" y="18684"/>
                  </a:lnTo>
                  <a:lnTo>
                    <a:pt x="7019" y="18911"/>
                  </a:lnTo>
                  <a:lnTo>
                    <a:pt x="7938" y="19048"/>
                  </a:lnTo>
                  <a:lnTo>
                    <a:pt x="8899" y="19139"/>
                  </a:lnTo>
                  <a:lnTo>
                    <a:pt x="8899" y="21600"/>
                  </a:lnTo>
                  <a:lnTo>
                    <a:pt x="12659" y="21600"/>
                  </a:lnTo>
                  <a:lnTo>
                    <a:pt x="12659" y="19139"/>
                  </a:lnTo>
                  <a:lnTo>
                    <a:pt x="13620" y="19094"/>
                  </a:lnTo>
                  <a:lnTo>
                    <a:pt x="14539" y="18957"/>
                  </a:lnTo>
                  <a:lnTo>
                    <a:pt x="15417" y="18775"/>
                  </a:lnTo>
                  <a:lnTo>
                    <a:pt x="16252" y="18456"/>
                  </a:lnTo>
                  <a:lnTo>
                    <a:pt x="17046" y="18182"/>
                  </a:lnTo>
                  <a:lnTo>
                    <a:pt x="17798" y="17772"/>
                  </a:lnTo>
                  <a:lnTo>
                    <a:pt x="18467" y="17316"/>
                  </a:lnTo>
                  <a:lnTo>
                    <a:pt x="19051" y="16815"/>
                  </a:lnTo>
                  <a:lnTo>
                    <a:pt x="19636" y="16268"/>
                  </a:lnTo>
                  <a:lnTo>
                    <a:pt x="20096" y="15630"/>
                  </a:lnTo>
                  <a:lnTo>
                    <a:pt x="20556" y="14947"/>
                  </a:lnTo>
                  <a:lnTo>
                    <a:pt x="20932" y="14218"/>
                  </a:lnTo>
                  <a:lnTo>
                    <a:pt x="21057" y="13853"/>
                  </a:lnTo>
                  <a:lnTo>
                    <a:pt x="21224" y="13397"/>
                  </a:lnTo>
                  <a:lnTo>
                    <a:pt x="21349" y="13033"/>
                  </a:lnTo>
                  <a:lnTo>
                    <a:pt x="21516" y="12122"/>
                  </a:lnTo>
                  <a:lnTo>
                    <a:pt x="21558" y="11666"/>
                  </a:lnTo>
                  <a:lnTo>
                    <a:pt x="21558" y="11210"/>
                  </a:lnTo>
                  <a:lnTo>
                    <a:pt x="21600" y="10709"/>
                  </a:lnTo>
                  <a:close/>
                  <a:moveTo>
                    <a:pt x="12659" y="15585"/>
                  </a:moveTo>
                  <a:lnTo>
                    <a:pt x="12659" y="5787"/>
                  </a:lnTo>
                  <a:lnTo>
                    <a:pt x="13286" y="5878"/>
                  </a:lnTo>
                  <a:lnTo>
                    <a:pt x="13787" y="5924"/>
                  </a:lnTo>
                  <a:lnTo>
                    <a:pt x="14330" y="6061"/>
                  </a:lnTo>
                  <a:lnTo>
                    <a:pt x="14790" y="6197"/>
                  </a:lnTo>
                  <a:lnTo>
                    <a:pt x="15291" y="6334"/>
                  </a:lnTo>
                  <a:lnTo>
                    <a:pt x="15709" y="6562"/>
                  </a:lnTo>
                  <a:lnTo>
                    <a:pt x="16461" y="7109"/>
                  </a:lnTo>
                  <a:lnTo>
                    <a:pt x="16795" y="7428"/>
                  </a:lnTo>
                  <a:lnTo>
                    <a:pt x="17297" y="8157"/>
                  </a:lnTo>
                  <a:lnTo>
                    <a:pt x="17464" y="8613"/>
                  </a:lnTo>
                  <a:lnTo>
                    <a:pt x="17673" y="9023"/>
                  </a:lnTo>
                  <a:lnTo>
                    <a:pt x="17756" y="9570"/>
                  </a:lnTo>
                  <a:lnTo>
                    <a:pt x="17840" y="10071"/>
                  </a:lnTo>
                  <a:lnTo>
                    <a:pt x="17840" y="11210"/>
                  </a:lnTo>
                  <a:lnTo>
                    <a:pt x="17756" y="11711"/>
                  </a:lnTo>
                  <a:lnTo>
                    <a:pt x="17673" y="12258"/>
                  </a:lnTo>
                  <a:lnTo>
                    <a:pt x="17464" y="12668"/>
                  </a:lnTo>
                  <a:lnTo>
                    <a:pt x="17297" y="13124"/>
                  </a:lnTo>
                  <a:lnTo>
                    <a:pt x="17046" y="13534"/>
                  </a:lnTo>
                  <a:lnTo>
                    <a:pt x="16795" y="13899"/>
                  </a:lnTo>
                  <a:lnTo>
                    <a:pt x="16461" y="14218"/>
                  </a:lnTo>
                  <a:lnTo>
                    <a:pt x="16085" y="14537"/>
                  </a:lnTo>
                  <a:lnTo>
                    <a:pt x="15709" y="14765"/>
                  </a:lnTo>
                  <a:lnTo>
                    <a:pt x="15291" y="14992"/>
                  </a:lnTo>
                  <a:lnTo>
                    <a:pt x="14790" y="15175"/>
                  </a:lnTo>
                  <a:lnTo>
                    <a:pt x="14330" y="15357"/>
                  </a:lnTo>
                  <a:lnTo>
                    <a:pt x="13787" y="15448"/>
                  </a:lnTo>
                  <a:lnTo>
                    <a:pt x="13286" y="15539"/>
                  </a:lnTo>
                  <a:lnTo>
                    <a:pt x="12659" y="15585"/>
                  </a:lnTo>
                  <a:close/>
                  <a:moveTo>
                    <a:pt x="3760" y="10754"/>
                  </a:moveTo>
                  <a:lnTo>
                    <a:pt x="3760" y="10208"/>
                  </a:lnTo>
                  <a:lnTo>
                    <a:pt x="3844" y="9661"/>
                  </a:lnTo>
                  <a:lnTo>
                    <a:pt x="3927" y="9159"/>
                  </a:lnTo>
                  <a:lnTo>
                    <a:pt x="4136" y="8704"/>
                  </a:lnTo>
                  <a:lnTo>
                    <a:pt x="4303" y="8248"/>
                  </a:lnTo>
                  <a:lnTo>
                    <a:pt x="4554" y="7884"/>
                  </a:lnTo>
                  <a:lnTo>
                    <a:pt x="4805" y="7473"/>
                  </a:lnTo>
                  <a:lnTo>
                    <a:pt x="5139" y="7200"/>
                  </a:lnTo>
                  <a:lnTo>
                    <a:pt x="5473" y="6881"/>
                  </a:lnTo>
                  <a:lnTo>
                    <a:pt x="5891" y="6608"/>
                  </a:lnTo>
                  <a:lnTo>
                    <a:pt x="6309" y="6380"/>
                  </a:lnTo>
                  <a:lnTo>
                    <a:pt x="6768" y="6197"/>
                  </a:lnTo>
                  <a:lnTo>
                    <a:pt x="7228" y="6061"/>
                  </a:lnTo>
                  <a:lnTo>
                    <a:pt x="7771" y="5970"/>
                  </a:lnTo>
                  <a:lnTo>
                    <a:pt x="8272" y="5878"/>
                  </a:lnTo>
                  <a:lnTo>
                    <a:pt x="8899" y="5787"/>
                  </a:lnTo>
                  <a:lnTo>
                    <a:pt x="8899" y="15585"/>
                  </a:lnTo>
                  <a:lnTo>
                    <a:pt x="8272" y="15539"/>
                  </a:lnTo>
                  <a:lnTo>
                    <a:pt x="7771" y="15448"/>
                  </a:lnTo>
                  <a:lnTo>
                    <a:pt x="7228" y="15357"/>
                  </a:lnTo>
                  <a:lnTo>
                    <a:pt x="6309" y="14992"/>
                  </a:lnTo>
                  <a:lnTo>
                    <a:pt x="5473" y="14537"/>
                  </a:lnTo>
                  <a:lnTo>
                    <a:pt x="5139" y="14218"/>
                  </a:lnTo>
                  <a:lnTo>
                    <a:pt x="4805" y="13944"/>
                  </a:lnTo>
                  <a:lnTo>
                    <a:pt x="4554" y="13625"/>
                  </a:lnTo>
                  <a:lnTo>
                    <a:pt x="4303" y="13215"/>
                  </a:lnTo>
                  <a:lnTo>
                    <a:pt x="4136" y="12805"/>
                  </a:lnTo>
                  <a:lnTo>
                    <a:pt x="3927" y="12304"/>
                  </a:lnTo>
                  <a:lnTo>
                    <a:pt x="3760" y="11301"/>
                  </a:lnTo>
                  <a:lnTo>
                    <a:pt x="3760" y="10754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Freeform 14"/>
            <p:cNvSpPr/>
            <p:nvPr/>
          </p:nvSpPr>
          <p:spPr>
            <a:xfrm>
              <a:off x="495064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71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5024" y="20762"/>
                  </a:lnTo>
                  <a:lnTo>
                    <a:pt x="15481" y="20529"/>
                  </a:lnTo>
                  <a:lnTo>
                    <a:pt x="15983" y="20297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73" y="19179"/>
                  </a:lnTo>
                  <a:lnTo>
                    <a:pt x="18084" y="18807"/>
                  </a:lnTo>
                  <a:lnTo>
                    <a:pt x="18449" y="18481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83"/>
                  </a:lnTo>
                  <a:lnTo>
                    <a:pt x="20961" y="14617"/>
                  </a:lnTo>
                  <a:lnTo>
                    <a:pt x="21143" y="14059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83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80" y="8053"/>
                  </a:lnTo>
                  <a:lnTo>
                    <a:pt x="21143" y="7541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550" y="6052"/>
                  </a:lnTo>
                  <a:lnTo>
                    <a:pt x="20321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49" y="3072"/>
                  </a:lnTo>
                  <a:lnTo>
                    <a:pt x="18084" y="2747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5983" y="1257"/>
                  </a:lnTo>
                  <a:lnTo>
                    <a:pt x="15481" y="1024"/>
                  </a:lnTo>
                  <a:lnTo>
                    <a:pt x="15024" y="838"/>
                  </a:lnTo>
                  <a:lnTo>
                    <a:pt x="14522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71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9179" y="140"/>
                  </a:lnTo>
                  <a:lnTo>
                    <a:pt x="8631" y="233"/>
                  </a:lnTo>
                  <a:lnTo>
                    <a:pt x="8129" y="326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119" y="1024"/>
                  </a:lnTo>
                  <a:lnTo>
                    <a:pt x="5663" y="1257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927" y="2421"/>
                  </a:lnTo>
                  <a:lnTo>
                    <a:pt x="3197" y="3072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92" y="4283"/>
                  </a:lnTo>
                  <a:lnTo>
                    <a:pt x="1827" y="4702"/>
                  </a:lnTo>
                  <a:lnTo>
                    <a:pt x="1598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74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46" y="10241"/>
                  </a:lnTo>
                  <a:lnTo>
                    <a:pt x="0" y="10800"/>
                  </a:lnTo>
                  <a:lnTo>
                    <a:pt x="46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74" y="13034"/>
                  </a:lnTo>
                  <a:lnTo>
                    <a:pt x="365" y="13547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92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62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134"/>
                  </a:lnTo>
                  <a:lnTo>
                    <a:pt x="8129" y="21274"/>
                  </a:lnTo>
                  <a:lnTo>
                    <a:pt x="8631" y="21367"/>
                  </a:lnTo>
                  <a:lnTo>
                    <a:pt x="9179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89" y="14757"/>
                  </a:lnTo>
                  <a:lnTo>
                    <a:pt x="5023" y="14152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5023" y="7402"/>
                  </a:lnTo>
                  <a:lnTo>
                    <a:pt x="5389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193" y="4097"/>
                  </a:lnTo>
                  <a:lnTo>
                    <a:pt x="12786" y="4236"/>
                  </a:lnTo>
                  <a:lnTo>
                    <a:pt x="13426" y="4469"/>
                  </a:lnTo>
                  <a:lnTo>
                    <a:pt x="14019" y="4702"/>
                  </a:lnTo>
                  <a:lnTo>
                    <a:pt x="15024" y="5447"/>
                  </a:lnTo>
                  <a:lnTo>
                    <a:pt x="15481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77" y="7402"/>
                  </a:lnTo>
                  <a:lnTo>
                    <a:pt x="16805" y="8053"/>
                  </a:lnTo>
                  <a:lnTo>
                    <a:pt x="17079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53" y="10800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79" y="12941"/>
                  </a:lnTo>
                  <a:lnTo>
                    <a:pt x="16805" y="13547"/>
                  </a:lnTo>
                  <a:lnTo>
                    <a:pt x="16577" y="14152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5024" y="16153"/>
                  </a:lnTo>
                  <a:lnTo>
                    <a:pt x="14522" y="16572"/>
                  </a:lnTo>
                  <a:lnTo>
                    <a:pt x="14019" y="16852"/>
                  </a:lnTo>
                  <a:lnTo>
                    <a:pt x="13426" y="17178"/>
                  </a:lnTo>
                  <a:lnTo>
                    <a:pt x="12786" y="17364"/>
                  </a:lnTo>
                  <a:lnTo>
                    <a:pt x="12193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Freeform 15"/>
            <p:cNvSpPr/>
            <p:nvPr/>
          </p:nvSpPr>
          <p:spPr>
            <a:xfrm>
              <a:off x="560516" y="2380"/>
              <a:ext cx="3808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011" y="21600"/>
                  </a:lnTo>
                  <a:lnTo>
                    <a:pt x="6011" y="13982"/>
                  </a:lnTo>
                  <a:lnTo>
                    <a:pt x="11031" y="13982"/>
                  </a:lnTo>
                  <a:lnTo>
                    <a:pt x="12154" y="13934"/>
                  </a:lnTo>
                  <a:lnTo>
                    <a:pt x="13211" y="13838"/>
                  </a:lnTo>
                  <a:lnTo>
                    <a:pt x="15325" y="13452"/>
                  </a:lnTo>
                  <a:lnTo>
                    <a:pt x="16183" y="13211"/>
                  </a:lnTo>
                  <a:lnTo>
                    <a:pt x="17108" y="12873"/>
                  </a:lnTo>
                  <a:lnTo>
                    <a:pt x="17835" y="12488"/>
                  </a:lnTo>
                  <a:lnTo>
                    <a:pt x="18628" y="12054"/>
                  </a:lnTo>
                  <a:lnTo>
                    <a:pt x="19288" y="11523"/>
                  </a:lnTo>
                  <a:lnTo>
                    <a:pt x="19883" y="11041"/>
                  </a:lnTo>
                  <a:lnTo>
                    <a:pt x="20411" y="10463"/>
                  </a:lnTo>
                  <a:lnTo>
                    <a:pt x="20873" y="9836"/>
                  </a:lnTo>
                  <a:lnTo>
                    <a:pt x="21204" y="9161"/>
                  </a:lnTo>
                  <a:lnTo>
                    <a:pt x="21402" y="8486"/>
                  </a:lnTo>
                  <a:lnTo>
                    <a:pt x="21534" y="7763"/>
                  </a:lnTo>
                  <a:lnTo>
                    <a:pt x="21600" y="6991"/>
                  </a:lnTo>
                  <a:lnTo>
                    <a:pt x="21534" y="6220"/>
                  </a:lnTo>
                  <a:lnTo>
                    <a:pt x="21402" y="5448"/>
                  </a:lnTo>
                  <a:lnTo>
                    <a:pt x="21204" y="4773"/>
                  </a:lnTo>
                  <a:lnTo>
                    <a:pt x="20873" y="4098"/>
                  </a:lnTo>
                  <a:lnTo>
                    <a:pt x="20411" y="3471"/>
                  </a:lnTo>
                  <a:lnTo>
                    <a:pt x="19883" y="2941"/>
                  </a:lnTo>
                  <a:lnTo>
                    <a:pt x="19288" y="2411"/>
                  </a:lnTo>
                  <a:lnTo>
                    <a:pt x="18628" y="1880"/>
                  </a:lnTo>
                  <a:lnTo>
                    <a:pt x="17835" y="1495"/>
                  </a:lnTo>
                  <a:lnTo>
                    <a:pt x="17108" y="1109"/>
                  </a:lnTo>
                  <a:lnTo>
                    <a:pt x="16183" y="771"/>
                  </a:lnTo>
                  <a:lnTo>
                    <a:pt x="15325" y="530"/>
                  </a:lnTo>
                  <a:lnTo>
                    <a:pt x="14268" y="337"/>
                  </a:lnTo>
                  <a:lnTo>
                    <a:pt x="12154" y="48"/>
                  </a:lnTo>
                  <a:lnTo>
                    <a:pt x="11031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6011" y="10077"/>
                  </a:moveTo>
                  <a:lnTo>
                    <a:pt x="6011" y="3905"/>
                  </a:lnTo>
                  <a:lnTo>
                    <a:pt x="11031" y="3905"/>
                  </a:lnTo>
                  <a:lnTo>
                    <a:pt x="11560" y="3954"/>
                  </a:lnTo>
                  <a:lnTo>
                    <a:pt x="12484" y="4050"/>
                  </a:lnTo>
                  <a:lnTo>
                    <a:pt x="13277" y="4243"/>
                  </a:lnTo>
                  <a:lnTo>
                    <a:pt x="13607" y="4388"/>
                  </a:lnTo>
                  <a:lnTo>
                    <a:pt x="14004" y="4580"/>
                  </a:lnTo>
                  <a:lnTo>
                    <a:pt x="14334" y="4773"/>
                  </a:lnTo>
                  <a:lnTo>
                    <a:pt x="14532" y="5014"/>
                  </a:lnTo>
                  <a:lnTo>
                    <a:pt x="14796" y="5207"/>
                  </a:lnTo>
                  <a:lnTo>
                    <a:pt x="14994" y="5448"/>
                  </a:lnTo>
                  <a:lnTo>
                    <a:pt x="15193" y="5738"/>
                  </a:lnTo>
                  <a:lnTo>
                    <a:pt x="15325" y="6027"/>
                  </a:lnTo>
                  <a:lnTo>
                    <a:pt x="15391" y="6316"/>
                  </a:lnTo>
                  <a:lnTo>
                    <a:pt x="15457" y="6654"/>
                  </a:lnTo>
                  <a:lnTo>
                    <a:pt x="15457" y="7280"/>
                  </a:lnTo>
                  <a:lnTo>
                    <a:pt x="15391" y="7666"/>
                  </a:lnTo>
                  <a:lnTo>
                    <a:pt x="15325" y="7955"/>
                  </a:lnTo>
                  <a:lnTo>
                    <a:pt x="15193" y="8245"/>
                  </a:lnTo>
                  <a:lnTo>
                    <a:pt x="14994" y="8534"/>
                  </a:lnTo>
                  <a:lnTo>
                    <a:pt x="14796" y="8775"/>
                  </a:lnTo>
                  <a:lnTo>
                    <a:pt x="14532" y="9016"/>
                  </a:lnTo>
                  <a:lnTo>
                    <a:pt x="14334" y="9257"/>
                  </a:lnTo>
                  <a:lnTo>
                    <a:pt x="14004" y="9450"/>
                  </a:lnTo>
                  <a:lnTo>
                    <a:pt x="13607" y="9595"/>
                  </a:lnTo>
                  <a:lnTo>
                    <a:pt x="13277" y="9739"/>
                  </a:lnTo>
                  <a:lnTo>
                    <a:pt x="12881" y="9884"/>
                  </a:lnTo>
                  <a:lnTo>
                    <a:pt x="12484" y="9980"/>
                  </a:lnTo>
                  <a:lnTo>
                    <a:pt x="11560" y="10077"/>
                  </a:lnTo>
                  <a:lnTo>
                    <a:pt x="6011" y="10077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Freeform 16"/>
            <p:cNvSpPr/>
            <p:nvPr/>
          </p:nvSpPr>
          <p:spPr>
            <a:xfrm>
              <a:off x="608118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14" y="0"/>
                  </a:moveTo>
                  <a:lnTo>
                    <a:pt x="10850" y="11463"/>
                  </a:lnTo>
                  <a:lnTo>
                    <a:pt x="1536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558" y="21600"/>
                  </a:lnTo>
                  <a:lnTo>
                    <a:pt x="4558" y="10279"/>
                  </a:lnTo>
                  <a:lnTo>
                    <a:pt x="10106" y="16958"/>
                  </a:lnTo>
                  <a:lnTo>
                    <a:pt x="11543" y="16958"/>
                  </a:lnTo>
                  <a:lnTo>
                    <a:pt x="17042" y="10279"/>
                  </a:lnTo>
                  <a:lnTo>
                    <a:pt x="1704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114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Freeform 17"/>
            <p:cNvSpPr/>
            <p:nvPr/>
          </p:nvSpPr>
          <p:spPr>
            <a:xfrm>
              <a:off x="66643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117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222" y="18805"/>
                  </a:lnTo>
                  <a:lnTo>
                    <a:pt x="15429" y="18805"/>
                  </a:lnTo>
                  <a:lnTo>
                    <a:pt x="16693" y="21600"/>
                  </a:lnTo>
                  <a:close/>
                  <a:moveTo>
                    <a:pt x="13810" y="15253"/>
                  </a:moveTo>
                  <a:lnTo>
                    <a:pt x="7841" y="15253"/>
                  </a:lnTo>
                  <a:lnTo>
                    <a:pt x="10825" y="8100"/>
                  </a:lnTo>
                  <a:lnTo>
                    <a:pt x="13810" y="1525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Freeform 18"/>
            <p:cNvSpPr/>
            <p:nvPr/>
          </p:nvSpPr>
          <p:spPr>
            <a:xfrm>
              <a:off x="724743" y="2379"/>
              <a:ext cx="49983" cy="6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99" y="21600"/>
                  </a:moveTo>
                  <a:lnTo>
                    <a:pt x="21600" y="21600"/>
                  </a:lnTo>
                  <a:lnTo>
                    <a:pt x="21600" y="14519"/>
                  </a:lnTo>
                  <a:lnTo>
                    <a:pt x="18565" y="14519"/>
                  </a:lnTo>
                  <a:lnTo>
                    <a:pt x="18565" y="0"/>
                  </a:lnTo>
                  <a:lnTo>
                    <a:pt x="14012" y="0"/>
                  </a:lnTo>
                  <a:lnTo>
                    <a:pt x="14012" y="14519"/>
                  </a:lnTo>
                  <a:lnTo>
                    <a:pt x="4603" y="14519"/>
                  </a:lnTo>
                  <a:lnTo>
                    <a:pt x="4603" y="0"/>
                  </a:lnTo>
                  <a:lnTo>
                    <a:pt x="0" y="0"/>
                  </a:lnTo>
                  <a:lnTo>
                    <a:pt x="0" y="17821"/>
                  </a:lnTo>
                  <a:lnTo>
                    <a:pt x="17199" y="17821"/>
                  </a:lnTo>
                  <a:lnTo>
                    <a:pt x="17199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Freeform 19"/>
            <p:cNvSpPr/>
            <p:nvPr/>
          </p:nvSpPr>
          <p:spPr>
            <a:xfrm>
              <a:off x="783056" y="1190"/>
              <a:ext cx="452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9" y="0"/>
                  </a:moveTo>
                  <a:lnTo>
                    <a:pt x="5159" y="13174"/>
                  </a:lnTo>
                  <a:lnTo>
                    <a:pt x="5159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498" y="8286"/>
                  </a:lnTo>
                  <a:lnTo>
                    <a:pt x="16498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Freeform 20"/>
            <p:cNvSpPr/>
            <p:nvPr/>
          </p:nvSpPr>
          <p:spPr>
            <a:xfrm>
              <a:off x="837800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4476" y="20948"/>
                  </a:lnTo>
                  <a:lnTo>
                    <a:pt x="14978" y="20762"/>
                  </a:lnTo>
                  <a:lnTo>
                    <a:pt x="15435" y="20529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27" y="19179"/>
                  </a:lnTo>
                  <a:lnTo>
                    <a:pt x="18038" y="18807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961" y="14617"/>
                  </a:lnTo>
                  <a:lnTo>
                    <a:pt x="21098" y="14059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09" y="11964"/>
                  </a:lnTo>
                  <a:lnTo>
                    <a:pt x="21554" y="11359"/>
                  </a:lnTo>
                  <a:lnTo>
                    <a:pt x="21600" y="10800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35" y="8053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276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03" y="3072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257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76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25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8585" y="233"/>
                  </a:lnTo>
                  <a:lnTo>
                    <a:pt x="8083" y="326"/>
                  </a:lnTo>
                  <a:lnTo>
                    <a:pt x="7581" y="512"/>
                  </a:lnTo>
                  <a:lnTo>
                    <a:pt x="7078" y="652"/>
                  </a:lnTo>
                  <a:lnTo>
                    <a:pt x="6576" y="838"/>
                  </a:lnTo>
                  <a:lnTo>
                    <a:pt x="6119" y="1024"/>
                  </a:lnTo>
                  <a:lnTo>
                    <a:pt x="5617" y="1257"/>
                  </a:lnTo>
                  <a:lnTo>
                    <a:pt x="5206" y="1536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516" y="2747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01" y="4283"/>
                  </a:lnTo>
                  <a:lnTo>
                    <a:pt x="1827" y="4702"/>
                  </a:lnTo>
                  <a:lnTo>
                    <a:pt x="1553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28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28" y="13034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324" y="16014"/>
                  </a:lnTo>
                  <a:lnTo>
                    <a:pt x="1553" y="16479"/>
                  </a:lnTo>
                  <a:lnTo>
                    <a:pt x="1827" y="16898"/>
                  </a:lnTo>
                  <a:lnTo>
                    <a:pt x="2101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16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5206" y="20064"/>
                  </a:lnTo>
                  <a:lnTo>
                    <a:pt x="5617" y="20297"/>
                  </a:lnTo>
                  <a:lnTo>
                    <a:pt x="6119" y="20529"/>
                  </a:lnTo>
                  <a:lnTo>
                    <a:pt x="6576" y="20762"/>
                  </a:lnTo>
                  <a:lnTo>
                    <a:pt x="7581" y="21134"/>
                  </a:lnTo>
                  <a:lnTo>
                    <a:pt x="8083" y="21274"/>
                  </a:lnTo>
                  <a:lnTo>
                    <a:pt x="8585" y="21367"/>
                  </a:lnTo>
                  <a:lnTo>
                    <a:pt x="9133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768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49" y="13547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4749" y="8053"/>
                  </a:lnTo>
                  <a:lnTo>
                    <a:pt x="5023" y="7402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220" y="4469"/>
                  </a:lnTo>
                  <a:lnTo>
                    <a:pt x="8768" y="4236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786" y="4236"/>
                  </a:lnTo>
                  <a:lnTo>
                    <a:pt x="13974" y="4702"/>
                  </a:lnTo>
                  <a:lnTo>
                    <a:pt x="14476" y="5074"/>
                  </a:lnTo>
                  <a:lnTo>
                    <a:pt x="15024" y="5447"/>
                  </a:lnTo>
                  <a:lnTo>
                    <a:pt x="15435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31" y="7402"/>
                  </a:lnTo>
                  <a:lnTo>
                    <a:pt x="16805" y="8053"/>
                  </a:lnTo>
                  <a:lnTo>
                    <a:pt x="17033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33" y="12941"/>
                  </a:lnTo>
                  <a:lnTo>
                    <a:pt x="16805" y="13547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5024" y="16153"/>
                  </a:lnTo>
                  <a:lnTo>
                    <a:pt x="14476" y="16572"/>
                  </a:lnTo>
                  <a:lnTo>
                    <a:pt x="13974" y="16852"/>
                  </a:lnTo>
                  <a:lnTo>
                    <a:pt x="13380" y="17178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Freeform 21"/>
            <p:cNvSpPr/>
            <p:nvPr/>
          </p:nvSpPr>
          <p:spPr>
            <a:xfrm>
              <a:off x="903253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3" y="21600"/>
                  </a:lnTo>
                  <a:lnTo>
                    <a:pt x="5143" y="12295"/>
                  </a:lnTo>
                  <a:lnTo>
                    <a:pt x="16400" y="12295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45"/>
                  </a:lnTo>
                  <a:lnTo>
                    <a:pt x="5143" y="8245"/>
                  </a:lnTo>
                  <a:lnTo>
                    <a:pt x="5143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Freeform 22"/>
            <p:cNvSpPr/>
            <p:nvPr/>
          </p:nvSpPr>
          <p:spPr>
            <a:xfrm>
              <a:off x="960375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471" y="12295"/>
                  </a:lnTo>
                  <a:lnTo>
                    <a:pt x="16471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71" y="0"/>
                  </a:lnTo>
                  <a:lnTo>
                    <a:pt x="16471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Freeform 23"/>
            <p:cNvSpPr/>
            <p:nvPr/>
          </p:nvSpPr>
          <p:spPr>
            <a:xfrm>
              <a:off x="1017497" y="2380"/>
              <a:ext cx="583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505" y="21600"/>
                  </a:lnTo>
                  <a:lnTo>
                    <a:pt x="8291" y="21552"/>
                  </a:lnTo>
                  <a:lnTo>
                    <a:pt x="9033" y="21455"/>
                  </a:lnTo>
                  <a:lnTo>
                    <a:pt x="9731" y="21311"/>
                  </a:lnTo>
                  <a:lnTo>
                    <a:pt x="10385" y="21118"/>
                  </a:lnTo>
                  <a:lnTo>
                    <a:pt x="10996" y="20780"/>
                  </a:lnTo>
                  <a:lnTo>
                    <a:pt x="11607" y="20491"/>
                  </a:lnTo>
                  <a:lnTo>
                    <a:pt x="12131" y="20057"/>
                  </a:lnTo>
                  <a:lnTo>
                    <a:pt x="12611" y="19623"/>
                  </a:lnTo>
                  <a:lnTo>
                    <a:pt x="13047" y="19141"/>
                  </a:lnTo>
                  <a:lnTo>
                    <a:pt x="13484" y="18611"/>
                  </a:lnTo>
                  <a:lnTo>
                    <a:pt x="13789" y="18032"/>
                  </a:lnTo>
                  <a:lnTo>
                    <a:pt x="14051" y="17454"/>
                  </a:lnTo>
                  <a:lnTo>
                    <a:pt x="14313" y="16730"/>
                  </a:lnTo>
                  <a:lnTo>
                    <a:pt x="14487" y="16007"/>
                  </a:lnTo>
                  <a:lnTo>
                    <a:pt x="14575" y="15284"/>
                  </a:lnTo>
                  <a:lnTo>
                    <a:pt x="14618" y="14464"/>
                  </a:lnTo>
                  <a:lnTo>
                    <a:pt x="14575" y="13693"/>
                  </a:lnTo>
                  <a:lnTo>
                    <a:pt x="14487" y="13018"/>
                  </a:lnTo>
                  <a:lnTo>
                    <a:pt x="14313" y="12295"/>
                  </a:lnTo>
                  <a:lnTo>
                    <a:pt x="14051" y="11620"/>
                  </a:lnTo>
                  <a:lnTo>
                    <a:pt x="13789" y="11041"/>
                  </a:lnTo>
                  <a:lnTo>
                    <a:pt x="13484" y="10414"/>
                  </a:lnTo>
                  <a:lnTo>
                    <a:pt x="13047" y="9884"/>
                  </a:lnTo>
                  <a:lnTo>
                    <a:pt x="12611" y="9402"/>
                  </a:lnTo>
                  <a:lnTo>
                    <a:pt x="12131" y="8968"/>
                  </a:lnTo>
                  <a:lnTo>
                    <a:pt x="11607" y="8582"/>
                  </a:lnTo>
                  <a:lnTo>
                    <a:pt x="10996" y="8196"/>
                  </a:lnTo>
                  <a:lnTo>
                    <a:pt x="10385" y="7955"/>
                  </a:lnTo>
                  <a:lnTo>
                    <a:pt x="9731" y="7714"/>
                  </a:lnTo>
                  <a:lnTo>
                    <a:pt x="9033" y="7570"/>
                  </a:lnTo>
                  <a:lnTo>
                    <a:pt x="8291" y="7473"/>
                  </a:lnTo>
                  <a:lnTo>
                    <a:pt x="4015" y="7473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695"/>
                  </a:moveTo>
                  <a:lnTo>
                    <a:pt x="4015" y="11282"/>
                  </a:lnTo>
                  <a:lnTo>
                    <a:pt x="7505" y="11282"/>
                  </a:lnTo>
                  <a:lnTo>
                    <a:pt x="8204" y="11379"/>
                  </a:lnTo>
                  <a:lnTo>
                    <a:pt x="8509" y="11427"/>
                  </a:lnTo>
                  <a:lnTo>
                    <a:pt x="8815" y="11523"/>
                  </a:lnTo>
                  <a:lnTo>
                    <a:pt x="9076" y="11668"/>
                  </a:lnTo>
                  <a:lnTo>
                    <a:pt x="9295" y="11812"/>
                  </a:lnTo>
                  <a:lnTo>
                    <a:pt x="9556" y="12005"/>
                  </a:lnTo>
                  <a:lnTo>
                    <a:pt x="9775" y="12198"/>
                  </a:lnTo>
                  <a:lnTo>
                    <a:pt x="9949" y="12439"/>
                  </a:lnTo>
                  <a:lnTo>
                    <a:pt x="10080" y="12680"/>
                  </a:lnTo>
                  <a:lnTo>
                    <a:pt x="10211" y="12970"/>
                  </a:lnTo>
                  <a:lnTo>
                    <a:pt x="10298" y="13211"/>
                  </a:lnTo>
                  <a:lnTo>
                    <a:pt x="10429" y="13500"/>
                  </a:lnTo>
                  <a:lnTo>
                    <a:pt x="10516" y="13886"/>
                  </a:lnTo>
                  <a:lnTo>
                    <a:pt x="10560" y="14175"/>
                  </a:lnTo>
                  <a:lnTo>
                    <a:pt x="10560" y="14898"/>
                  </a:lnTo>
                  <a:lnTo>
                    <a:pt x="10516" y="15188"/>
                  </a:lnTo>
                  <a:lnTo>
                    <a:pt x="10429" y="15477"/>
                  </a:lnTo>
                  <a:lnTo>
                    <a:pt x="10298" y="15814"/>
                  </a:lnTo>
                  <a:lnTo>
                    <a:pt x="10211" y="16104"/>
                  </a:lnTo>
                  <a:lnTo>
                    <a:pt x="9949" y="16586"/>
                  </a:lnTo>
                  <a:lnTo>
                    <a:pt x="9775" y="16827"/>
                  </a:lnTo>
                  <a:lnTo>
                    <a:pt x="9556" y="17020"/>
                  </a:lnTo>
                  <a:lnTo>
                    <a:pt x="9295" y="17164"/>
                  </a:lnTo>
                  <a:lnTo>
                    <a:pt x="9076" y="17309"/>
                  </a:lnTo>
                  <a:lnTo>
                    <a:pt x="8815" y="17502"/>
                  </a:lnTo>
                  <a:lnTo>
                    <a:pt x="8509" y="17598"/>
                  </a:lnTo>
                  <a:lnTo>
                    <a:pt x="8204" y="17646"/>
                  </a:lnTo>
                  <a:lnTo>
                    <a:pt x="7855" y="17695"/>
                  </a:lnTo>
                  <a:lnTo>
                    <a:pt x="4015" y="17695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Freeform 24"/>
            <p:cNvSpPr/>
            <p:nvPr/>
          </p:nvSpPr>
          <p:spPr>
            <a:xfrm>
              <a:off x="1082951" y="2380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7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846"/>
                  </a:lnTo>
                  <a:lnTo>
                    <a:pt x="6109" y="0"/>
                  </a:lnTo>
                  <a:lnTo>
                    <a:pt x="491" y="0"/>
                  </a:lnTo>
                  <a:lnTo>
                    <a:pt x="8073" y="10607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16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Freeform 25"/>
            <p:cNvSpPr/>
            <p:nvPr/>
          </p:nvSpPr>
          <p:spPr>
            <a:xfrm>
              <a:off x="-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3" y="0"/>
                  </a:moveTo>
                  <a:lnTo>
                    <a:pt x="5102" y="13174"/>
                  </a:lnTo>
                  <a:lnTo>
                    <a:pt x="5102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384" y="8333"/>
                  </a:lnTo>
                  <a:lnTo>
                    <a:pt x="16384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Freeform 26"/>
            <p:cNvSpPr/>
            <p:nvPr/>
          </p:nvSpPr>
          <p:spPr>
            <a:xfrm>
              <a:off x="76163" y="102346"/>
              <a:ext cx="6188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600" y="10208"/>
                  </a:lnTo>
                  <a:lnTo>
                    <a:pt x="21516" y="9296"/>
                  </a:lnTo>
                  <a:lnTo>
                    <a:pt x="21433" y="8841"/>
                  </a:lnTo>
                  <a:lnTo>
                    <a:pt x="21349" y="8430"/>
                  </a:lnTo>
                  <a:lnTo>
                    <a:pt x="21223" y="7975"/>
                  </a:lnTo>
                  <a:lnTo>
                    <a:pt x="21056" y="7610"/>
                  </a:lnTo>
                  <a:lnTo>
                    <a:pt x="20930" y="7154"/>
                  </a:lnTo>
                  <a:lnTo>
                    <a:pt x="20595" y="6425"/>
                  </a:lnTo>
                  <a:lnTo>
                    <a:pt x="19674" y="5149"/>
                  </a:lnTo>
                  <a:lnTo>
                    <a:pt x="19088" y="4557"/>
                  </a:lnTo>
                  <a:lnTo>
                    <a:pt x="18460" y="4101"/>
                  </a:lnTo>
                  <a:lnTo>
                    <a:pt x="17791" y="3600"/>
                  </a:lnTo>
                  <a:lnTo>
                    <a:pt x="17037" y="3235"/>
                  </a:lnTo>
                  <a:lnTo>
                    <a:pt x="16242" y="2916"/>
                  </a:lnTo>
                  <a:lnTo>
                    <a:pt x="15405" y="2643"/>
                  </a:lnTo>
                  <a:lnTo>
                    <a:pt x="14526" y="2461"/>
                  </a:lnTo>
                  <a:lnTo>
                    <a:pt x="13605" y="2324"/>
                  </a:lnTo>
                  <a:lnTo>
                    <a:pt x="12684" y="2278"/>
                  </a:lnTo>
                  <a:lnTo>
                    <a:pt x="12684" y="0"/>
                  </a:lnTo>
                  <a:lnTo>
                    <a:pt x="8874" y="0"/>
                  </a:lnTo>
                  <a:lnTo>
                    <a:pt x="8874" y="2278"/>
                  </a:lnTo>
                  <a:lnTo>
                    <a:pt x="7912" y="2324"/>
                  </a:lnTo>
                  <a:lnTo>
                    <a:pt x="7033" y="2461"/>
                  </a:lnTo>
                  <a:lnTo>
                    <a:pt x="6153" y="2643"/>
                  </a:lnTo>
                  <a:lnTo>
                    <a:pt x="5316" y="2916"/>
                  </a:lnTo>
                  <a:lnTo>
                    <a:pt x="4521" y="3235"/>
                  </a:lnTo>
                  <a:lnTo>
                    <a:pt x="3767" y="3600"/>
                  </a:lnTo>
                  <a:lnTo>
                    <a:pt x="3098" y="4056"/>
                  </a:lnTo>
                  <a:lnTo>
                    <a:pt x="2512" y="4557"/>
                  </a:lnTo>
                  <a:lnTo>
                    <a:pt x="1926" y="5104"/>
                  </a:lnTo>
                  <a:lnTo>
                    <a:pt x="1423" y="5742"/>
                  </a:lnTo>
                  <a:lnTo>
                    <a:pt x="1005" y="6380"/>
                  </a:lnTo>
                  <a:lnTo>
                    <a:pt x="670" y="7109"/>
                  </a:lnTo>
                  <a:lnTo>
                    <a:pt x="460" y="7519"/>
                  </a:lnTo>
                  <a:lnTo>
                    <a:pt x="335" y="7884"/>
                  </a:lnTo>
                  <a:lnTo>
                    <a:pt x="251" y="8339"/>
                  </a:lnTo>
                  <a:lnTo>
                    <a:pt x="167" y="8749"/>
                  </a:lnTo>
                  <a:lnTo>
                    <a:pt x="84" y="9205"/>
                  </a:lnTo>
                  <a:lnTo>
                    <a:pt x="42" y="9661"/>
                  </a:lnTo>
                  <a:lnTo>
                    <a:pt x="0" y="10162"/>
                  </a:lnTo>
                  <a:lnTo>
                    <a:pt x="0" y="11119"/>
                  </a:lnTo>
                  <a:lnTo>
                    <a:pt x="84" y="12030"/>
                  </a:lnTo>
                  <a:lnTo>
                    <a:pt x="167" y="12441"/>
                  </a:lnTo>
                  <a:lnTo>
                    <a:pt x="251" y="12942"/>
                  </a:lnTo>
                  <a:lnTo>
                    <a:pt x="335" y="13306"/>
                  </a:lnTo>
                  <a:lnTo>
                    <a:pt x="460" y="13762"/>
                  </a:lnTo>
                  <a:lnTo>
                    <a:pt x="670" y="14127"/>
                  </a:lnTo>
                  <a:lnTo>
                    <a:pt x="1005" y="14856"/>
                  </a:lnTo>
                  <a:lnTo>
                    <a:pt x="1423" y="15539"/>
                  </a:lnTo>
                  <a:lnTo>
                    <a:pt x="1926" y="16223"/>
                  </a:lnTo>
                  <a:lnTo>
                    <a:pt x="2512" y="16724"/>
                  </a:lnTo>
                  <a:lnTo>
                    <a:pt x="3098" y="17271"/>
                  </a:lnTo>
                  <a:lnTo>
                    <a:pt x="3767" y="17681"/>
                  </a:lnTo>
                  <a:lnTo>
                    <a:pt x="4521" y="18091"/>
                  </a:lnTo>
                  <a:lnTo>
                    <a:pt x="5316" y="18410"/>
                  </a:lnTo>
                  <a:lnTo>
                    <a:pt x="6153" y="18729"/>
                  </a:lnTo>
                  <a:lnTo>
                    <a:pt x="7033" y="18911"/>
                  </a:lnTo>
                  <a:lnTo>
                    <a:pt x="7912" y="19048"/>
                  </a:lnTo>
                  <a:lnTo>
                    <a:pt x="8874" y="19139"/>
                  </a:lnTo>
                  <a:lnTo>
                    <a:pt x="8874" y="21600"/>
                  </a:lnTo>
                  <a:lnTo>
                    <a:pt x="12684" y="21600"/>
                  </a:lnTo>
                  <a:lnTo>
                    <a:pt x="12684" y="19139"/>
                  </a:lnTo>
                  <a:lnTo>
                    <a:pt x="13605" y="19048"/>
                  </a:lnTo>
                  <a:lnTo>
                    <a:pt x="14526" y="18911"/>
                  </a:lnTo>
                  <a:lnTo>
                    <a:pt x="15405" y="18729"/>
                  </a:lnTo>
                  <a:lnTo>
                    <a:pt x="16242" y="18456"/>
                  </a:lnTo>
                  <a:lnTo>
                    <a:pt x="17037" y="18137"/>
                  </a:lnTo>
                  <a:lnTo>
                    <a:pt x="17791" y="17772"/>
                  </a:lnTo>
                  <a:lnTo>
                    <a:pt x="18460" y="17316"/>
                  </a:lnTo>
                  <a:lnTo>
                    <a:pt x="19088" y="16815"/>
                  </a:lnTo>
                  <a:lnTo>
                    <a:pt x="19674" y="16268"/>
                  </a:lnTo>
                  <a:lnTo>
                    <a:pt x="20135" y="15630"/>
                  </a:lnTo>
                  <a:lnTo>
                    <a:pt x="20595" y="14947"/>
                  </a:lnTo>
                  <a:lnTo>
                    <a:pt x="20930" y="14218"/>
                  </a:lnTo>
                  <a:lnTo>
                    <a:pt x="21056" y="13808"/>
                  </a:lnTo>
                  <a:lnTo>
                    <a:pt x="21223" y="13443"/>
                  </a:lnTo>
                  <a:lnTo>
                    <a:pt x="21349" y="12987"/>
                  </a:lnTo>
                  <a:lnTo>
                    <a:pt x="21433" y="12577"/>
                  </a:lnTo>
                  <a:lnTo>
                    <a:pt x="21516" y="12122"/>
                  </a:lnTo>
                  <a:lnTo>
                    <a:pt x="21600" y="11210"/>
                  </a:lnTo>
                  <a:lnTo>
                    <a:pt x="21600" y="10709"/>
                  </a:lnTo>
                  <a:close/>
                  <a:moveTo>
                    <a:pt x="12684" y="15539"/>
                  </a:moveTo>
                  <a:lnTo>
                    <a:pt x="12684" y="5787"/>
                  </a:lnTo>
                  <a:lnTo>
                    <a:pt x="13270" y="5833"/>
                  </a:lnTo>
                  <a:lnTo>
                    <a:pt x="14358" y="6015"/>
                  </a:lnTo>
                  <a:lnTo>
                    <a:pt x="14819" y="6152"/>
                  </a:lnTo>
                  <a:lnTo>
                    <a:pt x="15279" y="6334"/>
                  </a:lnTo>
                  <a:lnTo>
                    <a:pt x="15698" y="6562"/>
                  </a:lnTo>
                  <a:lnTo>
                    <a:pt x="16116" y="6835"/>
                  </a:lnTo>
                  <a:lnTo>
                    <a:pt x="16451" y="7109"/>
                  </a:lnTo>
                  <a:lnTo>
                    <a:pt x="17079" y="7792"/>
                  </a:lnTo>
                  <a:lnTo>
                    <a:pt x="17288" y="8157"/>
                  </a:lnTo>
                  <a:lnTo>
                    <a:pt x="17498" y="8613"/>
                  </a:lnTo>
                  <a:lnTo>
                    <a:pt x="17623" y="9023"/>
                  </a:lnTo>
                  <a:lnTo>
                    <a:pt x="17791" y="9524"/>
                  </a:lnTo>
                  <a:lnTo>
                    <a:pt x="17874" y="10618"/>
                  </a:lnTo>
                  <a:lnTo>
                    <a:pt x="17833" y="11210"/>
                  </a:lnTo>
                  <a:lnTo>
                    <a:pt x="17791" y="11757"/>
                  </a:lnTo>
                  <a:lnTo>
                    <a:pt x="17623" y="12213"/>
                  </a:lnTo>
                  <a:lnTo>
                    <a:pt x="17498" y="12714"/>
                  </a:lnTo>
                  <a:lnTo>
                    <a:pt x="17079" y="13534"/>
                  </a:lnTo>
                  <a:lnTo>
                    <a:pt x="16451" y="14218"/>
                  </a:lnTo>
                  <a:lnTo>
                    <a:pt x="16116" y="14537"/>
                  </a:lnTo>
                  <a:lnTo>
                    <a:pt x="15279" y="14992"/>
                  </a:lnTo>
                  <a:lnTo>
                    <a:pt x="14819" y="15220"/>
                  </a:lnTo>
                  <a:lnTo>
                    <a:pt x="14358" y="15357"/>
                  </a:lnTo>
                  <a:lnTo>
                    <a:pt x="13270" y="15539"/>
                  </a:lnTo>
                  <a:lnTo>
                    <a:pt x="12684" y="15539"/>
                  </a:lnTo>
                  <a:close/>
                  <a:moveTo>
                    <a:pt x="3726" y="10709"/>
                  </a:moveTo>
                  <a:lnTo>
                    <a:pt x="3767" y="10208"/>
                  </a:lnTo>
                  <a:lnTo>
                    <a:pt x="3809" y="9661"/>
                  </a:lnTo>
                  <a:lnTo>
                    <a:pt x="3935" y="9159"/>
                  </a:lnTo>
                  <a:lnTo>
                    <a:pt x="4060" y="8704"/>
                  </a:lnTo>
                  <a:lnTo>
                    <a:pt x="4312" y="8294"/>
                  </a:lnTo>
                  <a:lnTo>
                    <a:pt x="4521" y="7884"/>
                  </a:lnTo>
                  <a:lnTo>
                    <a:pt x="4814" y="7519"/>
                  </a:lnTo>
                  <a:lnTo>
                    <a:pt x="5149" y="7154"/>
                  </a:lnTo>
                  <a:lnTo>
                    <a:pt x="5484" y="6881"/>
                  </a:lnTo>
                  <a:lnTo>
                    <a:pt x="5819" y="6653"/>
                  </a:lnTo>
                  <a:lnTo>
                    <a:pt x="6279" y="6380"/>
                  </a:lnTo>
                  <a:lnTo>
                    <a:pt x="6698" y="6197"/>
                  </a:lnTo>
                  <a:lnTo>
                    <a:pt x="7242" y="6061"/>
                  </a:lnTo>
                  <a:lnTo>
                    <a:pt x="7702" y="5924"/>
                  </a:lnTo>
                  <a:lnTo>
                    <a:pt x="8288" y="5833"/>
                  </a:lnTo>
                  <a:lnTo>
                    <a:pt x="8874" y="5787"/>
                  </a:lnTo>
                  <a:lnTo>
                    <a:pt x="8874" y="15539"/>
                  </a:lnTo>
                  <a:lnTo>
                    <a:pt x="7702" y="15448"/>
                  </a:lnTo>
                  <a:lnTo>
                    <a:pt x="7242" y="15311"/>
                  </a:lnTo>
                  <a:lnTo>
                    <a:pt x="6698" y="15175"/>
                  </a:lnTo>
                  <a:lnTo>
                    <a:pt x="6279" y="14992"/>
                  </a:lnTo>
                  <a:lnTo>
                    <a:pt x="5819" y="14765"/>
                  </a:lnTo>
                  <a:lnTo>
                    <a:pt x="5484" y="14537"/>
                  </a:lnTo>
                  <a:lnTo>
                    <a:pt x="4814" y="13899"/>
                  </a:lnTo>
                  <a:lnTo>
                    <a:pt x="4521" y="13580"/>
                  </a:lnTo>
                  <a:lnTo>
                    <a:pt x="4312" y="13170"/>
                  </a:lnTo>
                  <a:lnTo>
                    <a:pt x="4060" y="12759"/>
                  </a:lnTo>
                  <a:lnTo>
                    <a:pt x="3809" y="11848"/>
                  </a:lnTo>
                  <a:lnTo>
                    <a:pt x="3767" y="11301"/>
                  </a:lnTo>
                  <a:lnTo>
                    <a:pt x="3726" y="1070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Freeform 27"/>
            <p:cNvSpPr/>
            <p:nvPr/>
          </p:nvSpPr>
          <p:spPr>
            <a:xfrm>
              <a:off x="146376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6" y="0"/>
                  </a:moveTo>
                  <a:lnTo>
                    <a:pt x="5216" y="13174"/>
                  </a:lnTo>
                  <a:lnTo>
                    <a:pt x="521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98" y="8333"/>
                  </a:lnTo>
                  <a:lnTo>
                    <a:pt x="164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28"/>
            <p:cNvSpPr/>
            <p:nvPr/>
          </p:nvSpPr>
          <p:spPr>
            <a:xfrm>
              <a:off x="203499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Freeform 29"/>
            <p:cNvSpPr/>
            <p:nvPr/>
          </p:nvSpPr>
          <p:spPr>
            <a:xfrm>
              <a:off x="255861" y="102346"/>
              <a:ext cx="5117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2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171" y="18847"/>
                  </a:lnTo>
                  <a:lnTo>
                    <a:pt x="15378" y="18847"/>
                  </a:lnTo>
                  <a:lnTo>
                    <a:pt x="16592" y="21600"/>
                  </a:lnTo>
                  <a:close/>
                  <a:moveTo>
                    <a:pt x="13810" y="15286"/>
                  </a:moveTo>
                  <a:lnTo>
                    <a:pt x="7790" y="15286"/>
                  </a:lnTo>
                  <a:lnTo>
                    <a:pt x="10775" y="8118"/>
                  </a:lnTo>
                  <a:lnTo>
                    <a:pt x="13810" y="15286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Freeform 30"/>
            <p:cNvSpPr/>
            <p:nvPr/>
          </p:nvSpPr>
          <p:spPr>
            <a:xfrm>
              <a:off x="314174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Freeform 31"/>
            <p:cNvSpPr/>
            <p:nvPr/>
          </p:nvSpPr>
          <p:spPr>
            <a:xfrm>
              <a:off x="367727" y="102346"/>
              <a:ext cx="5236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00" y="21600"/>
                  </a:moveTo>
                  <a:lnTo>
                    <a:pt x="12600" y="21553"/>
                  </a:lnTo>
                  <a:lnTo>
                    <a:pt x="13350" y="21507"/>
                  </a:lnTo>
                  <a:lnTo>
                    <a:pt x="14150" y="21414"/>
                  </a:lnTo>
                  <a:lnTo>
                    <a:pt x="14900" y="21228"/>
                  </a:lnTo>
                  <a:lnTo>
                    <a:pt x="15550" y="21041"/>
                  </a:lnTo>
                  <a:lnTo>
                    <a:pt x="16300" y="20809"/>
                  </a:lnTo>
                  <a:lnTo>
                    <a:pt x="16950" y="20529"/>
                  </a:lnTo>
                  <a:lnTo>
                    <a:pt x="17600" y="20203"/>
                  </a:lnTo>
                  <a:lnTo>
                    <a:pt x="18250" y="19831"/>
                  </a:lnTo>
                  <a:lnTo>
                    <a:pt x="18800" y="19412"/>
                  </a:lnTo>
                  <a:lnTo>
                    <a:pt x="19350" y="19040"/>
                  </a:lnTo>
                  <a:lnTo>
                    <a:pt x="19850" y="18528"/>
                  </a:lnTo>
                  <a:lnTo>
                    <a:pt x="20400" y="18062"/>
                  </a:lnTo>
                  <a:lnTo>
                    <a:pt x="20800" y="17550"/>
                  </a:lnTo>
                  <a:lnTo>
                    <a:pt x="21250" y="17038"/>
                  </a:lnTo>
                  <a:lnTo>
                    <a:pt x="21600" y="16433"/>
                  </a:lnTo>
                  <a:lnTo>
                    <a:pt x="18200" y="14105"/>
                  </a:lnTo>
                  <a:lnTo>
                    <a:pt x="17600" y="14897"/>
                  </a:lnTo>
                  <a:lnTo>
                    <a:pt x="17000" y="15641"/>
                  </a:lnTo>
                  <a:lnTo>
                    <a:pt x="16600" y="15921"/>
                  </a:lnTo>
                  <a:lnTo>
                    <a:pt x="16250" y="16247"/>
                  </a:lnTo>
                  <a:lnTo>
                    <a:pt x="15900" y="16479"/>
                  </a:lnTo>
                  <a:lnTo>
                    <a:pt x="15500" y="16712"/>
                  </a:lnTo>
                  <a:lnTo>
                    <a:pt x="15100" y="16898"/>
                  </a:lnTo>
                  <a:lnTo>
                    <a:pt x="14700" y="17131"/>
                  </a:lnTo>
                  <a:lnTo>
                    <a:pt x="13800" y="17410"/>
                  </a:lnTo>
                  <a:lnTo>
                    <a:pt x="13300" y="17503"/>
                  </a:lnTo>
                  <a:lnTo>
                    <a:pt x="12850" y="17550"/>
                  </a:lnTo>
                  <a:lnTo>
                    <a:pt x="12300" y="17597"/>
                  </a:lnTo>
                  <a:lnTo>
                    <a:pt x="11850" y="17643"/>
                  </a:lnTo>
                  <a:lnTo>
                    <a:pt x="11050" y="17597"/>
                  </a:lnTo>
                  <a:lnTo>
                    <a:pt x="10350" y="17503"/>
                  </a:lnTo>
                  <a:lnTo>
                    <a:pt x="9650" y="17364"/>
                  </a:lnTo>
                  <a:lnTo>
                    <a:pt x="8950" y="17131"/>
                  </a:lnTo>
                  <a:lnTo>
                    <a:pt x="8350" y="16852"/>
                  </a:lnTo>
                  <a:lnTo>
                    <a:pt x="7750" y="16526"/>
                  </a:lnTo>
                  <a:lnTo>
                    <a:pt x="7200" y="16200"/>
                  </a:lnTo>
                  <a:lnTo>
                    <a:pt x="6700" y="15734"/>
                  </a:lnTo>
                  <a:lnTo>
                    <a:pt x="6250" y="15269"/>
                  </a:lnTo>
                  <a:lnTo>
                    <a:pt x="5800" y="14757"/>
                  </a:lnTo>
                  <a:lnTo>
                    <a:pt x="5500" y="14152"/>
                  </a:lnTo>
                  <a:lnTo>
                    <a:pt x="5200" y="13593"/>
                  </a:lnTo>
                  <a:lnTo>
                    <a:pt x="5000" y="12941"/>
                  </a:lnTo>
                  <a:lnTo>
                    <a:pt x="4800" y="12243"/>
                  </a:lnTo>
                  <a:lnTo>
                    <a:pt x="4700" y="11545"/>
                  </a:lnTo>
                  <a:lnTo>
                    <a:pt x="4650" y="10800"/>
                  </a:lnTo>
                  <a:lnTo>
                    <a:pt x="4700" y="10102"/>
                  </a:lnTo>
                  <a:lnTo>
                    <a:pt x="4800" y="9357"/>
                  </a:lnTo>
                  <a:lnTo>
                    <a:pt x="5200" y="8053"/>
                  </a:lnTo>
                  <a:lnTo>
                    <a:pt x="5500" y="7448"/>
                  </a:lnTo>
                  <a:lnTo>
                    <a:pt x="5800" y="6890"/>
                  </a:lnTo>
                  <a:lnTo>
                    <a:pt x="6250" y="6331"/>
                  </a:lnTo>
                  <a:lnTo>
                    <a:pt x="6700" y="5866"/>
                  </a:lnTo>
                  <a:lnTo>
                    <a:pt x="7200" y="5447"/>
                  </a:lnTo>
                  <a:lnTo>
                    <a:pt x="7750" y="5074"/>
                  </a:lnTo>
                  <a:lnTo>
                    <a:pt x="8950" y="4422"/>
                  </a:lnTo>
                  <a:lnTo>
                    <a:pt x="9650" y="4236"/>
                  </a:lnTo>
                  <a:lnTo>
                    <a:pt x="10350" y="4097"/>
                  </a:lnTo>
                  <a:lnTo>
                    <a:pt x="11050" y="4003"/>
                  </a:lnTo>
                  <a:lnTo>
                    <a:pt x="11850" y="3957"/>
                  </a:lnTo>
                  <a:lnTo>
                    <a:pt x="12300" y="3957"/>
                  </a:lnTo>
                  <a:lnTo>
                    <a:pt x="12850" y="4003"/>
                  </a:lnTo>
                  <a:lnTo>
                    <a:pt x="13300" y="4097"/>
                  </a:lnTo>
                  <a:lnTo>
                    <a:pt x="13800" y="4190"/>
                  </a:lnTo>
                  <a:lnTo>
                    <a:pt x="14700" y="4469"/>
                  </a:lnTo>
                  <a:lnTo>
                    <a:pt x="15100" y="4655"/>
                  </a:lnTo>
                  <a:lnTo>
                    <a:pt x="15900" y="5121"/>
                  </a:lnTo>
                  <a:lnTo>
                    <a:pt x="16250" y="5353"/>
                  </a:lnTo>
                  <a:lnTo>
                    <a:pt x="16600" y="5679"/>
                  </a:lnTo>
                  <a:lnTo>
                    <a:pt x="17000" y="5959"/>
                  </a:lnTo>
                  <a:lnTo>
                    <a:pt x="17600" y="6657"/>
                  </a:lnTo>
                  <a:lnTo>
                    <a:pt x="18200" y="7448"/>
                  </a:lnTo>
                  <a:lnTo>
                    <a:pt x="21600" y="5167"/>
                  </a:lnTo>
                  <a:lnTo>
                    <a:pt x="21250" y="4562"/>
                  </a:lnTo>
                  <a:lnTo>
                    <a:pt x="20800" y="4050"/>
                  </a:lnTo>
                  <a:lnTo>
                    <a:pt x="20350" y="3491"/>
                  </a:lnTo>
                  <a:lnTo>
                    <a:pt x="19350" y="2560"/>
                  </a:lnTo>
                  <a:lnTo>
                    <a:pt x="18750" y="2141"/>
                  </a:lnTo>
                  <a:lnTo>
                    <a:pt x="18200" y="1722"/>
                  </a:lnTo>
                  <a:lnTo>
                    <a:pt x="17600" y="1397"/>
                  </a:lnTo>
                  <a:lnTo>
                    <a:pt x="16950" y="1071"/>
                  </a:lnTo>
                  <a:lnTo>
                    <a:pt x="16300" y="791"/>
                  </a:lnTo>
                  <a:lnTo>
                    <a:pt x="15600" y="559"/>
                  </a:lnTo>
                  <a:lnTo>
                    <a:pt x="14900" y="372"/>
                  </a:lnTo>
                  <a:lnTo>
                    <a:pt x="14150" y="186"/>
                  </a:lnTo>
                  <a:lnTo>
                    <a:pt x="12650" y="0"/>
                  </a:lnTo>
                  <a:lnTo>
                    <a:pt x="11200" y="0"/>
                  </a:lnTo>
                  <a:lnTo>
                    <a:pt x="10000" y="93"/>
                  </a:lnTo>
                  <a:lnTo>
                    <a:pt x="9450" y="186"/>
                  </a:lnTo>
                  <a:lnTo>
                    <a:pt x="8850" y="372"/>
                  </a:lnTo>
                  <a:lnTo>
                    <a:pt x="8300" y="512"/>
                  </a:lnTo>
                  <a:lnTo>
                    <a:pt x="7700" y="652"/>
                  </a:lnTo>
                  <a:lnTo>
                    <a:pt x="7200" y="838"/>
                  </a:lnTo>
                  <a:lnTo>
                    <a:pt x="6650" y="1024"/>
                  </a:lnTo>
                  <a:lnTo>
                    <a:pt x="6150" y="1303"/>
                  </a:lnTo>
                  <a:lnTo>
                    <a:pt x="5650" y="1536"/>
                  </a:lnTo>
                  <a:lnTo>
                    <a:pt x="5200" y="1816"/>
                  </a:lnTo>
                  <a:lnTo>
                    <a:pt x="4700" y="2141"/>
                  </a:lnTo>
                  <a:lnTo>
                    <a:pt x="4250" y="2421"/>
                  </a:lnTo>
                  <a:lnTo>
                    <a:pt x="3800" y="2747"/>
                  </a:lnTo>
                  <a:lnTo>
                    <a:pt x="3400" y="3119"/>
                  </a:lnTo>
                  <a:lnTo>
                    <a:pt x="3050" y="3491"/>
                  </a:lnTo>
                  <a:lnTo>
                    <a:pt x="2650" y="3864"/>
                  </a:lnTo>
                  <a:lnTo>
                    <a:pt x="2300" y="4283"/>
                  </a:lnTo>
                  <a:lnTo>
                    <a:pt x="2000" y="4655"/>
                  </a:lnTo>
                  <a:lnTo>
                    <a:pt x="1650" y="5121"/>
                  </a:lnTo>
                  <a:lnTo>
                    <a:pt x="1400" y="5540"/>
                  </a:lnTo>
                  <a:lnTo>
                    <a:pt x="900" y="6564"/>
                  </a:lnTo>
                  <a:lnTo>
                    <a:pt x="700" y="7029"/>
                  </a:lnTo>
                  <a:lnTo>
                    <a:pt x="500" y="7541"/>
                  </a:lnTo>
                  <a:lnTo>
                    <a:pt x="350" y="8007"/>
                  </a:lnTo>
                  <a:lnTo>
                    <a:pt x="200" y="8566"/>
                  </a:lnTo>
                  <a:lnTo>
                    <a:pt x="100" y="9124"/>
                  </a:lnTo>
                  <a:lnTo>
                    <a:pt x="50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100" y="12476"/>
                  </a:lnTo>
                  <a:lnTo>
                    <a:pt x="200" y="13034"/>
                  </a:lnTo>
                  <a:lnTo>
                    <a:pt x="500" y="14059"/>
                  </a:lnTo>
                  <a:lnTo>
                    <a:pt x="700" y="14571"/>
                  </a:lnTo>
                  <a:lnTo>
                    <a:pt x="900" y="15036"/>
                  </a:lnTo>
                  <a:lnTo>
                    <a:pt x="1150" y="15548"/>
                  </a:lnTo>
                  <a:lnTo>
                    <a:pt x="1650" y="16479"/>
                  </a:lnTo>
                  <a:lnTo>
                    <a:pt x="2000" y="16898"/>
                  </a:lnTo>
                  <a:lnTo>
                    <a:pt x="2300" y="17317"/>
                  </a:lnTo>
                  <a:lnTo>
                    <a:pt x="2650" y="17690"/>
                  </a:lnTo>
                  <a:lnTo>
                    <a:pt x="3050" y="18109"/>
                  </a:lnTo>
                  <a:lnTo>
                    <a:pt x="3400" y="18481"/>
                  </a:lnTo>
                  <a:lnTo>
                    <a:pt x="3800" y="18853"/>
                  </a:lnTo>
                  <a:lnTo>
                    <a:pt x="4250" y="19179"/>
                  </a:lnTo>
                  <a:lnTo>
                    <a:pt x="4700" y="19459"/>
                  </a:lnTo>
                  <a:lnTo>
                    <a:pt x="5150" y="19784"/>
                  </a:lnTo>
                  <a:lnTo>
                    <a:pt x="5650" y="20064"/>
                  </a:lnTo>
                  <a:lnTo>
                    <a:pt x="6150" y="20297"/>
                  </a:lnTo>
                  <a:lnTo>
                    <a:pt x="6650" y="20576"/>
                  </a:lnTo>
                  <a:lnTo>
                    <a:pt x="7200" y="20762"/>
                  </a:lnTo>
                  <a:lnTo>
                    <a:pt x="7700" y="20948"/>
                  </a:lnTo>
                  <a:lnTo>
                    <a:pt x="8800" y="21228"/>
                  </a:lnTo>
                  <a:lnTo>
                    <a:pt x="9400" y="21414"/>
                  </a:lnTo>
                  <a:lnTo>
                    <a:pt x="9950" y="21460"/>
                  </a:lnTo>
                  <a:lnTo>
                    <a:pt x="10600" y="21553"/>
                  </a:lnTo>
                  <a:lnTo>
                    <a:pt x="11150" y="21600"/>
                  </a:lnTo>
                  <a:lnTo>
                    <a:pt x="1180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Freeform 32"/>
            <p:cNvSpPr/>
            <p:nvPr/>
          </p:nvSpPr>
          <p:spPr>
            <a:xfrm>
              <a:off x="426039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53"/>
                  </a:lnTo>
                  <a:lnTo>
                    <a:pt x="12447" y="21460"/>
                  </a:lnTo>
                  <a:lnTo>
                    <a:pt x="12951" y="21414"/>
                  </a:lnTo>
                  <a:lnTo>
                    <a:pt x="13500" y="21228"/>
                  </a:lnTo>
                  <a:lnTo>
                    <a:pt x="13958" y="21088"/>
                  </a:lnTo>
                  <a:lnTo>
                    <a:pt x="14507" y="20948"/>
                  </a:lnTo>
                  <a:lnTo>
                    <a:pt x="15010" y="20762"/>
                  </a:lnTo>
                  <a:lnTo>
                    <a:pt x="15468" y="20576"/>
                  </a:lnTo>
                  <a:lnTo>
                    <a:pt x="15925" y="20297"/>
                  </a:lnTo>
                  <a:lnTo>
                    <a:pt x="16383" y="20064"/>
                  </a:lnTo>
                  <a:lnTo>
                    <a:pt x="16841" y="19784"/>
                  </a:lnTo>
                  <a:lnTo>
                    <a:pt x="17253" y="19459"/>
                  </a:lnTo>
                  <a:lnTo>
                    <a:pt x="17664" y="19179"/>
                  </a:lnTo>
                  <a:lnTo>
                    <a:pt x="18076" y="18853"/>
                  </a:lnTo>
                  <a:lnTo>
                    <a:pt x="18442" y="18481"/>
                  </a:lnTo>
                  <a:lnTo>
                    <a:pt x="18763" y="18109"/>
                  </a:lnTo>
                  <a:lnTo>
                    <a:pt x="19175" y="17690"/>
                  </a:lnTo>
                  <a:lnTo>
                    <a:pt x="19449" y="17317"/>
                  </a:lnTo>
                  <a:lnTo>
                    <a:pt x="19769" y="16898"/>
                  </a:lnTo>
                  <a:lnTo>
                    <a:pt x="20044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36"/>
                  </a:lnTo>
                  <a:lnTo>
                    <a:pt x="21005" y="14571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508" y="9124"/>
                  </a:lnTo>
                  <a:lnTo>
                    <a:pt x="21417" y="8566"/>
                  </a:lnTo>
                  <a:lnTo>
                    <a:pt x="21280" y="8007"/>
                  </a:lnTo>
                  <a:lnTo>
                    <a:pt x="21142" y="7541"/>
                  </a:lnTo>
                  <a:lnTo>
                    <a:pt x="21005" y="7029"/>
                  </a:lnTo>
                  <a:lnTo>
                    <a:pt x="20731" y="6564"/>
                  </a:lnTo>
                  <a:lnTo>
                    <a:pt x="20547" y="6052"/>
                  </a:lnTo>
                  <a:lnTo>
                    <a:pt x="20319" y="5540"/>
                  </a:lnTo>
                  <a:lnTo>
                    <a:pt x="20044" y="5121"/>
                  </a:lnTo>
                  <a:lnTo>
                    <a:pt x="19769" y="4655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119"/>
                  </a:lnTo>
                  <a:lnTo>
                    <a:pt x="18076" y="2747"/>
                  </a:lnTo>
                  <a:lnTo>
                    <a:pt x="17664" y="2421"/>
                  </a:lnTo>
                  <a:lnTo>
                    <a:pt x="17253" y="2141"/>
                  </a:lnTo>
                  <a:lnTo>
                    <a:pt x="16841" y="1816"/>
                  </a:lnTo>
                  <a:lnTo>
                    <a:pt x="16383" y="1536"/>
                  </a:lnTo>
                  <a:lnTo>
                    <a:pt x="15925" y="1303"/>
                  </a:lnTo>
                  <a:lnTo>
                    <a:pt x="15468" y="1024"/>
                  </a:lnTo>
                  <a:lnTo>
                    <a:pt x="15010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72"/>
                  </a:lnTo>
                  <a:lnTo>
                    <a:pt x="12951" y="186"/>
                  </a:lnTo>
                  <a:lnTo>
                    <a:pt x="12447" y="93"/>
                  </a:lnTo>
                  <a:lnTo>
                    <a:pt x="11853" y="47"/>
                  </a:lnTo>
                  <a:lnTo>
                    <a:pt x="11349" y="0"/>
                  </a:lnTo>
                  <a:lnTo>
                    <a:pt x="10251" y="0"/>
                  </a:lnTo>
                  <a:lnTo>
                    <a:pt x="9656" y="47"/>
                  </a:lnTo>
                  <a:lnTo>
                    <a:pt x="9153" y="93"/>
                  </a:lnTo>
                  <a:lnTo>
                    <a:pt x="8603" y="186"/>
                  </a:lnTo>
                  <a:lnTo>
                    <a:pt x="8100" y="372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132" y="1024"/>
                  </a:lnTo>
                  <a:lnTo>
                    <a:pt x="5629" y="1303"/>
                  </a:lnTo>
                  <a:lnTo>
                    <a:pt x="5217" y="1536"/>
                  </a:lnTo>
                  <a:lnTo>
                    <a:pt x="4714" y="1816"/>
                  </a:lnTo>
                  <a:lnTo>
                    <a:pt x="4347" y="2141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119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655"/>
                  </a:lnTo>
                  <a:lnTo>
                    <a:pt x="1556" y="5121"/>
                  </a:lnTo>
                  <a:lnTo>
                    <a:pt x="1327" y="5540"/>
                  </a:lnTo>
                  <a:lnTo>
                    <a:pt x="1053" y="6052"/>
                  </a:lnTo>
                  <a:lnTo>
                    <a:pt x="824" y="6564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66" y="8007"/>
                  </a:lnTo>
                  <a:lnTo>
                    <a:pt x="92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92" y="12476"/>
                  </a:lnTo>
                  <a:lnTo>
                    <a:pt x="229" y="13034"/>
                  </a:lnTo>
                  <a:lnTo>
                    <a:pt x="641" y="14571"/>
                  </a:lnTo>
                  <a:lnTo>
                    <a:pt x="824" y="15036"/>
                  </a:lnTo>
                  <a:lnTo>
                    <a:pt x="1053" y="15548"/>
                  </a:lnTo>
                  <a:lnTo>
                    <a:pt x="1327" y="16014"/>
                  </a:lnTo>
                  <a:lnTo>
                    <a:pt x="1556" y="16479"/>
                  </a:lnTo>
                  <a:lnTo>
                    <a:pt x="2105" y="17317"/>
                  </a:lnTo>
                  <a:lnTo>
                    <a:pt x="2471" y="17690"/>
                  </a:lnTo>
                  <a:lnTo>
                    <a:pt x="2792" y="18109"/>
                  </a:lnTo>
                  <a:lnTo>
                    <a:pt x="3112" y="18481"/>
                  </a:lnTo>
                  <a:lnTo>
                    <a:pt x="3524" y="18853"/>
                  </a:lnTo>
                  <a:lnTo>
                    <a:pt x="3890" y="19179"/>
                  </a:lnTo>
                  <a:lnTo>
                    <a:pt x="4347" y="19459"/>
                  </a:lnTo>
                  <a:lnTo>
                    <a:pt x="4714" y="19784"/>
                  </a:lnTo>
                  <a:lnTo>
                    <a:pt x="5217" y="20064"/>
                  </a:lnTo>
                  <a:lnTo>
                    <a:pt x="5629" y="20297"/>
                  </a:lnTo>
                  <a:lnTo>
                    <a:pt x="6132" y="20576"/>
                  </a:lnTo>
                  <a:lnTo>
                    <a:pt x="7047" y="20948"/>
                  </a:lnTo>
                  <a:lnTo>
                    <a:pt x="7551" y="21088"/>
                  </a:lnTo>
                  <a:lnTo>
                    <a:pt x="8100" y="21228"/>
                  </a:lnTo>
                  <a:lnTo>
                    <a:pt x="8603" y="21414"/>
                  </a:lnTo>
                  <a:lnTo>
                    <a:pt x="9153" y="21460"/>
                  </a:lnTo>
                  <a:lnTo>
                    <a:pt x="9656" y="21553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114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92" y="17131"/>
                  </a:lnTo>
                  <a:lnTo>
                    <a:pt x="7597" y="16852"/>
                  </a:lnTo>
                  <a:lnTo>
                    <a:pt x="7047" y="16526"/>
                  </a:lnTo>
                  <a:lnTo>
                    <a:pt x="6590" y="16200"/>
                  </a:lnTo>
                  <a:lnTo>
                    <a:pt x="6132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93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302" y="10753"/>
                  </a:lnTo>
                  <a:lnTo>
                    <a:pt x="4393" y="9357"/>
                  </a:lnTo>
                  <a:lnTo>
                    <a:pt x="4576" y="8659"/>
                  </a:lnTo>
                  <a:lnTo>
                    <a:pt x="4759" y="8007"/>
                  </a:lnTo>
                  <a:lnTo>
                    <a:pt x="5034" y="7448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132" y="5866"/>
                  </a:lnTo>
                  <a:lnTo>
                    <a:pt x="6590" y="5400"/>
                  </a:lnTo>
                  <a:lnTo>
                    <a:pt x="7047" y="5074"/>
                  </a:lnTo>
                  <a:lnTo>
                    <a:pt x="7597" y="4748"/>
                  </a:lnTo>
                  <a:lnTo>
                    <a:pt x="8192" y="4422"/>
                  </a:lnTo>
                  <a:lnTo>
                    <a:pt x="8786" y="4236"/>
                  </a:lnTo>
                  <a:lnTo>
                    <a:pt x="9427" y="4097"/>
                  </a:lnTo>
                  <a:lnTo>
                    <a:pt x="10114" y="4003"/>
                  </a:lnTo>
                  <a:lnTo>
                    <a:pt x="10800" y="3957"/>
                  </a:lnTo>
                  <a:lnTo>
                    <a:pt x="11486" y="4003"/>
                  </a:lnTo>
                  <a:lnTo>
                    <a:pt x="12173" y="4097"/>
                  </a:lnTo>
                  <a:lnTo>
                    <a:pt x="12768" y="4236"/>
                  </a:lnTo>
                  <a:lnTo>
                    <a:pt x="13408" y="4422"/>
                  </a:lnTo>
                  <a:lnTo>
                    <a:pt x="15056" y="5400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48"/>
                  </a:lnTo>
                  <a:lnTo>
                    <a:pt x="16841" y="8007"/>
                  </a:lnTo>
                  <a:lnTo>
                    <a:pt x="17069" y="8659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753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69" y="12941"/>
                  </a:lnTo>
                  <a:lnTo>
                    <a:pt x="16841" y="13593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056" y="16200"/>
                  </a:lnTo>
                  <a:lnTo>
                    <a:pt x="13958" y="16852"/>
                  </a:lnTo>
                  <a:lnTo>
                    <a:pt x="13408" y="17131"/>
                  </a:lnTo>
                  <a:lnTo>
                    <a:pt x="12768" y="17364"/>
                  </a:lnTo>
                  <a:lnTo>
                    <a:pt x="12173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Freeform 33"/>
            <p:cNvSpPr/>
            <p:nvPr/>
          </p:nvSpPr>
          <p:spPr>
            <a:xfrm>
              <a:off x="490303" y="103536"/>
              <a:ext cx="4165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0" y="9880"/>
                  </a:moveTo>
                  <a:lnTo>
                    <a:pt x="17079" y="9541"/>
                  </a:lnTo>
                  <a:lnTo>
                    <a:pt x="17581" y="9105"/>
                  </a:lnTo>
                  <a:lnTo>
                    <a:pt x="18209" y="8233"/>
                  </a:lnTo>
                  <a:lnTo>
                    <a:pt x="18398" y="7700"/>
                  </a:lnTo>
                  <a:lnTo>
                    <a:pt x="18649" y="7119"/>
                  </a:lnTo>
                  <a:lnTo>
                    <a:pt x="18712" y="6587"/>
                  </a:lnTo>
                  <a:lnTo>
                    <a:pt x="18774" y="6005"/>
                  </a:lnTo>
                  <a:lnTo>
                    <a:pt x="18712" y="5327"/>
                  </a:lnTo>
                  <a:lnTo>
                    <a:pt x="18586" y="4746"/>
                  </a:lnTo>
                  <a:lnTo>
                    <a:pt x="18335" y="4117"/>
                  </a:lnTo>
                  <a:lnTo>
                    <a:pt x="18084" y="3584"/>
                  </a:lnTo>
                  <a:lnTo>
                    <a:pt x="17707" y="3003"/>
                  </a:lnTo>
                  <a:lnTo>
                    <a:pt x="17330" y="2518"/>
                  </a:lnTo>
                  <a:lnTo>
                    <a:pt x="16828" y="2083"/>
                  </a:lnTo>
                  <a:lnTo>
                    <a:pt x="16263" y="1598"/>
                  </a:lnTo>
                  <a:lnTo>
                    <a:pt x="15635" y="1259"/>
                  </a:lnTo>
                  <a:lnTo>
                    <a:pt x="15007" y="969"/>
                  </a:lnTo>
                  <a:lnTo>
                    <a:pt x="14191" y="630"/>
                  </a:lnTo>
                  <a:lnTo>
                    <a:pt x="13500" y="387"/>
                  </a:lnTo>
                  <a:lnTo>
                    <a:pt x="12621" y="242"/>
                  </a:lnTo>
                  <a:lnTo>
                    <a:pt x="11805" y="97"/>
                  </a:lnTo>
                  <a:lnTo>
                    <a:pt x="1086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437" y="21600"/>
                  </a:lnTo>
                  <a:lnTo>
                    <a:pt x="14379" y="21503"/>
                  </a:lnTo>
                  <a:lnTo>
                    <a:pt x="15321" y="21358"/>
                  </a:lnTo>
                  <a:lnTo>
                    <a:pt x="16200" y="21164"/>
                  </a:lnTo>
                  <a:lnTo>
                    <a:pt x="16953" y="20922"/>
                  </a:lnTo>
                  <a:lnTo>
                    <a:pt x="17707" y="20583"/>
                  </a:lnTo>
                  <a:lnTo>
                    <a:pt x="18398" y="20244"/>
                  </a:lnTo>
                  <a:lnTo>
                    <a:pt x="19088" y="19808"/>
                  </a:lnTo>
                  <a:lnTo>
                    <a:pt x="19591" y="19421"/>
                  </a:lnTo>
                  <a:lnTo>
                    <a:pt x="20156" y="18888"/>
                  </a:lnTo>
                  <a:lnTo>
                    <a:pt x="20595" y="18404"/>
                  </a:lnTo>
                  <a:lnTo>
                    <a:pt x="20909" y="17822"/>
                  </a:lnTo>
                  <a:lnTo>
                    <a:pt x="21286" y="17193"/>
                  </a:lnTo>
                  <a:lnTo>
                    <a:pt x="21474" y="16612"/>
                  </a:lnTo>
                  <a:lnTo>
                    <a:pt x="21600" y="15934"/>
                  </a:lnTo>
                  <a:lnTo>
                    <a:pt x="21600" y="14771"/>
                  </a:lnTo>
                  <a:lnTo>
                    <a:pt x="21537" y="14287"/>
                  </a:lnTo>
                  <a:lnTo>
                    <a:pt x="21286" y="13415"/>
                  </a:lnTo>
                  <a:lnTo>
                    <a:pt x="21035" y="13028"/>
                  </a:lnTo>
                  <a:lnTo>
                    <a:pt x="20847" y="12592"/>
                  </a:lnTo>
                  <a:lnTo>
                    <a:pt x="20595" y="12253"/>
                  </a:lnTo>
                  <a:lnTo>
                    <a:pt x="19967" y="11575"/>
                  </a:lnTo>
                  <a:lnTo>
                    <a:pt x="19528" y="11284"/>
                  </a:lnTo>
                  <a:lnTo>
                    <a:pt x="18774" y="10703"/>
                  </a:lnTo>
                  <a:lnTo>
                    <a:pt x="18209" y="10509"/>
                  </a:lnTo>
                  <a:lnTo>
                    <a:pt x="17770" y="10267"/>
                  </a:lnTo>
                  <a:lnTo>
                    <a:pt x="17267" y="10074"/>
                  </a:lnTo>
                  <a:lnTo>
                    <a:pt x="16640" y="9880"/>
                  </a:lnTo>
                  <a:close/>
                  <a:moveTo>
                    <a:pt x="9481" y="3778"/>
                  </a:moveTo>
                  <a:lnTo>
                    <a:pt x="10235" y="3826"/>
                  </a:lnTo>
                  <a:lnTo>
                    <a:pt x="10988" y="3923"/>
                  </a:lnTo>
                  <a:lnTo>
                    <a:pt x="11302" y="4020"/>
                  </a:lnTo>
                  <a:lnTo>
                    <a:pt x="11616" y="4165"/>
                  </a:lnTo>
                  <a:lnTo>
                    <a:pt x="11930" y="4262"/>
                  </a:lnTo>
                  <a:lnTo>
                    <a:pt x="12181" y="4407"/>
                  </a:lnTo>
                  <a:lnTo>
                    <a:pt x="12558" y="4795"/>
                  </a:lnTo>
                  <a:lnTo>
                    <a:pt x="12809" y="5182"/>
                  </a:lnTo>
                  <a:lnTo>
                    <a:pt x="12998" y="5715"/>
                  </a:lnTo>
                  <a:lnTo>
                    <a:pt x="13123" y="6199"/>
                  </a:lnTo>
                  <a:lnTo>
                    <a:pt x="12998" y="6780"/>
                  </a:lnTo>
                  <a:lnTo>
                    <a:pt x="12809" y="7265"/>
                  </a:lnTo>
                  <a:lnTo>
                    <a:pt x="12558" y="7652"/>
                  </a:lnTo>
                  <a:lnTo>
                    <a:pt x="12370" y="7846"/>
                  </a:lnTo>
                  <a:lnTo>
                    <a:pt x="11930" y="8185"/>
                  </a:lnTo>
                  <a:lnTo>
                    <a:pt x="11302" y="8475"/>
                  </a:lnTo>
                  <a:lnTo>
                    <a:pt x="10988" y="8524"/>
                  </a:lnTo>
                  <a:lnTo>
                    <a:pt x="10235" y="8669"/>
                  </a:lnTo>
                  <a:lnTo>
                    <a:pt x="9481" y="8717"/>
                  </a:lnTo>
                  <a:lnTo>
                    <a:pt x="5526" y="8717"/>
                  </a:lnTo>
                  <a:lnTo>
                    <a:pt x="5526" y="3778"/>
                  </a:lnTo>
                  <a:lnTo>
                    <a:pt x="9481" y="3778"/>
                  </a:lnTo>
                  <a:close/>
                  <a:moveTo>
                    <a:pt x="12056" y="17822"/>
                  </a:moveTo>
                  <a:lnTo>
                    <a:pt x="5526" y="17822"/>
                  </a:lnTo>
                  <a:lnTo>
                    <a:pt x="5526" y="12350"/>
                  </a:lnTo>
                  <a:lnTo>
                    <a:pt x="12495" y="12350"/>
                  </a:lnTo>
                  <a:lnTo>
                    <a:pt x="12872" y="12398"/>
                  </a:lnTo>
                  <a:lnTo>
                    <a:pt x="13312" y="12447"/>
                  </a:lnTo>
                  <a:lnTo>
                    <a:pt x="13688" y="12543"/>
                  </a:lnTo>
                  <a:lnTo>
                    <a:pt x="14693" y="12931"/>
                  </a:lnTo>
                  <a:lnTo>
                    <a:pt x="14944" y="13125"/>
                  </a:lnTo>
                  <a:lnTo>
                    <a:pt x="15195" y="13270"/>
                  </a:lnTo>
                  <a:lnTo>
                    <a:pt x="15384" y="13464"/>
                  </a:lnTo>
                  <a:lnTo>
                    <a:pt x="15698" y="13948"/>
                  </a:lnTo>
                  <a:lnTo>
                    <a:pt x="15886" y="14190"/>
                  </a:lnTo>
                  <a:lnTo>
                    <a:pt x="15949" y="14529"/>
                  </a:lnTo>
                  <a:lnTo>
                    <a:pt x="16012" y="14820"/>
                  </a:lnTo>
                  <a:lnTo>
                    <a:pt x="16012" y="15449"/>
                  </a:lnTo>
                  <a:lnTo>
                    <a:pt x="15949" y="15691"/>
                  </a:lnTo>
                  <a:lnTo>
                    <a:pt x="15886" y="15982"/>
                  </a:lnTo>
                  <a:lnTo>
                    <a:pt x="15698" y="16224"/>
                  </a:lnTo>
                  <a:lnTo>
                    <a:pt x="15572" y="16515"/>
                  </a:lnTo>
                  <a:lnTo>
                    <a:pt x="15195" y="16902"/>
                  </a:lnTo>
                  <a:lnTo>
                    <a:pt x="14693" y="17290"/>
                  </a:lnTo>
                  <a:lnTo>
                    <a:pt x="14065" y="17532"/>
                  </a:lnTo>
                  <a:lnTo>
                    <a:pt x="13688" y="17629"/>
                  </a:lnTo>
                  <a:lnTo>
                    <a:pt x="12872" y="17774"/>
                  </a:lnTo>
                  <a:lnTo>
                    <a:pt x="12056" y="17822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Freeform 34"/>
            <p:cNvSpPr/>
            <p:nvPr/>
          </p:nvSpPr>
          <p:spPr>
            <a:xfrm>
              <a:off x="540286" y="103536"/>
              <a:ext cx="5950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291" y="21600"/>
                  </a:lnTo>
                  <a:lnTo>
                    <a:pt x="9033" y="21503"/>
                  </a:lnTo>
                  <a:lnTo>
                    <a:pt x="9731" y="21358"/>
                  </a:lnTo>
                  <a:lnTo>
                    <a:pt x="10342" y="21116"/>
                  </a:lnTo>
                  <a:lnTo>
                    <a:pt x="10996" y="20825"/>
                  </a:lnTo>
                  <a:lnTo>
                    <a:pt x="11607" y="20486"/>
                  </a:lnTo>
                  <a:lnTo>
                    <a:pt x="12131" y="20147"/>
                  </a:lnTo>
                  <a:lnTo>
                    <a:pt x="12611" y="19663"/>
                  </a:lnTo>
                  <a:lnTo>
                    <a:pt x="13047" y="19227"/>
                  </a:lnTo>
                  <a:lnTo>
                    <a:pt x="13484" y="18646"/>
                  </a:lnTo>
                  <a:lnTo>
                    <a:pt x="13789" y="18065"/>
                  </a:lnTo>
                  <a:lnTo>
                    <a:pt x="14051" y="17435"/>
                  </a:lnTo>
                  <a:lnTo>
                    <a:pt x="14269" y="16757"/>
                  </a:lnTo>
                  <a:lnTo>
                    <a:pt x="14487" y="16030"/>
                  </a:lnTo>
                  <a:lnTo>
                    <a:pt x="14575" y="15256"/>
                  </a:lnTo>
                  <a:lnTo>
                    <a:pt x="14575" y="13754"/>
                  </a:lnTo>
                  <a:lnTo>
                    <a:pt x="14487" y="12979"/>
                  </a:lnTo>
                  <a:lnTo>
                    <a:pt x="14051" y="11623"/>
                  </a:lnTo>
                  <a:lnTo>
                    <a:pt x="13789" y="10994"/>
                  </a:lnTo>
                  <a:lnTo>
                    <a:pt x="13484" y="10413"/>
                  </a:lnTo>
                  <a:lnTo>
                    <a:pt x="13047" y="9831"/>
                  </a:lnTo>
                  <a:lnTo>
                    <a:pt x="12611" y="9396"/>
                  </a:lnTo>
                  <a:lnTo>
                    <a:pt x="12131" y="8911"/>
                  </a:lnTo>
                  <a:lnTo>
                    <a:pt x="11607" y="8572"/>
                  </a:lnTo>
                  <a:lnTo>
                    <a:pt x="10996" y="8233"/>
                  </a:lnTo>
                  <a:lnTo>
                    <a:pt x="10342" y="7894"/>
                  </a:lnTo>
                  <a:lnTo>
                    <a:pt x="9731" y="7700"/>
                  </a:lnTo>
                  <a:lnTo>
                    <a:pt x="9033" y="7555"/>
                  </a:lnTo>
                  <a:lnTo>
                    <a:pt x="8291" y="7458"/>
                  </a:lnTo>
                  <a:lnTo>
                    <a:pt x="7505" y="7410"/>
                  </a:lnTo>
                  <a:lnTo>
                    <a:pt x="4015" y="7410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726"/>
                  </a:moveTo>
                  <a:lnTo>
                    <a:pt x="4015" y="11284"/>
                  </a:lnTo>
                  <a:lnTo>
                    <a:pt x="7855" y="11284"/>
                  </a:lnTo>
                  <a:lnTo>
                    <a:pt x="8204" y="11333"/>
                  </a:lnTo>
                  <a:lnTo>
                    <a:pt x="8465" y="11430"/>
                  </a:lnTo>
                  <a:lnTo>
                    <a:pt x="8815" y="11526"/>
                  </a:lnTo>
                  <a:lnTo>
                    <a:pt x="9076" y="11623"/>
                  </a:lnTo>
                  <a:lnTo>
                    <a:pt x="9731" y="12204"/>
                  </a:lnTo>
                  <a:lnTo>
                    <a:pt x="9905" y="12398"/>
                  </a:lnTo>
                  <a:lnTo>
                    <a:pt x="10080" y="12689"/>
                  </a:lnTo>
                  <a:lnTo>
                    <a:pt x="10211" y="12931"/>
                  </a:lnTo>
                  <a:lnTo>
                    <a:pt x="10385" y="13512"/>
                  </a:lnTo>
                  <a:lnTo>
                    <a:pt x="10473" y="13851"/>
                  </a:lnTo>
                  <a:lnTo>
                    <a:pt x="10516" y="14190"/>
                  </a:lnTo>
                  <a:lnTo>
                    <a:pt x="10516" y="14868"/>
                  </a:lnTo>
                  <a:lnTo>
                    <a:pt x="10473" y="15207"/>
                  </a:lnTo>
                  <a:lnTo>
                    <a:pt x="10385" y="15546"/>
                  </a:lnTo>
                  <a:lnTo>
                    <a:pt x="10298" y="15837"/>
                  </a:lnTo>
                  <a:lnTo>
                    <a:pt x="10211" y="16079"/>
                  </a:lnTo>
                  <a:lnTo>
                    <a:pt x="10080" y="16370"/>
                  </a:lnTo>
                  <a:lnTo>
                    <a:pt x="9905" y="16612"/>
                  </a:lnTo>
                  <a:lnTo>
                    <a:pt x="9731" y="16805"/>
                  </a:lnTo>
                  <a:lnTo>
                    <a:pt x="9076" y="17387"/>
                  </a:lnTo>
                  <a:lnTo>
                    <a:pt x="8815" y="17483"/>
                  </a:lnTo>
                  <a:lnTo>
                    <a:pt x="8465" y="17580"/>
                  </a:lnTo>
                  <a:lnTo>
                    <a:pt x="8204" y="17677"/>
                  </a:lnTo>
                  <a:lnTo>
                    <a:pt x="7855" y="17726"/>
                  </a:lnTo>
                  <a:lnTo>
                    <a:pt x="4015" y="17726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Freeform 35"/>
            <p:cNvSpPr/>
            <p:nvPr/>
          </p:nvSpPr>
          <p:spPr>
            <a:xfrm>
              <a:off x="606928" y="103536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71" y="10606"/>
                  </a:lnTo>
                  <a:lnTo>
                    <a:pt x="21108" y="0"/>
                  </a:lnTo>
                  <a:lnTo>
                    <a:pt x="15475" y="0"/>
                  </a:lnTo>
                  <a:lnTo>
                    <a:pt x="10827" y="6780"/>
                  </a:lnTo>
                  <a:lnTo>
                    <a:pt x="6125" y="0"/>
                  </a:lnTo>
                  <a:lnTo>
                    <a:pt x="437" y="0"/>
                  </a:lnTo>
                  <a:lnTo>
                    <a:pt x="8093" y="10606"/>
                  </a:lnTo>
                  <a:lnTo>
                    <a:pt x="0" y="21600"/>
                  </a:lnTo>
                  <a:lnTo>
                    <a:pt x="5687" y="21600"/>
                  </a:lnTo>
                  <a:lnTo>
                    <a:pt x="10827" y="14432"/>
                  </a:lnTo>
                  <a:lnTo>
                    <a:pt x="1602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Freeform 36"/>
            <p:cNvSpPr/>
            <p:nvPr/>
          </p:nvSpPr>
          <p:spPr>
            <a:xfrm>
              <a:off x="678331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57" y="21600"/>
                  </a:moveTo>
                  <a:lnTo>
                    <a:pt x="13385" y="21600"/>
                  </a:lnTo>
                  <a:lnTo>
                    <a:pt x="13385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971"/>
                  </a:lnTo>
                  <a:lnTo>
                    <a:pt x="8157" y="3971"/>
                  </a:lnTo>
                  <a:lnTo>
                    <a:pt x="8157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Freeform 37"/>
            <p:cNvSpPr/>
            <p:nvPr/>
          </p:nvSpPr>
          <p:spPr>
            <a:xfrm>
              <a:off x="730694" y="103536"/>
              <a:ext cx="357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17629"/>
                  </a:lnTo>
                  <a:lnTo>
                    <a:pt x="6382" y="17629"/>
                  </a:lnTo>
                  <a:lnTo>
                    <a:pt x="6382" y="12156"/>
                  </a:lnTo>
                  <a:lnTo>
                    <a:pt x="17112" y="12156"/>
                  </a:lnTo>
                  <a:lnTo>
                    <a:pt x="17112" y="8378"/>
                  </a:lnTo>
                  <a:lnTo>
                    <a:pt x="6382" y="8378"/>
                  </a:lnTo>
                  <a:lnTo>
                    <a:pt x="6382" y="3971"/>
                  </a:lnTo>
                  <a:lnTo>
                    <a:pt x="20969" y="3971"/>
                  </a:lnTo>
                  <a:lnTo>
                    <a:pt x="20969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Freeform 38"/>
            <p:cNvSpPr/>
            <p:nvPr/>
          </p:nvSpPr>
          <p:spPr>
            <a:xfrm>
              <a:off x="771156" y="103536"/>
              <a:ext cx="464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6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780"/>
                  </a:lnTo>
                  <a:lnTo>
                    <a:pt x="6109" y="0"/>
                  </a:lnTo>
                  <a:lnTo>
                    <a:pt x="545" y="0"/>
                  </a:lnTo>
                  <a:lnTo>
                    <a:pt x="8073" y="10606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32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Freeform 39"/>
            <p:cNvSpPr/>
            <p:nvPr/>
          </p:nvSpPr>
          <p:spPr>
            <a:xfrm>
              <a:off x="824708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53"/>
                  </a:lnTo>
                  <a:lnTo>
                    <a:pt x="16414" y="12253"/>
                  </a:lnTo>
                  <a:lnTo>
                    <a:pt x="1641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14" y="0"/>
                  </a:lnTo>
                  <a:lnTo>
                    <a:pt x="16414" y="8282"/>
                  </a:lnTo>
                  <a:lnTo>
                    <a:pt x="5186" y="8282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Freeform 40"/>
            <p:cNvSpPr/>
            <p:nvPr/>
          </p:nvSpPr>
          <p:spPr>
            <a:xfrm>
              <a:off x="879452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279" y="21600"/>
                  </a:lnTo>
                  <a:lnTo>
                    <a:pt x="11873" y="21553"/>
                  </a:lnTo>
                  <a:lnTo>
                    <a:pt x="12375" y="21460"/>
                  </a:lnTo>
                  <a:lnTo>
                    <a:pt x="12923" y="21414"/>
                  </a:lnTo>
                  <a:lnTo>
                    <a:pt x="13426" y="21228"/>
                  </a:lnTo>
                  <a:lnTo>
                    <a:pt x="13974" y="21088"/>
                  </a:lnTo>
                  <a:lnTo>
                    <a:pt x="14430" y="20948"/>
                  </a:lnTo>
                  <a:lnTo>
                    <a:pt x="14978" y="20762"/>
                  </a:lnTo>
                  <a:lnTo>
                    <a:pt x="15435" y="20576"/>
                  </a:lnTo>
                  <a:lnTo>
                    <a:pt x="15892" y="20297"/>
                  </a:lnTo>
                  <a:lnTo>
                    <a:pt x="16348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27" y="19179"/>
                  </a:lnTo>
                  <a:lnTo>
                    <a:pt x="18038" y="18853"/>
                  </a:lnTo>
                  <a:lnTo>
                    <a:pt x="18358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08" y="17317"/>
                  </a:lnTo>
                  <a:lnTo>
                    <a:pt x="19728" y="16898"/>
                  </a:lnTo>
                  <a:lnTo>
                    <a:pt x="20002" y="16479"/>
                  </a:lnTo>
                  <a:lnTo>
                    <a:pt x="20458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098" y="14059"/>
                  </a:lnTo>
                  <a:lnTo>
                    <a:pt x="21235" y="13547"/>
                  </a:lnTo>
                  <a:lnTo>
                    <a:pt x="21326" y="13034"/>
                  </a:lnTo>
                  <a:lnTo>
                    <a:pt x="21417" y="12476"/>
                  </a:lnTo>
                  <a:lnTo>
                    <a:pt x="21554" y="11917"/>
                  </a:lnTo>
                  <a:lnTo>
                    <a:pt x="21554" y="11359"/>
                  </a:lnTo>
                  <a:lnTo>
                    <a:pt x="21600" y="10753"/>
                  </a:lnTo>
                  <a:lnTo>
                    <a:pt x="21554" y="10241"/>
                  </a:lnTo>
                  <a:lnTo>
                    <a:pt x="21554" y="9636"/>
                  </a:lnTo>
                  <a:lnTo>
                    <a:pt x="21417" y="9124"/>
                  </a:lnTo>
                  <a:lnTo>
                    <a:pt x="21235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458" y="6052"/>
                  </a:lnTo>
                  <a:lnTo>
                    <a:pt x="20230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08" y="4283"/>
                  </a:lnTo>
                  <a:lnTo>
                    <a:pt x="19088" y="3864"/>
                  </a:lnTo>
                  <a:lnTo>
                    <a:pt x="18769" y="3491"/>
                  </a:lnTo>
                  <a:lnTo>
                    <a:pt x="18358" y="3119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48" y="1536"/>
                  </a:lnTo>
                  <a:lnTo>
                    <a:pt x="15892" y="1303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30" y="652"/>
                  </a:lnTo>
                  <a:lnTo>
                    <a:pt x="13974" y="512"/>
                  </a:lnTo>
                  <a:lnTo>
                    <a:pt x="13426" y="372"/>
                  </a:lnTo>
                  <a:lnTo>
                    <a:pt x="12923" y="186"/>
                  </a:lnTo>
                  <a:lnTo>
                    <a:pt x="12375" y="93"/>
                  </a:lnTo>
                  <a:lnTo>
                    <a:pt x="11873" y="47"/>
                  </a:lnTo>
                  <a:lnTo>
                    <a:pt x="11279" y="0"/>
                  </a:lnTo>
                  <a:lnTo>
                    <a:pt x="10184" y="0"/>
                  </a:lnTo>
                  <a:lnTo>
                    <a:pt x="9088" y="93"/>
                  </a:lnTo>
                  <a:lnTo>
                    <a:pt x="8540" y="186"/>
                  </a:lnTo>
                  <a:lnTo>
                    <a:pt x="8037" y="372"/>
                  </a:lnTo>
                  <a:lnTo>
                    <a:pt x="7033" y="652"/>
                  </a:lnTo>
                  <a:lnTo>
                    <a:pt x="6530" y="838"/>
                  </a:lnTo>
                  <a:lnTo>
                    <a:pt x="6074" y="1024"/>
                  </a:lnTo>
                  <a:lnTo>
                    <a:pt x="5571" y="1303"/>
                  </a:lnTo>
                  <a:lnTo>
                    <a:pt x="5160" y="1536"/>
                  </a:lnTo>
                  <a:lnTo>
                    <a:pt x="4704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16" y="2747"/>
                  </a:lnTo>
                  <a:lnTo>
                    <a:pt x="3151" y="3119"/>
                  </a:lnTo>
                  <a:lnTo>
                    <a:pt x="2740" y="3491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781" y="4655"/>
                  </a:lnTo>
                  <a:lnTo>
                    <a:pt x="1553" y="5121"/>
                  </a:lnTo>
                  <a:lnTo>
                    <a:pt x="1279" y="5540"/>
                  </a:lnTo>
                  <a:lnTo>
                    <a:pt x="822" y="6564"/>
                  </a:lnTo>
                  <a:lnTo>
                    <a:pt x="639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39" y="14571"/>
                  </a:lnTo>
                  <a:lnTo>
                    <a:pt x="822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53" y="16479"/>
                  </a:lnTo>
                  <a:lnTo>
                    <a:pt x="1781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40" y="18109"/>
                  </a:lnTo>
                  <a:lnTo>
                    <a:pt x="3151" y="18481"/>
                  </a:lnTo>
                  <a:lnTo>
                    <a:pt x="3516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04" y="19784"/>
                  </a:lnTo>
                  <a:lnTo>
                    <a:pt x="5160" y="20064"/>
                  </a:lnTo>
                  <a:lnTo>
                    <a:pt x="5571" y="20297"/>
                  </a:lnTo>
                  <a:lnTo>
                    <a:pt x="6074" y="20576"/>
                  </a:lnTo>
                  <a:lnTo>
                    <a:pt x="6530" y="20762"/>
                  </a:lnTo>
                  <a:lnTo>
                    <a:pt x="7033" y="20948"/>
                  </a:lnTo>
                  <a:lnTo>
                    <a:pt x="8037" y="21228"/>
                  </a:lnTo>
                  <a:lnTo>
                    <a:pt x="8540" y="21414"/>
                  </a:lnTo>
                  <a:lnTo>
                    <a:pt x="9088" y="21460"/>
                  </a:lnTo>
                  <a:lnTo>
                    <a:pt x="9636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092" y="17597"/>
                  </a:lnTo>
                  <a:lnTo>
                    <a:pt x="9407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581" y="16852"/>
                  </a:lnTo>
                  <a:lnTo>
                    <a:pt x="7078" y="16526"/>
                  </a:lnTo>
                  <a:lnTo>
                    <a:pt x="6530" y="16200"/>
                  </a:lnTo>
                  <a:lnTo>
                    <a:pt x="6119" y="15734"/>
                  </a:lnTo>
                  <a:lnTo>
                    <a:pt x="5663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04" y="13593"/>
                  </a:lnTo>
                  <a:lnTo>
                    <a:pt x="4521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21" y="8659"/>
                  </a:lnTo>
                  <a:lnTo>
                    <a:pt x="4704" y="8007"/>
                  </a:lnTo>
                  <a:lnTo>
                    <a:pt x="5663" y="6331"/>
                  </a:lnTo>
                  <a:lnTo>
                    <a:pt x="6119" y="5866"/>
                  </a:lnTo>
                  <a:lnTo>
                    <a:pt x="6530" y="5400"/>
                  </a:lnTo>
                  <a:lnTo>
                    <a:pt x="7078" y="5074"/>
                  </a:lnTo>
                  <a:lnTo>
                    <a:pt x="7581" y="4748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07" y="4097"/>
                  </a:lnTo>
                  <a:lnTo>
                    <a:pt x="10092" y="4003"/>
                  </a:lnTo>
                  <a:lnTo>
                    <a:pt x="10777" y="3957"/>
                  </a:lnTo>
                  <a:lnTo>
                    <a:pt x="11462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334" y="4422"/>
                  </a:lnTo>
                  <a:lnTo>
                    <a:pt x="13928" y="4748"/>
                  </a:lnTo>
                  <a:lnTo>
                    <a:pt x="14476" y="5074"/>
                  </a:lnTo>
                  <a:lnTo>
                    <a:pt x="14978" y="5400"/>
                  </a:lnTo>
                  <a:lnTo>
                    <a:pt x="15435" y="5866"/>
                  </a:lnTo>
                  <a:lnTo>
                    <a:pt x="15846" y="6331"/>
                  </a:lnTo>
                  <a:lnTo>
                    <a:pt x="16211" y="6890"/>
                  </a:lnTo>
                  <a:lnTo>
                    <a:pt x="16531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170" y="9357"/>
                  </a:lnTo>
                  <a:lnTo>
                    <a:pt x="17262" y="10055"/>
                  </a:lnTo>
                  <a:lnTo>
                    <a:pt x="17262" y="11545"/>
                  </a:lnTo>
                  <a:lnTo>
                    <a:pt x="17170" y="12243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31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4978" y="16200"/>
                  </a:lnTo>
                  <a:lnTo>
                    <a:pt x="14476" y="16526"/>
                  </a:lnTo>
                  <a:lnTo>
                    <a:pt x="13928" y="16852"/>
                  </a:lnTo>
                  <a:lnTo>
                    <a:pt x="13334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462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41"/>
            <p:cNvSpPr/>
            <p:nvPr/>
          </p:nvSpPr>
          <p:spPr>
            <a:xfrm>
              <a:off x="938954" y="103536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30" y="0"/>
                  </a:moveTo>
                  <a:lnTo>
                    <a:pt x="5130" y="3901"/>
                  </a:lnTo>
                  <a:lnTo>
                    <a:pt x="5076" y="5614"/>
                  </a:lnTo>
                  <a:lnTo>
                    <a:pt x="5022" y="7232"/>
                  </a:lnTo>
                  <a:lnTo>
                    <a:pt x="4968" y="8659"/>
                  </a:lnTo>
                  <a:lnTo>
                    <a:pt x="4860" y="10039"/>
                  </a:lnTo>
                  <a:lnTo>
                    <a:pt x="4698" y="11276"/>
                  </a:lnTo>
                  <a:lnTo>
                    <a:pt x="4536" y="12370"/>
                  </a:lnTo>
                  <a:lnTo>
                    <a:pt x="4320" y="13417"/>
                  </a:lnTo>
                  <a:lnTo>
                    <a:pt x="4104" y="14321"/>
                  </a:lnTo>
                  <a:lnTo>
                    <a:pt x="3564" y="15748"/>
                  </a:lnTo>
                  <a:lnTo>
                    <a:pt x="3240" y="16319"/>
                  </a:lnTo>
                  <a:lnTo>
                    <a:pt x="2862" y="16795"/>
                  </a:lnTo>
                  <a:lnTo>
                    <a:pt x="2430" y="17175"/>
                  </a:lnTo>
                  <a:lnTo>
                    <a:pt x="2214" y="17270"/>
                  </a:lnTo>
                  <a:lnTo>
                    <a:pt x="1944" y="17413"/>
                  </a:lnTo>
                  <a:lnTo>
                    <a:pt x="1728" y="17461"/>
                  </a:lnTo>
                  <a:lnTo>
                    <a:pt x="1512" y="17556"/>
                  </a:lnTo>
                  <a:lnTo>
                    <a:pt x="1242" y="17556"/>
                  </a:lnTo>
                  <a:lnTo>
                    <a:pt x="972" y="17604"/>
                  </a:lnTo>
                  <a:lnTo>
                    <a:pt x="324" y="17556"/>
                  </a:lnTo>
                  <a:lnTo>
                    <a:pt x="0" y="17508"/>
                  </a:lnTo>
                  <a:lnTo>
                    <a:pt x="0" y="21219"/>
                  </a:lnTo>
                  <a:lnTo>
                    <a:pt x="378" y="21315"/>
                  </a:lnTo>
                  <a:lnTo>
                    <a:pt x="810" y="21457"/>
                  </a:lnTo>
                  <a:lnTo>
                    <a:pt x="1404" y="21552"/>
                  </a:lnTo>
                  <a:lnTo>
                    <a:pt x="2106" y="21600"/>
                  </a:lnTo>
                  <a:lnTo>
                    <a:pt x="2538" y="21552"/>
                  </a:lnTo>
                  <a:lnTo>
                    <a:pt x="2970" y="21552"/>
                  </a:lnTo>
                  <a:lnTo>
                    <a:pt x="3402" y="21505"/>
                  </a:lnTo>
                  <a:lnTo>
                    <a:pt x="3780" y="21362"/>
                  </a:lnTo>
                  <a:lnTo>
                    <a:pt x="4212" y="21267"/>
                  </a:lnTo>
                  <a:lnTo>
                    <a:pt x="4590" y="21124"/>
                  </a:lnTo>
                  <a:lnTo>
                    <a:pt x="4968" y="20934"/>
                  </a:lnTo>
                  <a:lnTo>
                    <a:pt x="5292" y="20744"/>
                  </a:lnTo>
                  <a:lnTo>
                    <a:pt x="5670" y="20553"/>
                  </a:lnTo>
                  <a:lnTo>
                    <a:pt x="6318" y="19982"/>
                  </a:lnTo>
                  <a:lnTo>
                    <a:pt x="6588" y="19649"/>
                  </a:lnTo>
                  <a:lnTo>
                    <a:pt x="6912" y="19269"/>
                  </a:lnTo>
                  <a:lnTo>
                    <a:pt x="7182" y="18888"/>
                  </a:lnTo>
                  <a:lnTo>
                    <a:pt x="7452" y="18412"/>
                  </a:lnTo>
                  <a:lnTo>
                    <a:pt x="7668" y="17937"/>
                  </a:lnTo>
                  <a:lnTo>
                    <a:pt x="8154" y="16795"/>
                  </a:lnTo>
                  <a:lnTo>
                    <a:pt x="8532" y="15558"/>
                  </a:lnTo>
                  <a:lnTo>
                    <a:pt x="8856" y="14130"/>
                  </a:lnTo>
                  <a:lnTo>
                    <a:pt x="9180" y="12513"/>
                  </a:lnTo>
                  <a:lnTo>
                    <a:pt x="9450" y="10705"/>
                  </a:lnTo>
                  <a:lnTo>
                    <a:pt x="9612" y="8611"/>
                  </a:lnTo>
                  <a:lnTo>
                    <a:pt x="9720" y="6375"/>
                  </a:lnTo>
                  <a:lnTo>
                    <a:pt x="9774" y="3901"/>
                  </a:lnTo>
                  <a:lnTo>
                    <a:pt x="16686" y="3901"/>
                  </a:lnTo>
                  <a:lnTo>
                    <a:pt x="16686" y="21219"/>
                  </a:lnTo>
                  <a:lnTo>
                    <a:pt x="21600" y="21219"/>
                  </a:lnTo>
                  <a:lnTo>
                    <a:pt x="2160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Freeform 42"/>
            <p:cNvSpPr/>
            <p:nvPr/>
          </p:nvSpPr>
          <p:spPr>
            <a:xfrm>
              <a:off x="994887" y="102346"/>
              <a:ext cx="5712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53"/>
                  </a:lnTo>
                  <a:lnTo>
                    <a:pt x="12421" y="21460"/>
                  </a:lnTo>
                  <a:lnTo>
                    <a:pt x="12923" y="21414"/>
                  </a:lnTo>
                  <a:lnTo>
                    <a:pt x="13471" y="21228"/>
                  </a:lnTo>
                  <a:lnTo>
                    <a:pt x="13974" y="21088"/>
                  </a:lnTo>
                  <a:lnTo>
                    <a:pt x="14522" y="20948"/>
                  </a:lnTo>
                  <a:lnTo>
                    <a:pt x="14978" y="20762"/>
                  </a:lnTo>
                  <a:lnTo>
                    <a:pt x="15481" y="20576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73" y="19179"/>
                  </a:lnTo>
                  <a:lnTo>
                    <a:pt x="18038" y="18853"/>
                  </a:lnTo>
                  <a:lnTo>
                    <a:pt x="18449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54" y="17317"/>
                  </a:lnTo>
                  <a:lnTo>
                    <a:pt x="20002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554" y="11917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463" y="9124"/>
                  </a:lnTo>
                  <a:lnTo>
                    <a:pt x="21280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550" y="6052"/>
                  </a:lnTo>
                  <a:lnTo>
                    <a:pt x="20321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54" y="4283"/>
                  </a:lnTo>
                  <a:lnTo>
                    <a:pt x="19088" y="3864"/>
                  </a:lnTo>
                  <a:lnTo>
                    <a:pt x="18449" y="3119"/>
                  </a:lnTo>
                  <a:lnTo>
                    <a:pt x="18038" y="2747"/>
                  </a:lnTo>
                  <a:lnTo>
                    <a:pt x="17673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303"/>
                  </a:lnTo>
                  <a:lnTo>
                    <a:pt x="15481" y="1024"/>
                  </a:lnTo>
                  <a:lnTo>
                    <a:pt x="14978" y="838"/>
                  </a:lnTo>
                  <a:lnTo>
                    <a:pt x="14522" y="652"/>
                  </a:lnTo>
                  <a:lnTo>
                    <a:pt x="13974" y="512"/>
                  </a:lnTo>
                  <a:lnTo>
                    <a:pt x="13471" y="372"/>
                  </a:lnTo>
                  <a:lnTo>
                    <a:pt x="12923" y="186"/>
                  </a:lnTo>
                  <a:lnTo>
                    <a:pt x="12421" y="93"/>
                  </a:lnTo>
                  <a:lnTo>
                    <a:pt x="11325" y="0"/>
                  </a:lnTo>
                  <a:lnTo>
                    <a:pt x="10184" y="0"/>
                  </a:lnTo>
                  <a:lnTo>
                    <a:pt x="9681" y="47"/>
                  </a:lnTo>
                  <a:lnTo>
                    <a:pt x="9133" y="93"/>
                  </a:lnTo>
                  <a:lnTo>
                    <a:pt x="8631" y="186"/>
                  </a:lnTo>
                  <a:lnTo>
                    <a:pt x="8083" y="372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576" y="838"/>
                  </a:lnTo>
                  <a:lnTo>
                    <a:pt x="6074" y="1024"/>
                  </a:lnTo>
                  <a:lnTo>
                    <a:pt x="5663" y="1303"/>
                  </a:lnTo>
                  <a:lnTo>
                    <a:pt x="5160" y="1536"/>
                  </a:lnTo>
                  <a:lnTo>
                    <a:pt x="4749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62" y="2747"/>
                  </a:lnTo>
                  <a:lnTo>
                    <a:pt x="3151" y="3119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827" y="4655"/>
                  </a:lnTo>
                  <a:lnTo>
                    <a:pt x="1598" y="5121"/>
                  </a:lnTo>
                  <a:lnTo>
                    <a:pt x="1279" y="5540"/>
                  </a:lnTo>
                  <a:lnTo>
                    <a:pt x="1050" y="6052"/>
                  </a:lnTo>
                  <a:lnTo>
                    <a:pt x="868" y="6564"/>
                  </a:lnTo>
                  <a:lnTo>
                    <a:pt x="685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46" y="10241"/>
                  </a:lnTo>
                  <a:lnTo>
                    <a:pt x="0" y="10753"/>
                  </a:lnTo>
                  <a:lnTo>
                    <a:pt x="46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85" y="14571"/>
                  </a:lnTo>
                  <a:lnTo>
                    <a:pt x="868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86" y="18109"/>
                  </a:lnTo>
                  <a:lnTo>
                    <a:pt x="3151" y="18481"/>
                  </a:lnTo>
                  <a:lnTo>
                    <a:pt x="3562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49" y="19784"/>
                  </a:lnTo>
                  <a:lnTo>
                    <a:pt x="5160" y="20064"/>
                  </a:lnTo>
                  <a:lnTo>
                    <a:pt x="5663" y="20297"/>
                  </a:lnTo>
                  <a:lnTo>
                    <a:pt x="6074" y="20576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088"/>
                  </a:lnTo>
                  <a:lnTo>
                    <a:pt x="8083" y="21228"/>
                  </a:lnTo>
                  <a:lnTo>
                    <a:pt x="8631" y="21414"/>
                  </a:lnTo>
                  <a:lnTo>
                    <a:pt x="9133" y="21460"/>
                  </a:lnTo>
                  <a:lnTo>
                    <a:pt x="9681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092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626" y="16852"/>
                  </a:lnTo>
                  <a:lnTo>
                    <a:pt x="7078" y="16526"/>
                  </a:lnTo>
                  <a:lnTo>
                    <a:pt x="6576" y="16200"/>
                  </a:lnTo>
                  <a:lnTo>
                    <a:pt x="6119" y="15734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95" y="13593"/>
                  </a:lnTo>
                  <a:lnTo>
                    <a:pt x="4567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67" y="8659"/>
                  </a:lnTo>
                  <a:lnTo>
                    <a:pt x="4795" y="8007"/>
                  </a:lnTo>
                  <a:lnTo>
                    <a:pt x="5023" y="7448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19" y="5866"/>
                  </a:lnTo>
                  <a:lnTo>
                    <a:pt x="6576" y="5400"/>
                  </a:lnTo>
                  <a:lnTo>
                    <a:pt x="7078" y="5074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092" y="4003"/>
                  </a:lnTo>
                  <a:lnTo>
                    <a:pt x="10823" y="3957"/>
                  </a:lnTo>
                  <a:lnTo>
                    <a:pt x="11508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426" y="4422"/>
                  </a:lnTo>
                  <a:lnTo>
                    <a:pt x="14522" y="5074"/>
                  </a:lnTo>
                  <a:lnTo>
                    <a:pt x="14978" y="5400"/>
                  </a:lnTo>
                  <a:lnTo>
                    <a:pt x="15481" y="5866"/>
                  </a:lnTo>
                  <a:lnTo>
                    <a:pt x="15846" y="6331"/>
                  </a:lnTo>
                  <a:lnTo>
                    <a:pt x="16577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307" y="10055"/>
                  </a:lnTo>
                  <a:lnTo>
                    <a:pt x="17353" y="10753"/>
                  </a:lnTo>
                  <a:lnTo>
                    <a:pt x="17307" y="11545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77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4978" y="16200"/>
                  </a:lnTo>
                  <a:lnTo>
                    <a:pt x="14522" y="16526"/>
                  </a:lnTo>
                  <a:lnTo>
                    <a:pt x="13974" y="16852"/>
                  </a:lnTo>
                  <a:lnTo>
                    <a:pt x="13426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Freeform 43"/>
            <p:cNvSpPr/>
            <p:nvPr/>
          </p:nvSpPr>
          <p:spPr>
            <a:xfrm>
              <a:off x="1060340" y="103536"/>
              <a:ext cx="345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48" y="21600"/>
                  </a:lnTo>
                  <a:lnTo>
                    <a:pt x="6948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Freeform 44"/>
            <p:cNvSpPr/>
            <p:nvPr/>
          </p:nvSpPr>
          <p:spPr>
            <a:xfrm>
              <a:off x="110318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7" y="0"/>
                  </a:moveTo>
                  <a:lnTo>
                    <a:pt x="5146" y="13174"/>
                  </a:lnTo>
                  <a:lnTo>
                    <a:pt x="514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96" y="21600"/>
                  </a:lnTo>
                  <a:lnTo>
                    <a:pt x="16398" y="8333"/>
                  </a:lnTo>
                  <a:lnTo>
                    <a:pt x="163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7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Freeform 45"/>
            <p:cNvSpPr/>
            <p:nvPr/>
          </p:nvSpPr>
          <p:spPr>
            <a:xfrm>
              <a:off x="1160305" y="83304"/>
              <a:ext cx="45223" cy="7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65" y="4458"/>
                  </a:moveTo>
                  <a:lnTo>
                    <a:pt x="12926" y="4389"/>
                  </a:lnTo>
                  <a:lnTo>
                    <a:pt x="14173" y="4182"/>
                  </a:lnTo>
                  <a:lnTo>
                    <a:pt x="14740" y="4009"/>
                  </a:lnTo>
                  <a:lnTo>
                    <a:pt x="15307" y="3802"/>
                  </a:lnTo>
                  <a:lnTo>
                    <a:pt x="15817" y="3560"/>
                  </a:lnTo>
                  <a:lnTo>
                    <a:pt x="16271" y="3318"/>
                  </a:lnTo>
                  <a:lnTo>
                    <a:pt x="16668" y="3041"/>
                  </a:lnTo>
                  <a:lnTo>
                    <a:pt x="17008" y="2730"/>
                  </a:lnTo>
                  <a:lnTo>
                    <a:pt x="17405" y="2385"/>
                  </a:lnTo>
                  <a:lnTo>
                    <a:pt x="17631" y="2039"/>
                  </a:lnTo>
                  <a:lnTo>
                    <a:pt x="17972" y="1210"/>
                  </a:lnTo>
                  <a:lnTo>
                    <a:pt x="18028" y="795"/>
                  </a:lnTo>
                  <a:lnTo>
                    <a:pt x="18085" y="346"/>
                  </a:lnTo>
                  <a:lnTo>
                    <a:pt x="18085" y="0"/>
                  </a:lnTo>
                  <a:lnTo>
                    <a:pt x="14003" y="0"/>
                  </a:lnTo>
                  <a:lnTo>
                    <a:pt x="14003" y="829"/>
                  </a:lnTo>
                  <a:lnTo>
                    <a:pt x="13833" y="1175"/>
                  </a:lnTo>
                  <a:lnTo>
                    <a:pt x="13606" y="1486"/>
                  </a:lnTo>
                  <a:lnTo>
                    <a:pt x="13323" y="1728"/>
                  </a:lnTo>
                  <a:lnTo>
                    <a:pt x="12983" y="1970"/>
                  </a:lnTo>
                  <a:lnTo>
                    <a:pt x="12586" y="2108"/>
                  </a:lnTo>
                  <a:lnTo>
                    <a:pt x="12076" y="2177"/>
                  </a:lnTo>
                  <a:lnTo>
                    <a:pt x="11565" y="2212"/>
                  </a:lnTo>
                  <a:lnTo>
                    <a:pt x="10942" y="2177"/>
                  </a:lnTo>
                  <a:lnTo>
                    <a:pt x="10488" y="2108"/>
                  </a:lnTo>
                  <a:lnTo>
                    <a:pt x="9978" y="1970"/>
                  </a:lnTo>
                  <a:lnTo>
                    <a:pt x="9411" y="1486"/>
                  </a:lnTo>
                  <a:lnTo>
                    <a:pt x="9241" y="1175"/>
                  </a:lnTo>
                  <a:lnTo>
                    <a:pt x="9071" y="829"/>
                  </a:lnTo>
                  <a:lnTo>
                    <a:pt x="9071" y="0"/>
                  </a:lnTo>
                  <a:lnTo>
                    <a:pt x="4876" y="0"/>
                  </a:lnTo>
                  <a:lnTo>
                    <a:pt x="4876" y="346"/>
                  </a:lnTo>
                  <a:lnTo>
                    <a:pt x="4932" y="795"/>
                  </a:lnTo>
                  <a:lnTo>
                    <a:pt x="5046" y="1210"/>
                  </a:lnTo>
                  <a:lnTo>
                    <a:pt x="5216" y="1624"/>
                  </a:lnTo>
                  <a:lnTo>
                    <a:pt x="5443" y="2039"/>
                  </a:lnTo>
                  <a:lnTo>
                    <a:pt x="5669" y="2385"/>
                  </a:lnTo>
                  <a:lnTo>
                    <a:pt x="5953" y="2730"/>
                  </a:lnTo>
                  <a:lnTo>
                    <a:pt x="6293" y="3041"/>
                  </a:lnTo>
                  <a:lnTo>
                    <a:pt x="6746" y="3318"/>
                  </a:lnTo>
                  <a:lnTo>
                    <a:pt x="7200" y="3560"/>
                  </a:lnTo>
                  <a:lnTo>
                    <a:pt x="7767" y="3802"/>
                  </a:lnTo>
                  <a:lnTo>
                    <a:pt x="8277" y="4009"/>
                  </a:lnTo>
                  <a:lnTo>
                    <a:pt x="8901" y="4182"/>
                  </a:lnTo>
                  <a:lnTo>
                    <a:pt x="9468" y="4285"/>
                  </a:lnTo>
                  <a:lnTo>
                    <a:pt x="10148" y="4389"/>
                  </a:lnTo>
                  <a:lnTo>
                    <a:pt x="10772" y="4424"/>
                  </a:lnTo>
                  <a:lnTo>
                    <a:pt x="11565" y="4458"/>
                  </a:lnTo>
                  <a:close/>
                  <a:moveTo>
                    <a:pt x="19899" y="5564"/>
                  </a:moveTo>
                  <a:lnTo>
                    <a:pt x="5102" y="15345"/>
                  </a:lnTo>
                  <a:lnTo>
                    <a:pt x="5102" y="5875"/>
                  </a:lnTo>
                  <a:lnTo>
                    <a:pt x="0" y="5875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41" y="11750"/>
                  </a:lnTo>
                  <a:lnTo>
                    <a:pt x="16441" y="21289"/>
                  </a:lnTo>
                  <a:lnTo>
                    <a:pt x="21600" y="21289"/>
                  </a:lnTo>
                  <a:lnTo>
                    <a:pt x="21600" y="5564"/>
                  </a:lnTo>
                  <a:lnTo>
                    <a:pt x="19899" y="5564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83" y="4633033"/>
            <a:ext cx="809856" cy="26995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reeform 5"/>
          <p:cNvSpPr/>
          <p:nvPr/>
        </p:nvSpPr>
        <p:spPr>
          <a:xfrm>
            <a:off x="1279527" y="4670423"/>
            <a:ext cx="662862" cy="195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82" y="6111"/>
                </a:moveTo>
                <a:lnTo>
                  <a:pt x="15034" y="6111"/>
                </a:lnTo>
                <a:lnTo>
                  <a:pt x="15034" y="12064"/>
                </a:lnTo>
                <a:lnTo>
                  <a:pt x="14382" y="12064"/>
                </a:lnTo>
                <a:lnTo>
                  <a:pt x="14382" y="6111"/>
                </a:lnTo>
                <a:close/>
                <a:moveTo>
                  <a:pt x="6877" y="1870"/>
                </a:moveTo>
                <a:lnTo>
                  <a:pt x="7439" y="1883"/>
                </a:lnTo>
                <a:lnTo>
                  <a:pt x="7439" y="0"/>
                </a:lnTo>
                <a:lnTo>
                  <a:pt x="6873" y="0"/>
                </a:lnTo>
                <a:lnTo>
                  <a:pt x="6877" y="1870"/>
                </a:lnTo>
                <a:lnTo>
                  <a:pt x="5643" y="1870"/>
                </a:lnTo>
                <a:lnTo>
                  <a:pt x="5643" y="12657"/>
                </a:lnTo>
                <a:lnTo>
                  <a:pt x="5461" y="12670"/>
                </a:lnTo>
                <a:lnTo>
                  <a:pt x="5461" y="20283"/>
                </a:lnTo>
                <a:lnTo>
                  <a:pt x="5256" y="20296"/>
                </a:lnTo>
                <a:lnTo>
                  <a:pt x="5259" y="21600"/>
                </a:lnTo>
                <a:lnTo>
                  <a:pt x="5647" y="21600"/>
                </a:lnTo>
                <a:lnTo>
                  <a:pt x="5651" y="20296"/>
                </a:lnTo>
                <a:lnTo>
                  <a:pt x="6012" y="20296"/>
                </a:lnTo>
                <a:lnTo>
                  <a:pt x="6012" y="19071"/>
                </a:lnTo>
                <a:lnTo>
                  <a:pt x="6601" y="19071"/>
                </a:lnTo>
                <a:lnTo>
                  <a:pt x="9425" y="8877"/>
                </a:lnTo>
                <a:lnTo>
                  <a:pt x="9429" y="19058"/>
                </a:lnTo>
                <a:lnTo>
                  <a:pt x="10662" y="19071"/>
                </a:lnTo>
                <a:lnTo>
                  <a:pt x="10666" y="1883"/>
                </a:lnTo>
                <a:lnTo>
                  <a:pt x="9596" y="1870"/>
                </a:lnTo>
                <a:lnTo>
                  <a:pt x="6881" y="12064"/>
                </a:lnTo>
                <a:lnTo>
                  <a:pt x="6877" y="1870"/>
                </a:lnTo>
                <a:close/>
                <a:moveTo>
                  <a:pt x="0" y="6967"/>
                </a:moveTo>
                <a:lnTo>
                  <a:pt x="217" y="6967"/>
                </a:lnTo>
                <a:lnTo>
                  <a:pt x="221" y="19071"/>
                </a:lnTo>
                <a:lnTo>
                  <a:pt x="3010" y="19071"/>
                </a:lnTo>
                <a:lnTo>
                  <a:pt x="3006" y="19611"/>
                </a:lnTo>
                <a:lnTo>
                  <a:pt x="5236" y="19624"/>
                </a:lnTo>
                <a:lnTo>
                  <a:pt x="5232" y="1870"/>
                </a:lnTo>
                <a:lnTo>
                  <a:pt x="3999" y="1870"/>
                </a:lnTo>
                <a:lnTo>
                  <a:pt x="3999" y="14817"/>
                </a:lnTo>
                <a:lnTo>
                  <a:pt x="3347" y="14830"/>
                </a:lnTo>
                <a:lnTo>
                  <a:pt x="3347" y="1870"/>
                </a:lnTo>
                <a:lnTo>
                  <a:pt x="2110" y="1870"/>
                </a:lnTo>
                <a:lnTo>
                  <a:pt x="2110" y="14830"/>
                </a:lnTo>
                <a:lnTo>
                  <a:pt x="1451" y="14830"/>
                </a:lnTo>
                <a:lnTo>
                  <a:pt x="1451" y="1870"/>
                </a:lnTo>
                <a:lnTo>
                  <a:pt x="0" y="1870"/>
                </a:lnTo>
                <a:lnTo>
                  <a:pt x="0" y="6967"/>
                </a:lnTo>
                <a:close/>
                <a:moveTo>
                  <a:pt x="12493" y="6111"/>
                </a:moveTo>
                <a:lnTo>
                  <a:pt x="13149" y="6111"/>
                </a:lnTo>
                <a:lnTo>
                  <a:pt x="13149" y="12064"/>
                </a:lnTo>
                <a:lnTo>
                  <a:pt x="12493" y="12064"/>
                </a:lnTo>
                <a:lnTo>
                  <a:pt x="12493" y="6111"/>
                </a:lnTo>
                <a:close/>
                <a:moveTo>
                  <a:pt x="11252" y="17451"/>
                </a:moveTo>
                <a:lnTo>
                  <a:pt x="10934" y="17451"/>
                </a:lnTo>
                <a:lnTo>
                  <a:pt x="10934" y="19058"/>
                </a:lnTo>
                <a:lnTo>
                  <a:pt x="11252" y="19058"/>
                </a:lnTo>
                <a:lnTo>
                  <a:pt x="11252" y="17517"/>
                </a:lnTo>
                <a:lnTo>
                  <a:pt x="12287" y="17491"/>
                </a:lnTo>
                <a:lnTo>
                  <a:pt x="12291" y="16292"/>
                </a:lnTo>
                <a:lnTo>
                  <a:pt x="13149" y="16292"/>
                </a:lnTo>
                <a:lnTo>
                  <a:pt x="13149" y="19058"/>
                </a:lnTo>
                <a:lnTo>
                  <a:pt x="14378" y="19058"/>
                </a:lnTo>
                <a:lnTo>
                  <a:pt x="14382" y="16292"/>
                </a:lnTo>
                <a:lnTo>
                  <a:pt x="16620" y="16279"/>
                </a:lnTo>
                <a:lnTo>
                  <a:pt x="16620" y="14330"/>
                </a:lnTo>
                <a:lnTo>
                  <a:pt x="17136" y="14330"/>
                </a:lnTo>
                <a:lnTo>
                  <a:pt x="17140" y="13684"/>
                </a:lnTo>
                <a:lnTo>
                  <a:pt x="16620" y="13684"/>
                </a:lnTo>
                <a:lnTo>
                  <a:pt x="16620" y="14290"/>
                </a:lnTo>
                <a:lnTo>
                  <a:pt x="16279" y="14290"/>
                </a:lnTo>
                <a:lnTo>
                  <a:pt x="16286" y="6691"/>
                </a:lnTo>
                <a:lnTo>
                  <a:pt x="17027" y="6691"/>
                </a:lnTo>
                <a:lnTo>
                  <a:pt x="17027" y="6098"/>
                </a:lnTo>
                <a:lnTo>
                  <a:pt x="18470" y="6098"/>
                </a:lnTo>
                <a:lnTo>
                  <a:pt x="18470" y="19071"/>
                </a:lnTo>
                <a:lnTo>
                  <a:pt x="19707" y="19071"/>
                </a:lnTo>
                <a:lnTo>
                  <a:pt x="19711" y="12446"/>
                </a:lnTo>
                <a:lnTo>
                  <a:pt x="20087" y="12446"/>
                </a:lnTo>
                <a:lnTo>
                  <a:pt x="20087" y="7336"/>
                </a:lnTo>
                <a:lnTo>
                  <a:pt x="19711" y="7336"/>
                </a:lnTo>
                <a:lnTo>
                  <a:pt x="19711" y="6098"/>
                </a:lnTo>
                <a:lnTo>
                  <a:pt x="21596" y="6098"/>
                </a:lnTo>
                <a:lnTo>
                  <a:pt x="21600" y="1870"/>
                </a:lnTo>
                <a:lnTo>
                  <a:pt x="16581" y="1870"/>
                </a:lnTo>
                <a:lnTo>
                  <a:pt x="16581" y="6098"/>
                </a:lnTo>
                <a:lnTo>
                  <a:pt x="16279" y="6098"/>
                </a:lnTo>
                <a:lnTo>
                  <a:pt x="16279" y="1883"/>
                </a:lnTo>
                <a:lnTo>
                  <a:pt x="11252" y="1870"/>
                </a:lnTo>
                <a:lnTo>
                  <a:pt x="11252" y="17451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" name="Группа 50"/>
          <p:cNvGrpSpPr/>
          <p:nvPr/>
        </p:nvGrpSpPr>
        <p:grpSpPr>
          <a:xfrm>
            <a:off x="2070913" y="4687084"/>
            <a:ext cx="1205528" cy="158280"/>
            <a:chOff x="0" y="0"/>
            <a:chExt cx="1205527" cy="158279"/>
          </a:xfrm>
        </p:grpSpPr>
        <p:sp>
          <p:nvSpPr>
            <p:cNvPr id="4" name="Freeform 6"/>
            <p:cNvSpPr/>
            <p:nvPr/>
          </p:nvSpPr>
          <p:spPr>
            <a:xfrm>
              <a:off x="-1" y="2380"/>
              <a:ext cx="6664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115" y="0"/>
                  </a:lnTo>
                  <a:lnTo>
                    <a:pt x="18115" y="17598"/>
                  </a:lnTo>
                  <a:lnTo>
                    <a:pt x="12523" y="17598"/>
                  </a:lnTo>
                  <a:lnTo>
                    <a:pt x="12523" y="0"/>
                  </a:lnTo>
                  <a:lnTo>
                    <a:pt x="9038" y="0"/>
                  </a:lnTo>
                  <a:lnTo>
                    <a:pt x="9038" y="17598"/>
                  </a:lnTo>
                  <a:lnTo>
                    <a:pt x="3447" y="17598"/>
                  </a:lnTo>
                  <a:lnTo>
                    <a:pt x="344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7"/>
            <p:cNvSpPr/>
            <p:nvPr/>
          </p:nvSpPr>
          <p:spPr>
            <a:xfrm>
              <a:off x="78543" y="2380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938" y="10221"/>
                  </a:lnTo>
                  <a:lnTo>
                    <a:pt x="20385" y="0"/>
                  </a:lnTo>
                  <a:lnTo>
                    <a:pt x="14363" y="0"/>
                  </a:lnTo>
                  <a:lnTo>
                    <a:pt x="5027" y="9980"/>
                  </a:lnTo>
                  <a:lnTo>
                    <a:pt x="502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5027" y="21600"/>
                  </a:lnTo>
                  <a:lnTo>
                    <a:pt x="5027" y="10366"/>
                  </a:lnTo>
                  <a:lnTo>
                    <a:pt x="1552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8"/>
            <p:cNvSpPr/>
            <p:nvPr/>
          </p:nvSpPr>
          <p:spPr>
            <a:xfrm>
              <a:off x="124955" y="1190"/>
              <a:ext cx="571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07"/>
                  </a:lnTo>
                  <a:lnTo>
                    <a:pt x="12447" y="21460"/>
                  </a:lnTo>
                  <a:lnTo>
                    <a:pt x="12951" y="21367"/>
                  </a:lnTo>
                  <a:lnTo>
                    <a:pt x="13500" y="21274"/>
                  </a:lnTo>
                  <a:lnTo>
                    <a:pt x="13958" y="21134"/>
                  </a:lnTo>
                  <a:lnTo>
                    <a:pt x="14507" y="20948"/>
                  </a:lnTo>
                  <a:lnTo>
                    <a:pt x="14964" y="20762"/>
                  </a:lnTo>
                  <a:lnTo>
                    <a:pt x="15468" y="20529"/>
                  </a:lnTo>
                  <a:lnTo>
                    <a:pt x="16841" y="19831"/>
                  </a:lnTo>
                  <a:lnTo>
                    <a:pt x="17664" y="19179"/>
                  </a:lnTo>
                  <a:lnTo>
                    <a:pt x="18031" y="18807"/>
                  </a:lnTo>
                  <a:lnTo>
                    <a:pt x="18442" y="18481"/>
                  </a:lnTo>
                  <a:lnTo>
                    <a:pt x="19175" y="17736"/>
                  </a:lnTo>
                  <a:lnTo>
                    <a:pt x="19449" y="17364"/>
                  </a:lnTo>
                  <a:lnTo>
                    <a:pt x="19769" y="16898"/>
                  </a:lnTo>
                  <a:lnTo>
                    <a:pt x="19998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83"/>
                  </a:lnTo>
                  <a:lnTo>
                    <a:pt x="20959" y="14617"/>
                  </a:lnTo>
                  <a:lnTo>
                    <a:pt x="21142" y="14059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08" y="9124"/>
                  </a:lnTo>
                  <a:lnTo>
                    <a:pt x="21417" y="8612"/>
                  </a:lnTo>
                  <a:lnTo>
                    <a:pt x="21280" y="8053"/>
                  </a:lnTo>
                  <a:lnTo>
                    <a:pt x="21142" y="7541"/>
                  </a:lnTo>
                  <a:lnTo>
                    <a:pt x="20959" y="7029"/>
                  </a:lnTo>
                  <a:lnTo>
                    <a:pt x="20731" y="6517"/>
                  </a:lnTo>
                  <a:lnTo>
                    <a:pt x="20547" y="6052"/>
                  </a:lnTo>
                  <a:lnTo>
                    <a:pt x="20319" y="5586"/>
                  </a:lnTo>
                  <a:lnTo>
                    <a:pt x="19998" y="5167"/>
                  </a:lnTo>
                  <a:lnTo>
                    <a:pt x="19769" y="4702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072"/>
                  </a:lnTo>
                  <a:lnTo>
                    <a:pt x="18031" y="2747"/>
                  </a:lnTo>
                  <a:lnTo>
                    <a:pt x="17664" y="2421"/>
                  </a:lnTo>
                  <a:lnTo>
                    <a:pt x="17253" y="2095"/>
                  </a:lnTo>
                  <a:lnTo>
                    <a:pt x="16841" y="1816"/>
                  </a:lnTo>
                  <a:lnTo>
                    <a:pt x="15925" y="1257"/>
                  </a:lnTo>
                  <a:lnTo>
                    <a:pt x="15468" y="1024"/>
                  </a:lnTo>
                  <a:lnTo>
                    <a:pt x="14964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26"/>
                  </a:lnTo>
                  <a:lnTo>
                    <a:pt x="12951" y="233"/>
                  </a:lnTo>
                  <a:lnTo>
                    <a:pt x="12447" y="140"/>
                  </a:lnTo>
                  <a:lnTo>
                    <a:pt x="11853" y="47"/>
                  </a:lnTo>
                  <a:lnTo>
                    <a:pt x="11349" y="47"/>
                  </a:lnTo>
                  <a:lnTo>
                    <a:pt x="10754" y="0"/>
                  </a:lnTo>
                  <a:lnTo>
                    <a:pt x="10251" y="47"/>
                  </a:lnTo>
                  <a:lnTo>
                    <a:pt x="9656" y="47"/>
                  </a:lnTo>
                  <a:lnTo>
                    <a:pt x="9107" y="140"/>
                  </a:lnTo>
                  <a:lnTo>
                    <a:pt x="8603" y="233"/>
                  </a:lnTo>
                  <a:lnTo>
                    <a:pt x="8054" y="326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590" y="838"/>
                  </a:lnTo>
                  <a:lnTo>
                    <a:pt x="6086" y="1024"/>
                  </a:lnTo>
                  <a:lnTo>
                    <a:pt x="5629" y="1257"/>
                  </a:lnTo>
                  <a:lnTo>
                    <a:pt x="4714" y="1816"/>
                  </a:lnTo>
                  <a:lnTo>
                    <a:pt x="4347" y="2095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072"/>
                  </a:lnTo>
                  <a:lnTo>
                    <a:pt x="2792" y="3491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702"/>
                  </a:lnTo>
                  <a:lnTo>
                    <a:pt x="1556" y="5167"/>
                  </a:lnTo>
                  <a:lnTo>
                    <a:pt x="1281" y="5586"/>
                  </a:lnTo>
                  <a:lnTo>
                    <a:pt x="824" y="6517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20" y="8053"/>
                  </a:lnTo>
                  <a:lnTo>
                    <a:pt x="183" y="8612"/>
                  </a:lnTo>
                  <a:lnTo>
                    <a:pt x="92" y="9124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92" y="12476"/>
                  </a:lnTo>
                  <a:lnTo>
                    <a:pt x="183" y="13034"/>
                  </a:lnTo>
                  <a:lnTo>
                    <a:pt x="320" y="13547"/>
                  </a:lnTo>
                  <a:lnTo>
                    <a:pt x="503" y="14059"/>
                  </a:lnTo>
                  <a:lnTo>
                    <a:pt x="641" y="14617"/>
                  </a:lnTo>
                  <a:lnTo>
                    <a:pt x="824" y="15083"/>
                  </a:lnTo>
                  <a:lnTo>
                    <a:pt x="1281" y="16014"/>
                  </a:lnTo>
                  <a:lnTo>
                    <a:pt x="1556" y="16479"/>
                  </a:lnTo>
                  <a:lnTo>
                    <a:pt x="1831" y="16898"/>
                  </a:lnTo>
                  <a:lnTo>
                    <a:pt x="2105" y="17364"/>
                  </a:lnTo>
                  <a:lnTo>
                    <a:pt x="2471" y="17736"/>
                  </a:lnTo>
                  <a:lnTo>
                    <a:pt x="2792" y="18155"/>
                  </a:lnTo>
                  <a:lnTo>
                    <a:pt x="3112" y="18481"/>
                  </a:lnTo>
                  <a:lnTo>
                    <a:pt x="3524" y="18807"/>
                  </a:lnTo>
                  <a:lnTo>
                    <a:pt x="3890" y="19179"/>
                  </a:lnTo>
                  <a:lnTo>
                    <a:pt x="4347" y="19505"/>
                  </a:lnTo>
                  <a:lnTo>
                    <a:pt x="4714" y="19831"/>
                  </a:lnTo>
                  <a:lnTo>
                    <a:pt x="6086" y="20529"/>
                  </a:lnTo>
                  <a:lnTo>
                    <a:pt x="6590" y="20762"/>
                  </a:lnTo>
                  <a:lnTo>
                    <a:pt x="7047" y="20948"/>
                  </a:lnTo>
                  <a:lnTo>
                    <a:pt x="7551" y="21134"/>
                  </a:lnTo>
                  <a:lnTo>
                    <a:pt x="8054" y="21274"/>
                  </a:lnTo>
                  <a:lnTo>
                    <a:pt x="8603" y="21367"/>
                  </a:lnTo>
                  <a:lnTo>
                    <a:pt x="9107" y="21460"/>
                  </a:lnTo>
                  <a:lnTo>
                    <a:pt x="9656" y="21507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068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46" y="17178"/>
                  </a:lnTo>
                  <a:lnTo>
                    <a:pt x="7597" y="16852"/>
                  </a:lnTo>
                  <a:lnTo>
                    <a:pt x="7047" y="16572"/>
                  </a:lnTo>
                  <a:lnTo>
                    <a:pt x="6590" y="16153"/>
                  </a:lnTo>
                  <a:lnTo>
                    <a:pt x="6086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47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256" y="10800"/>
                  </a:lnTo>
                  <a:lnTo>
                    <a:pt x="4347" y="10055"/>
                  </a:lnTo>
                  <a:lnTo>
                    <a:pt x="4393" y="9357"/>
                  </a:lnTo>
                  <a:lnTo>
                    <a:pt x="4759" y="8053"/>
                  </a:lnTo>
                  <a:lnTo>
                    <a:pt x="5034" y="7402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086" y="5912"/>
                  </a:lnTo>
                  <a:lnTo>
                    <a:pt x="6590" y="5447"/>
                  </a:lnTo>
                  <a:lnTo>
                    <a:pt x="7047" y="5074"/>
                  </a:lnTo>
                  <a:lnTo>
                    <a:pt x="7597" y="4702"/>
                  </a:lnTo>
                  <a:lnTo>
                    <a:pt x="8146" y="4469"/>
                  </a:lnTo>
                  <a:lnTo>
                    <a:pt x="8786" y="4236"/>
                  </a:lnTo>
                  <a:lnTo>
                    <a:pt x="10068" y="3957"/>
                  </a:lnTo>
                  <a:lnTo>
                    <a:pt x="11486" y="3957"/>
                  </a:lnTo>
                  <a:lnTo>
                    <a:pt x="12768" y="4236"/>
                  </a:lnTo>
                  <a:lnTo>
                    <a:pt x="13408" y="4469"/>
                  </a:lnTo>
                  <a:lnTo>
                    <a:pt x="13958" y="4702"/>
                  </a:lnTo>
                  <a:lnTo>
                    <a:pt x="14507" y="5074"/>
                  </a:lnTo>
                  <a:lnTo>
                    <a:pt x="15010" y="5447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02"/>
                  </a:lnTo>
                  <a:lnTo>
                    <a:pt x="16841" y="8053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800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24" y="12941"/>
                  </a:lnTo>
                  <a:lnTo>
                    <a:pt x="16841" y="13547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468" y="15734"/>
                  </a:lnTo>
                  <a:lnTo>
                    <a:pt x="15010" y="16153"/>
                  </a:lnTo>
                  <a:lnTo>
                    <a:pt x="14507" y="16572"/>
                  </a:lnTo>
                  <a:lnTo>
                    <a:pt x="13958" y="16852"/>
                  </a:lnTo>
                  <a:lnTo>
                    <a:pt x="13408" y="17178"/>
                  </a:lnTo>
                  <a:lnTo>
                    <a:pt x="12768" y="17364"/>
                  </a:lnTo>
                  <a:lnTo>
                    <a:pt x="12127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9"/>
            <p:cNvSpPr/>
            <p:nvPr/>
          </p:nvSpPr>
          <p:spPr>
            <a:xfrm>
              <a:off x="184458" y="2379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71" y="0"/>
                  </a:moveTo>
                  <a:lnTo>
                    <a:pt x="5117" y="3949"/>
                  </a:lnTo>
                  <a:lnTo>
                    <a:pt x="5117" y="5662"/>
                  </a:lnTo>
                  <a:lnTo>
                    <a:pt x="5063" y="7232"/>
                  </a:lnTo>
                  <a:lnTo>
                    <a:pt x="4956" y="8707"/>
                  </a:lnTo>
                  <a:lnTo>
                    <a:pt x="4794" y="10086"/>
                  </a:lnTo>
                  <a:lnTo>
                    <a:pt x="4686" y="11323"/>
                  </a:lnTo>
                  <a:lnTo>
                    <a:pt x="4525" y="12418"/>
                  </a:lnTo>
                  <a:lnTo>
                    <a:pt x="4309" y="13417"/>
                  </a:lnTo>
                  <a:lnTo>
                    <a:pt x="4094" y="14321"/>
                  </a:lnTo>
                  <a:lnTo>
                    <a:pt x="3878" y="15130"/>
                  </a:lnTo>
                  <a:lnTo>
                    <a:pt x="3501" y="15796"/>
                  </a:lnTo>
                  <a:lnTo>
                    <a:pt x="3232" y="16414"/>
                  </a:lnTo>
                  <a:lnTo>
                    <a:pt x="2855" y="16842"/>
                  </a:lnTo>
                  <a:lnTo>
                    <a:pt x="2693" y="17033"/>
                  </a:lnTo>
                  <a:lnTo>
                    <a:pt x="2424" y="17223"/>
                  </a:lnTo>
                  <a:lnTo>
                    <a:pt x="2208" y="17366"/>
                  </a:lnTo>
                  <a:lnTo>
                    <a:pt x="1778" y="17556"/>
                  </a:lnTo>
                  <a:lnTo>
                    <a:pt x="1239" y="17651"/>
                  </a:lnTo>
                  <a:lnTo>
                    <a:pt x="377" y="17651"/>
                  </a:lnTo>
                  <a:lnTo>
                    <a:pt x="0" y="17604"/>
                  </a:lnTo>
                  <a:lnTo>
                    <a:pt x="0" y="21315"/>
                  </a:lnTo>
                  <a:lnTo>
                    <a:pt x="377" y="21410"/>
                  </a:lnTo>
                  <a:lnTo>
                    <a:pt x="862" y="21505"/>
                  </a:lnTo>
                  <a:lnTo>
                    <a:pt x="1400" y="21552"/>
                  </a:lnTo>
                  <a:lnTo>
                    <a:pt x="2047" y="21600"/>
                  </a:lnTo>
                  <a:lnTo>
                    <a:pt x="2478" y="21600"/>
                  </a:lnTo>
                  <a:lnTo>
                    <a:pt x="2963" y="21552"/>
                  </a:lnTo>
                  <a:lnTo>
                    <a:pt x="3394" y="21505"/>
                  </a:lnTo>
                  <a:lnTo>
                    <a:pt x="3824" y="21410"/>
                  </a:lnTo>
                  <a:lnTo>
                    <a:pt x="4201" y="21315"/>
                  </a:lnTo>
                  <a:lnTo>
                    <a:pt x="4956" y="21029"/>
                  </a:lnTo>
                  <a:lnTo>
                    <a:pt x="5333" y="20839"/>
                  </a:lnTo>
                  <a:lnTo>
                    <a:pt x="5656" y="20553"/>
                  </a:lnTo>
                  <a:lnTo>
                    <a:pt x="5979" y="20315"/>
                  </a:lnTo>
                  <a:lnTo>
                    <a:pt x="6302" y="20030"/>
                  </a:lnTo>
                  <a:lnTo>
                    <a:pt x="6625" y="19649"/>
                  </a:lnTo>
                  <a:lnTo>
                    <a:pt x="6895" y="19316"/>
                  </a:lnTo>
                  <a:lnTo>
                    <a:pt x="7433" y="18460"/>
                  </a:lnTo>
                  <a:lnTo>
                    <a:pt x="7703" y="17937"/>
                  </a:lnTo>
                  <a:lnTo>
                    <a:pt x="8134" y="16890"/>
                  </a:lnTo>
                  <a:lnTo>
                    <a:pt x="8565" y="15653"/>
                  </a:lnTo>
                  <a:lnTo>
                    <a:pt x="8888" y="14178"/>
                  </a:lnTo>
                  <a:lnTo>
                    <a:pt x="9157" y="12513"/>
                  </a:lnTo>
                  <a:lnTo>
                    <a:pt x="9373" y="10705"/>
                  </a:lnTo>
                  <a:lnTo>
                    <a:pt x="9588" y="8659"/>
                  </a:lnTo>
                  <a:lnTo>
                    <a:pt x="9750" y="6470"/>
                  </a:lnTo>
                  <a:lnTo>
                    <a:pt x="9803" y="3949"/>
                  </a:lnTo>
                  <a:lnTo>
                    <a:pt x="16698" y="3949"/>
                  </a:lnTo>
                  <a:lnTo>
                    <a:pt x="16698" y="21315"/>
                  </a:lnTo>
                  <a:lnTo>
                    <a:pt x="21600" y="21315"/>
                  </a:lnTo>
                  <a:lnTo>
                    <a:pt x="21600" y="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0"/>
            <p:cNvSpPr/>
            <p:nvPr/>
          </p:nvSpPr>
          <p:spPr>
            <a:xfrm>
              <a:off x="23920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3" y="21600"/>
                  </a:moveTo>
                  <a:lnTo>
                    <a:pt x="21600" y="21600"/>
                  </a:lnTo>
                  <a:lnTo>
                    <a:pt x="11533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07" y="21600"/>
                  </a:lnTo>
                  <a:lnTo>
                    <a:pt x="6171" y="18805"/>
                  </a:lnTo>
                  <a:lnTo>
                    <a:pt x="15378" y="18805"/>
                  </a:lnTo>
                  <a:lnTo>
                    <a:pt x="16643" y="21600"/>
                  </a:lnTo>
                  <a:close/>
                  <a:moveTo>
                    <a:pt x="13759" y="15253"/>
                  </a:moveTo>
                  <a:lnTo>
                    <a:pt x="7790" y="15253"/>
                  </a:lnTo>
                  <a:lnTo>
                    <a:pt x="10775" y="8100"/>
                  </a:lnTo>
                  <a:lnTo>
                    <a:pt x="13759" y="152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1"/>
            <p:cNvSpPr/>
            <p:nvPr/>
          </p:nvSpPr>
          <p:spPr>
            <a:xfrm>
              <a:off x="315365" y="1190"/>
              <a:ext cx="4641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2" y="0"/>
                  </a:moveTo>
                  <a:lnTo>
                    <a:pt x="5173" y="13174"/>
                  </a:lnTo>
                  <a:lnTo>
                    <a:pt x="5173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8" y="21600"/>
                  </a:lnTo>
                  <a:lnTo>
                    <a:pt x="16484" y="8286"/>
                  </a:lnTo>
                  <a:lnTo>
                    <a:pt x="16484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952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2"/>
            <p:cNvSpPr/>
            <p:nvPr/>
          </p:nvSpPr>
          <p:spPr>
            <a:xfrm>
              <a:off x="373677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357" y="12295"/>
                  </a:lnTo>
                  <a:lnTo>
                    <a:pt x="16357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57" y="0"/>
                  </a:lnTo>
                  <a:lnTo>
                    <a:pt x="16357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13"/>
            <p:cNvSpPr/>
            <p:nvPr/>
          </p:nvSpPr>
          <p:spPr>
            <a:xfrm>
              <a:off x="427229" y="-1"/>
              <a:ext cx="61884" cy="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558" y="10253"/>
                  </a:lnTo>
                  <a:lnTo>
                    <a:pt x="21558" y="9752"/>
                  </a:lnTo>
                  <a:lnTo>
                    <a:pt x="21516" y="9251"/>
                  </a:lnTo>
                  <a:lnTo>
                    <a:pt x="21433" y="8841"/>
                  </a:lnTo>
                  <a:lnTo>
                    <a:pt x="21349" y="8385"/>
                  </a:lnTo>
                  <a:lnTo>
                    <a:pt x="21224" y="7975"/>
                  </a:lnTo>
                  <a:lnTo>
                    <a:pt x="21057" y="7610"/>
                  </a:lnTo>
                  <a:lnTo>
                    <a:pt x="20932" y="7200"/>
                  </a:lnTo>
                  <a:lnTo>
                    <a:pt x="20556" y="6425"/>
                  </a:lnTo>
                  <a:lnTo>
                    <a:pt x="20096" y="5742"/>
                  </a:lnTo>
                  <a:lnTo>
                    <a:pt x="19636" y="5149"/>
                  </a:lnTo>
                  <a:lnTo>
                    <a:pt x="18467" y="4056"/>
                  </a:lnTo>
                  <a:lnTo>
                    <a:pt x="17798" y="3646"/>
                  </a:lnTo>
                  <a:lnTo>
                    <a:pt x="17046" y="3235"/>
                  </a:lnTo>
                  <a:lnTo>
                    <a:pt x="16252" y="2916"/>
                  </a:lnTo>
                  <a:lnTo>
                    <a:pt x="15417" y="2689"/>
                  </a:lnTo>
                  <a:lnTo>
                    <a:pt x="14539" y="2461"/>
                  </a:lnTo>
                  <a:lnTo>
                    <a:pt x="13620" y="2324"/>
                  </a:lnTo>
                  <a:lnTo>
                    <a:pt x="12659" y="2233"/>
                  </a:lnTo>
                  <a:lnTo>
                    <a:pt x="12659" y="0"/>
                  </a:lnTo>
                  <a:lnTo>
                    <a:pt x="8899" y="0"/>
                  </a:lnTo>
                  <a:lnTo>
                    <a:pt x="8899" y="2233"/>
                  </a:lnTo>
                  <a:lnTo>
                    <a:pt x="7938" y="2324"/>
                  </a:lnTo>
                  <a:lnTo>
                    <a:pt x="7019" y="2506"/>
                  </a:lnTo>
                  <a:lnTo>
                    <a:pt x="6142" y="2689"/>
                  </a:lnTo>
                  <a:lnTo>
                    <a:pt x="5306" y="2916"/>
                  </a:lnTo>
                  <a:lnTo>
                    <a:pt x="4554" y="3235"/>
                  </a:lnTo>
                  <a:lnTo>
                    <a:pt x="3802" y="3646"/>
                  </a:lnTo>
                  <a:lnTo>
                    <a:pt x="3175" y="4056"/>
                  </a:lnTo>
                  <a:lnTo>
                    <a:pt x="2507" y="4557"/>
                  </a:lnTo>
                  <a:lnTo>
                    <a:pt x="1462" y="5696"/>
                  </a:lnTo>
                  <a:lnTo>
                    <a:pt x="1044" y="6380"/>
                  </a:lnTo>
                  <a:lnTo>
                    <a:pt x="668" y="7109"/>
                  </a:lnTo>
                  <a:lnTo>
                    <a:pt x="543" y="7519"/>
                  </a:lnTo>
                  <a:lnTo>
                    <a:pt x="376" y="7929"/>
                  </a:lnTo>
                  <a:lnTo>
                    <a:pt x="251" y="8294"/>
                  </a:lnTo>
                  <a:lnTo>
                    <a:pt x="167" y="8749"/>
                  </a:lnTo>
                  <a:lnTo>
                    <a:pt x="125" y="9205"/>
                  </a:lnTo>
                  <a:lnTo>
                    <a:pt x="42" y="9661"/>
                  </a:lnTo>
                  <a:lnTo>
                    <a:pt x="42" y="10116"/>
                  </a:lnTo>
                  <a:lnTo>
                    <a:pt x="0" y="10618"/>
                  </a:lnTo>
                  <a:lnTo>
                    <a:pt x="42" y="11119"/>
                  </a:lnTo>
                  <a:lnTo>
                    <a:pt x="42" y="11575"/>
                  </a:lnTo>
                  <a:lnTo>
                    <a:pt x="125" y="12076"/>
                  </a:lnTo>
                  <a:lnTo>
                    <a:pt x="167" y="12486"/>
                  </a:lnTo>
                  <a:lnTo>
                    <a:pt x="251" y="12942"/>
                  </a:lnTo>
                  <a:lnTo>
                    <a:pt x="376" y="13352"/>
                  </a:lnTo>
                  <a:lnTo>
                    <a:pt x="543" y="13762"/>
                  </a:lnTo>
                  <a:lnTo>
                    <a:pt x="668" y="14127"/>
                  </a:lnTo>
                  <a:lnTo>
                    <a:pt x="1044" y="14901"/>
                  </a:lnTo>
                  <a:lnTo>
                    <a:pt x="1462" y="15585"/>
                  </a:lnTo>
                  <a:lnTo>
                    <a:pt x="1964" y="16223"/>
                  </a:lnTo>
                  <a:lnTo>
                    <a:pt x="2507" y="16770"/>
                  </a:lnTo>
                  <a:lnTo>
                    <a:pt x="3175" y="17271"/>
                  </a:lnTo>
                  <a:lnTo>
                    <a:pt x="3802" y="17727"/>
                  </a:lnTo>
                  <a:lnTo>
                    <a:pt x="4554" y="18137"/>
                  </a:lnTo>
                  <a:lnTo>
                    <a:pt x="5306" y="18456"/>
                  </a:lnTo>
                  <a:lnTo>
                    <a:pt x="6142" y="18684"/>
                  </a:lnTo>
                  <a:lnTo>
                    <a:pt x="7019" y="18911"/>
                  </a:lnTo>
                  <a:lnTo>
                    <a:pt x="7938" y="19048"/>
                  </a:lnTo>
                  <a:lnTo>
                    <a:pt x="8899" y="19139"/>
                  </a:lnTo>
                  <a:lnTo>
                    <a:pt x="8899" y="21600"/>
                  </a:lnTo>
                  <a:lnTo>
                    <a:pt x="12659" y="21600"/>
                  </a:lnTo>
                  <a:lnTo>
                    <a:pt x="12659" y="19139"/>
                  </a:lnTo>
                  <a:lnTo>
                    <a:pt x="13620" y="19094"/>
                  </a:lnTo>
                  <a:lnTo>
                    <a:pt x="14539" y="18957"/>
                  </a:lnTo>
                  <a:lnTo>
                    <a:pt x="15417" y="18775"/>
                  </a:lnTo>
                  <a:lnTo>
                    <a:pt x="16252" y="18456"/>
                  </a:lnTo>
                  <a:lnTo>
                    <a:pt x="17046" y="18182"/>
                  </a:lnTo>
                  <a:lnTo>
                    <a:pt x="17798" y="17772"/>
                  </a:lnTo>
                  <a:lnTo>
                    <a:pt x="18467" y="17316"/>
                  </a:lnTo>
                  <a:lnTo>
                    <a:pt x="19051" y="16815"/>
                  </a:lnTo>
                  <a:lnTo>
                    <a:pt x="19636" y="16268"/>
                  </a:lnTo>
                  <a:lnTo>
                    <a:pt x="20096" y="15630"/>
                  </a:lnTo>
                  <a:lnTo>
                    <a:pt x="20556" y="14947"/>
                  </a:lnTo>
                  <a:lnTo>
                    <a:pt x="20932" y="14218"/>
                  </a:lnTo>
                  <a:lnTo>
                    <a:pt x="21057" y="13853"/>
                  </a:lnTo>
                  <a:lnTo>
                    <a:pt x="21224" y="13397"/>
                  </a:lnTo>
                  <a:lnTo>
                    <a:pt x="21349" y="13033"/>
                  </a:lnTo>
                  <a:lnTo>
                    <a:pt x="21516" y="12122"/>
                  </a:lnTo>
                  <a:lnTo>
                    <a:pt x="21558" y="11666"/>
                  </a:lnTo>
                  <a:lnTo>
                    <a:pt x="21558" y="11210"/>
                  </a:lnTo>
                  <a:lnTo>
                    <a:pt x="21600" y="10709"/>
                  </a:lnTo>
                  <a:close/>
                  <a:moveTo>
                    <a:pt x="12659" y="15585"/>
                  </a:moveTo>
                  <a:lnTo>
                    <a:pt x="12659" y="5787"/>
                  </a:lnTo>
                  <a:lnTo>
                    <a:pt x="13286" y="5878"/>
                  </a:lnTo>
                  <a:lnTo>
                    <a:pt x="13787" y="5924"/>
                  </a:lnTo>
                  <a:lnTo>
                    <a:pt x="14330" y="6061"/>
                  </a:lnTo>
                  <a:lnTo>
                    <a:pt x="14790" y="6197"/>
                  </a:lnTo>
                  <a:lnTo>
                    <a:pt x="15291" y="6334"/>
                  </a:lnTo>
                  <a:lnTo>
                    <a:pt x="15709" y="6562"/>
                  </a:lnTo>
                  <a:lnTo>
                    <a:pt x="16461" y="7109"/>
                  </a:lnTo>
                  <a:lnTo>
                    <a:pt x="16795" y="7428"/>
                  </a:lnTo>
                  <a:lnTo>
                    <a:pt x="17297" y="8157"/>
                  </a:lnTo>
                  <a:lnTo>
                    <a:pt x="17464" y="8613"/>
                  </a:lnTo>
                  <a:lnTo>
                    <a:pt x="17673" y="9023"/>
                  </a:lnTo>
                  <a:lnTo>
                    <a:pt x="17756" y="9570"/>
                  </a:lnTo>
                  <a:lnTo>
                    <a:pt x="17840" y="10071"/>
                  </a:lnTo>
                  <a:lnTo>
                    <a:pt x="17840" y="11210"/>
                  </a:lnTo>
                  <a:lnTo>
                    <a:pt x="17756" y="11711"/>
                  </a:lnTo>
                  <a:lnTo>
                    <a:pt x="17673" y="12258"/>
                  </a:lnTo>
                  <a:lnTo>
                    <a:pt x="17464" y="12668"/>
                  </a:lnTo>
                  <a:lnTo>
                    <a:pt x="17297" y="13124"/>
                  </a:lnTo>
                  <a:lnTo>
                    <a:pt x="17046" y="13534"/>
                  </a:lnTo>
                  <a:lnTo>
                    <a:pt x="16795" y="13899"/>
                  </a:lnTo>
                  <a:lnTo>
                    <a:pt x="16461" y="14218"/>
                  </a:lnTo>
                  <a:lnTo>
                    <a:pt x="16085" y="14537"/>
                  </a:lnTo>
                  <a:lnTo>
                    <a:pt x="15709" y="14765"/>
                  </a:lnTo>
                  <a:lnTo>
                    <a:pt x="15291" y="14992"/>
                  </a:lnTo>
                  <a:lnTo>
                    <a:pt x="14790" y="15175"/>
                  </a:lnTo>
                  <a:lnTo>
                    <a:pt x="14330" y="15357"/>
                  </a:lnTo>
                  <a:lnTo>
                    <a:pt x="13787" y="15448"/>
                  </a:lnTo>
                  <a:lnTo>
                    <a:pt x="13286" y="15539"/>
                  </a:lnTo>
                  <a:lnTo>
                    <a:pt x="12659" y="15585"/>
                  </a:lnTo>
                  <a:close/>
                  <a:moveTo>
                    <a:pt x="3760" y="10754"/>
                  </a:moveTo>
                  <a:lnTo>
                    <a:pt x="3760" y="10208"/>
                  </a:lnTo>
                  <a:lnTo>
                    <a:pt x="3844" y="9661"/>
                  </a:lnTo>
                  <a:lnTo>
                    <a:pt x="3927" y="9159"/>
                  </a:lnTo>
                  <a:lnTo>
                    <a:pt x="4136" y="8704"/>
                  </a:lnTo>
                  <a:lnTo>
                    <a:pt x="4303" y="8248"/>
                  </a:lnTo>
                  <a:lnTo>
                    <a:pt x="4554" y="7884"/>
                  </a:lnTo>
                  <a:lnTo>
                    <a:pt x="4805" y="7473"/>
                  </a:lnTo>
                  <a:lnTo>
                    <a:pt x="5139" y="7200"/>
                  </a:lnTo>
                  <a:lnTo>
                    <a:pt x="5473" y="6881"/>
                  </a:lnTo>
                  <a:lnTo>
                    <a:pt x="5891" y="6608"/>
                  </a:lnTo>
                  <a:lnTo>
                    <a:pt x="6309" y="6380"/>
                  </a:lnTo>
                  <a:lnTo>
                    <a:pt x="6768" y="6197"/>
                  </a:lnTo>
                  <a:lnTo>
                    <a:pt x="7228" y="6061"/>
                  </a:lnTo>
                  <a:lnTo>
                    <a:pt x="7771" y="5970"/>
                  </a:lnTo>
                  <a:lnTo>
                    <a:pt x="8272" y="5878"/>
                  </a:lnTo>
                  <a:lnTo>
                    <a:pt x="8899" y="5787"/>
                  </a:lnTo>
                  <a:lnTo>
                    <a:pt x="8899" y="15585"/>
                  </a:lnTo>
                  <a:lnTo>
                    <a:pt x="8272" y="15539"/>
                  </a:lnTo>
                  <a:lnTo>
                    <a:pt x="7771" y="15448"/>
                  </a:lnTo>
                  <a:lnTo>
                    <a:pt x="7228" y="15357"/>
                  </a:lnTo>
                  <a:lnTo>
                    <a:pt x="6309" y="14992"/>
                  </a:lnTo>
                  <a:lnTo>
                    <a:pt x="5473" y="14537"/>
                  </a:lnTo>
                  <a:lnTo>
                    <a:pt x="5139" y="14218"/>
                  </a:lnTo>
                  <a:lnTo>
                    <a:pt x="4805" y="13944"/>
                  </a:lnTo>
                  <a:lnTo>
                    <a:pt x="4554" y="13625"/>
                  </a:lnTo>
                  <a:lnTo>
                    <a:pt x="4303" y="13215"/>
                  </a:lnTo>
                  <a:lnTo>
                    <a:pt x="4136" y="12805"/>
                  </a:lnTo>
                  <a:lnTo>
                    <a:pt x="3927" y="12304"/>
                  </a:lnTo>
                  <a:lnTo>
                    <a:pt x="3760" y="11301"/>
                  </a:lnTo>
                  <a:lnTo>
                    <a:pt x="3760" y="1075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14"/>
            <p:cNvSpPr/>
            <p:nvPr/>
          </p:nvSpPr>
          <p:spPr>
            <a:xfrm>
              <a:off x="495064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71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5024" y="20762"/>
                  </a:lnTo>
                  <a:lnTo>
                    <a:pt x="15481" y="20529"/>
                  </a:lnTo>
                  <a:lnTo>
                    <a:pt x="15983" y="20297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73" y="19179"/>
                  </a:lnTo>
                  <a:lnTo>
                    <a:pt x="18084" y="18807"/>
                  </a:lnTo>
                  <a:lnTo>
                    <a:pt x="18449" y="18481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83"/>
                  </a:lnTo>
                  <a:lnTo>
                    <a:pt x="20961" y="14617"/>
                  </a:lnTo>
                  <a:lnTo>
                    <a:pt x="21143" y="14059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83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80" y="8053"/>
                  </a:lnTo>
                  <a:lnTo>
                    <a:pt x="21143" y="7541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550" y="6052"/>
                  </a:lnTo>
                  <a:lnTo>
                    <a:pt x="20321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49" y="3072"/>
                  </a:lnTo>
                  <a:lnTo>
                    <a:pt x="18084" y="2747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5983" y="1257"/>
                  </a:lnTo>
                  <a:lnTo>
                    <a:pt x="15481" y="1024"/>
                  </a:lnTo>
                  <a:lnTo>
                    <a:pt x="15024" y="838"/>
                  </a:lnTo>
                  <a:lnTo>
                    <a:pt x="14522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71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9179" y="140"/>
                  </a:lnTo>
                  <a:lnTo>
                    <a:pt x="8631" y="233"/>
                  </a:lnTo>
                  <a:lnTo>
                    <a:pt x="8129" y="326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119" y="1024"/>
                  </a:lnTo>
                  <a:lnTo>
                    <a:pt x="5663" y="1257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927" y="2421"/>
                  </a:lnTo>
                  <a:lnTo>
                    <a:pt x="3197" y="3072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92" y="4283"/>
                  </a:lnTo>
                  <a:lnTo>
                    <a:pt x="1827" y="4702"/>
                  </a:lnTo>
                  <a:lnTo>
                    <a:pt x="1598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74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46" y="10241"/>
                  </a:lnTo>
                  <a:lnTo>
                    <a:pt x="0" y="10800"/>
                  </a:lnTo>
                  <a:lnTo>
                    <a:pt x="46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74" y="13034"/>
                  </a:lnTo>
                  <a:lnTo>
                    <a:pt x="365" y="13547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92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62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134"/>
                  </a:lnTo>
                  <a:lnTo>
                    <a:pt x="8129" y="21274"/>
                  </a:lnTo>
                  <a:lnTo>
                    <a:pt x="8631" y="21367"/>
                  </a:lnTo>
                  <a:lnTo>
                    <a:pt x="9179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89" y="14757"/>
                  </a:lnTo>
                  <a:lnTo>
                    <a:pt x="5023" y="14152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5023" y="7402"/>
                  </a:lnTo>
                  <a:lnTo>
                    <a:pt x="5389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193" y="4097"/>
                  </a:lnTo>
                  <a:lnTo>
                    <a:pt x="12786" y="4236"/>
                  </a:lnTo>
                  <a:lnTo>
                    <a:pt x="13426" y="4469"/>
                  </a:lnTo>
                  <a:lnTo>
                    <a:pt x="14019" y="4702"/>
                  </a:lnTo>
                  <a:lnTo>
                    <a:pt x="15024" y="5447"/>
                  </a:lnTo>
                  <a:lnTo>
                    <a:pt x="15481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77" y="7402"/>
                  </a:lnTo>
                  <a:lnTo>
                    <a:pt x="16805" y="8053"/>
                  </a:lnTo>
                  <a:lnTo>
                    <a:pt x="17079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53" y="10800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79" y="12941"/>
                  </a:lnTo>
                  <a:lnTo>
                    <a:pt x="16805" y="13547"/>
                  </a:lnTo>
                  <a:lnTo>
                    <a:pt x="16577" y="14152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5024" y="16153"/>
                  </a:lnTo>
                  <a:lnTo>
                    <a:pt x="14522" y="16572"/>
                  </a:lnTo>
                  <a:lnTo>
                    <a:pt x="14019" y="16852"/>
                  </a:lnTo>
                  <a:lnTo>
                    <a:pt x="13426" y="17178"/>
                  </a:lnTo>
                  <a:lnTo>
                    <a:pt x="12786" y="17364"/>
                  </a:lnTo>
                  <a:lnTo>
                    <a:pt x="12193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15"/>
            <p:cNvSpPr/>
            <p:nvPr/>
          </p:nvSpPr>
          <p:spPr>
            <a:xfrm>
              <a:off x="560516" y="2380"/>
              <a:ext cx="3808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011" y="21600"/>
                  </a:lnTo>
                  <a:lnTo>
                    <a:pt x="6011" y="13982"/>
                  </a:lnTo>
                  <a:lnTo>
                    <a:pt x="11031" y="13982"/>
                  </a:lnTo>
                  <a:lnTo>
                    <a:pt x="12154" y="13934"/>
                  </a:lnTo>
                  <a:lnTo>
                    <a:pt x="13211" y="13838"/>
                  </a:lnTo>
                  <a:lnTo>
                    <a:pt x="15325" y="13452"/>
                  </a:lnTo>
                  <a:lnTo>
                    <a:pt x="16183" y="13211"/>
                  </a:lnTo>
                  <a:lnTo>
                    <a:pt x="17108" y="12873"/>
                  </a:lnTo>
                  <a:lnTo>
                    <a:pt x="17835" y="12488"/>
                  </a:lnTo>
                  <a:lnTo>
                    <a:pt x="18628" y="12054"/>
                  </a:lnTo>
                  <a:lnTo>
                    <a:pt x="19288" y="11523"/>
                  </a:lnTo>
                  <a:lnTo>
                    <a:pt x="19883" y="11041"/>
                  </a:lnTo>
                  <a:lnTo>
                    <a:pt x="20411" y="10463"/>
                  </a:lnTo>
                  <a:lnTo>
                    <a:pt x="20873" y="9836"/>
                  </a:lnTo>
                  <a:lnTo>
                    <a:pt x="21204" y="9161"/>
                  </a:lnTo>
                  <a:lnTo>
                    <a:pt x="21402" y="8486"/>
                  </a:lnTo>
                  <a:lnTo>
                    <a:pt x="21534" y="7763"/>
                  </a:lnTo>
                  <a:lnTo>
                    <a:pt x="21600" y="6991"/>
                  </a:lnTo>
                  <a:lnTo>
                    <a:pt x="21534" y="6220"/>
                  </a:lnTo>
                  <a:lnTo>
                    <a:pt x="21402" y="5448"/>
                  </a:lnTo>
                  <a:lnTo>
                    <a:pt x="21204" y="4773"/>
                  </a:lnTo>
                  <a:lnTo>
                    <a:pt x="20873" y="4098"/>
                  </a:lnTo>
                  <a:lnTo>
                    <a:pt x="20411" y="3471"/>
                  </a:lnTo>
                  <a:lnTo>
                    <a:pt x="19883" y="2941"/>
                  </a:lnTo>
                  <a:lnTo>
                    <a:pt x="19288" y="2411"/>
                  </a:lnTo>
                  <a:lnTo>
                    <a:pt x="18628" y="1880"/>
                  </a:lnTo>
                  <a:lnTo>
                    <a:pt x="17835" y="1495"/>
                  </a:lnTo>
                  <a:lnTo>
                    <a:pt x="17108" y="1109"/>
                  </a:lnTo>
                  <a:lnTo>
                    <a:pt x="16183" y="771"/>
                  </a:lnTo>
                  <a:lnTo>
                    <a:pt x="15325" y="530"/>
                  </a:lnTo>
                  <a:lnTo>
                    <a:pt x="14268" y="337"/>
                  </a:lnTo>
                  <a:lnTo>
                    <a:pt x="12154" y="48"/>
                  </a:lnTo>
                  <a:lnTo>
                    <a:pt x="11031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6011" y="10077"/>
                  </a:moveTo>
                  <a:lnTo>
                    <a:pt x="6011" y="3905"/>
                  </a:lnTo>
                  <a:lnTo>
                    <a:pt x="11031" y="3905"/>
                  </a:lnTo>
                  <a:lnTo>
                    <a:pt x="11560" y="3954"/>
                  </a:lnTo>
                  <a:lnTo>
                    <a:pt x="12484" y="4050"/>
                  </a:lnTo>
                  <a:lnTo>
                    <a:pt x="13277" y="4243"/>
                  </a:lnTo>
                  <a:lnTo>
                    <a:pt x="13607" y="4388"/>
                  </a:lnTo>
                  <a:lnTo>
                    <a:pt x="14004" y="4580"/>
                  </a:lnTo>
                  <a:lnTo>
                    <a:pt x="14334" y="4773"/>
                  </a:lnTo>
                  <a:lnTo>
                    <a:pt x="14532" y="5014"/>
                  </a:lnTo>
                  <a:lnTo>
                    <a:pt x="14796" y="5207"/>
                  </a:lnTo>
                  <a:lnTo>
                    <a:pt x="14994" y="5448"/>
                  </a:lnTo>
                  <a:lnTo>
                    <a:pt x="15193" y="5738"/>
                  </a:lnTo>
                  <a:lnTo>
                    <a:pt x="15325" y="6027"/>
                  </a:lnTo>
                  <a:lnTo>
                    <a:pt x="15391" y="6316"/>
                  </a:lnTo>
                  <a:lnTo>
                    <a:pt x="15457" y="6654"/>
                  </a:lnTo>
                  <a:lnTo>
                    <a:pt x="15457" y="7280"/>
                  </a:lnTo>
                  <a:lnTo>
                    <a:pt x="15391" y="7666"/>
                  </a:lnTo>
                  <a:lnTo>
                    <a:pt x="15325" y="7955"/>
                  </a:lnTo>
                  <a:lnTo>
                    <a:pt x="15193" y="8245"/>
                  </a:lnTo>
                  <a:lnTo>
                    <a:pt x="14994" y="8534"/>
                  </a:lnTo>
                  <a:lnTo>
                    <a:pt x="14796" y="8775"/>
                  </a:lnTo>
                  <a:lnTo>
                    <a:pt x="14532" y="9016"/>
                  </a:lnTo>
                  <a:lnTo>
                    <a:pt x="14334" y="9257"/>
                  </a:lnTo>
                  <a:lnTo>
                    <a:pt x="14004" y="9450"/>
                  </a:lnTo>
                  <a:lnTo>
                    <a:pt x="13607" y="9595"/>
                  </a:lnTo>
                  <a:lnTo>
                    <a:pt x="13277" y="9739"/>
                  </a:lnTo>
                  <a:lnTo>
                    <a:pt x="12881" y="9884"/>
                  </a:lnTo>
                  <a:lnTo>
                    <a:pt x="12484" y="9980"/>
                  </a:lnTo>
                  <a:lnTo>
                    <a:pt x="11560" y="10077"/>
                  </a:lnTo>
                  <a:lnTo>
                    <a:pt x="6011" y="10077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Freeform 16"/>
            <p:cNvSpPr/>
            <p:nvPr/>
          </p:nvSpPr>
          <p:spPr>
            <a:xfrm>
              <a:off x="608118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14" y="0"/>
                  </a:moveTo>
                  <a:lnTo>
                    <a:pt x="10850" y="11463"/>
                  </a:lnTo>
                  <a:lnTo>
                    <a:pt x="1536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558" y="21600"/>
                  </a:lnTo>
                  <a:lnTo>
                    <a:pt x="4558" y="10279"/>
                  </a:lnTo>
                  <a:lnTo>
                    <a:pt x="10106" y="16958"/>
                  </a:lnTo>
                  <a:lnTo>
                    <a:pt x="11543" y="16958"/>
                  </a:lnTo>
                  <a:lnTo>
                    <a:pt x="17042" y="10279"/>
                  </a:lnTo>
                  <a:lnTo>
                    <a:pt x="1704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11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Freeform 17"/>
            <p:cNvSpPr/>
            <p:nvPr/>
          </p:nvSpPr>
          <p:spPr>
            <a:xfrm>
              <a:off x="666431" y="1189"/>
              <a:ext cx="51173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117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222" y="18805"/>
                  </a:lnTo>
                  <a:lnTo>
                    <a:pt x="15429" y="18805"/>
                  </a:lnTo>
                  <a:lnTo>
                    <a:pt x="16693" y="21600"/>
                  </a:lnTo>
                  <a:close/>
                  <a:moveTo>
                    <a:pt x="13810" y="15253"/>
                  </a:moveTo>
                  <a:lnTo>
                    <a:pt x="7841" y="15253"/>
                  </a:lnTo>
                  <a:lnTo>
                    <a:pt x="10825" y="8100"/>
                  </a:lnTo>
                  <a:lnTo>
                    <a:pt x="13810" y="152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18"/>
            <p:cNvSpPr/>
            <p:nvPr/>
          </p:nvSpPr>
          <p:spPr>
            <a:xfrm>
              <a:off x="724743" y="2379"/>
              <a:ext cx="49983" cy="6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99" y="21600"/>
                  </a:moveTo>
                  <a:lnTo>
                    <a:pt x="21600" y="21600"/>
                  </a:lnTo>
                  <a:lnTo>
                    <a:pt x="21600" y="14519"/>
                  </a:lnTo>
                  <a:lnTo>
                    <a:pt x="18565" y="14519"/>
                  </a:lnTo>
                  <a:lnTo>
                    <a:pt x="18565" y="0"/>
                  </a:lnTo>
                  <a:lnTo>
                    <a:pt x="14012" y="0"/>
                  </a:lnTo>
                  <a:lnTo>
                    <a:pt x="14012" y="14519"/>
                  </a:lnTo>
                  <a:lnTo>
                    <a:pt x="4603" y="14519"/>
                  </a:lnTo>
                  <a:lnTo>
                    <a:pt x="4603" y="0"/>
                  </a:lnTo>
                  <a:lnTo>
                    <a:pt x="0" y="0"/>
                  </a:lnTo>
                  <a:lnTo>
                    <a:pt x="0" y="17821"/>
                  </a:lnTo>
                  <a:lnTo>
                    <a:pt x="17199" y="17821"/>
                  </a:lnTo>
                  <a:lnTo>
                    <a:pt x="171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19"/>
            <p:cNvSpPr/>
            <p:nvPr/>
          </p:nvSpPr>
          <p:spPr>
            <a:xfrm>
              <a:off x="783056" y="1190"/>
              <a:ext cx="4522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9" y="0"/>
                  </a:moveTo>
                  <a:lnTo>
                    <a:pt x="5159" y="13174"/>
                  </a:lnTo>
                  <a:lnTo>
                    <a:pt x="5159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498" y="8286"/>
                  </a:lnTo>
                  <a:lnTo>
                    <a:pt x="16498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20"/>
            <p:cNvSpPr/>
            <p:nvPr/>
          </p:nvSpPr>
          <p:spPr>
            <a:xfrm>
              <a:off x="837800" y="1190"/>
              <a:ext cx="5593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4476" y="20948"/>
                  </a:lnTo>
                  <a:lnTo>
                    <a:pt x="14978" y="20762"/>
                  </a:lnTo>
                  <a:lnTo>
                    <a:pt x="15435" y="20529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27" y="19179"/>
                  </a:lnTo>
                  <a:lnTo>
                    <a:pt x="18038" y="18807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961" y="14617"/>
                  </a:lnTo>
                  <a:lnTo>
                    <a:pt x="21098" y="14059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09" y="11964"/>
                  </a:lnTo>
                  <a:lnTo>
                    <a:pt x="21554" y="11359"/>
                  </a:lnTo>
                  <a:lnTo>
                    <a:pt x="21600" y="10800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35" y="8053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276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03" y="3072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257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76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25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8585" y="233"/>
                  </a:lnTo>
                  <a:lnTo>
                    <a:pt x="8083" y="326"/>
                  </a:lnTo>
                  <a:lnTo>
                    <a:pt x="7581" y="512"/>
                  </a:lnTo>
                  <a:lnTo>
                    <a:pt x="7078" y="652"/>
                  </a:lnTo>
                  <a:lnTo>
                    <a:pt x="6576" y="838"/>
                  </a:lnTo>
                  <a:lnTo>
                    <a:pt x="6119" y="1024"/>
                  </a:lnTo>
                  <a:lnTo>
                    <a:pt x="5617" y="1257"/>
                  </a:lnTo>
                  <a:lnTo>
                    <a:pt x="5206" y="1536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516" y="2747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01" y="4283"/>
                  </a:lnTo>
                  <a:lnTo>
                    <a:pt x="1827" y="4702"/>
                  </a:lnTo>
                  <a:lnTo>
                    <a:pt x="1553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28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28" y="13034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324" y="16014"/>
                  </a:lnTo>
                  <a:lnTo>
                    <a:pt x="1553" y="16479"/>
                  </a:lnTo>
                  <a:lnTo>
                    <a:pt x="1827" y="16898"/>
                  </a:lnTo>
                  <a:lnTo>
                    <a:pt x="2101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16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5206" y="20064"/>
                  </a:lnTo>
                  <a:lnTo>
                    <a:pt x="5617" y="20297"/>
                  </a:lnTo>
                  <a:lnTo>
                    <a:pt x="6119" y="20529"/>
                  </a:lnTo>
                  <a:lnTo>
                    <a:pt x="6576" y="20762"/>
                  </a:lnTo>
                  <a:lnTo>
                    <a:pt x="7581" y="21134"/>
                  </a:lnTo>
                  <a:lnTo>
                    <a:pt x="8083" y="21274"/>
                  </a:lnTo>
                  <a:lnTo>
                    <a:pt x="8585" y="21367"/>
                  </a:lnTo>
                  <a:lnTo>
                    <a:pt x="9133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768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49" y="13547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4749" y="8053"/>
                  </a:lnTo>
                  <a:lnTo>
                    <a:pt x="5023" y="7402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220" y="4469"/>
                  </a:lnTo>
                  <a:lnTo>
                    <a:pt x="8768" y="4236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786" y="4236"/>
                  </a:lnTo>
                  <a:lnTo>
                    <a:pt x="13974" y="4702"/>
                  </a:lnTo>
                  <a:lnTo>
                    <a:pt x="14476" y="5074"/>
                  </a:lnTo>
                  <a:lnTo>
                    <a:pt x="15024" y="5447"/>
                  </a:lnTo>
                  <a:lnTo>
                    <a:pt x="15435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31" y="7402"/>
                  </a:lnTo>
                  <a:lnTo>
                    <a:pt x="16805" y="8053"/>
                  </a:lnTo>
                  <a:lnTo>
                    <a:pt x="17033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33" y="12941"/>
                  </a:lnTo>
                  <a:lnTo>
                    <a:pt x="16805" y="13547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5024" y="16153"/>
                  </a:lnTo>
                  <a:lnTo>
                    <a:pt x="14476" y="16572"/>
                  </a:lnTo>
                  <a:lnTo>
                    <a:pt x="13974" y="16852"/>
                  </a:lnTo>
                  <a:lnTo>
                    <a:pt x="13380" y="17178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21"/>
            <p:cNvSpPr/>
            <p:nvPr/>
          </p:nvSpPr>
          <p:spPr>
            <a:xfrm>
              <a:off x="903253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3" y="21600"/>
                  </a:lnTo>
                  <a:lnTo>
                    <a:pt x="5143" y="12295"/>
                  </a:lnTo>
                  <a:lnTo>
                    <a:pt x="16400" y="12295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45"/>
                  </a:lnTo>
                  <a:lnTo>
                    <a:pt x="5143" y="8245"/>
                  </a:lnTo>
                  <a:lnTo>
                    <a:pt x="5143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22"/>
            <p:cNvSpPr/>
            <p:nvPr/>
          </p:nvSpPr>
          <p:spPr>
            <a:xfrm>
              <a:off x="960375" y="2380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471" y="12295"/>
                  </a:lnTo>
                  <a:lnTo>
                    <a:pt x="16471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71" y="0"/>
                  </a:lnTo>
                  <a:lnTo>
                    <a:pt x="16471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23"/>
            <p:cNvSpPr/>
            <p:nvPr/>
          </p:nvSpPr>
          <p:spPr>
            <a:xfrm>
              <a:off x="1017497" y="2380"/>
              <a:ext cx="583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505" y="21600"/>
                  </a:lnTo>
                  <a:lnTo>
                    <a:pt x="8291" y="21552"/>
                  </a:lnTo>
                  <a:lnTo>
                    <a:pt x="9033" y="21455"/>
                  </a:lnTo>
                  <a:lnTo>
                    <a:pt x="9731" y="21311"/>
                  </a:lnTo>
                  <a:lnTo>
                    <a:pt x="10385" y="21118"/>
                  </a:lnTo>
                  <a:lnTo>
                    <a:pt x="10996" y="20780"/>
                  </a:lnTo>
                  <a:lnTo>
                    <a:pt x="11607" y="20491"/>
                  </a:lnTo>
                  <a:lnTo>
                    <a:pt x="12131" y="20057"/>
                  </a:lnTo>
                  <a:lnTo>
                    <a:pt x="12611" y="19623"/>
                  </a:lnTo>
                  <a:lnTo>
                    <a:pt x="13047" y="19141"/>
                  </a:lnTo>
                  <a:lnTo>
                    <a:pt x="13484" y="18611"/>
                  </a:lnTo>
                  <a:lnTo>
                    <a:pt x="13789" y="18032"/>
                  </a:lnTo>
                  <a:lnTo>
                    <a:pt x="14051" y="17454"/>
                  </a:lnTo>
                  <a:lnTo>
                    <a:pt x="14313" y="16730"/>
                  </a:lnTo>
                  <a:lnTo>
                    <a:pt x="14487" y="16007"/>
                  </a:lnTo>
                  <a:lnTo>
                    <a:pt x="14575" y="15284"/>
                  </a:lnTo>
                  <a:lnTo>
                    <a:pt x="14618" y="14464"/>
                  </a:lnTo>
                  <a:lnTo>
                    <a:pt x="14575" y="13693"/>
                  </a:lnTo>
                  <a:lnTo>
                    <a:pt x="14487" y="13018"/>
                  </a:lnTo>
                  <a:lnTo>
                    <a:pt x="14313" y="12295"/>
                  </a:lnTo>
                  <a:lnTo>
                    <a:pt x="14051" y="11620"/>
                  </a:lnTo>
                  <a:lnTo>
                    <a:pt x="13789" y="11041"/>
                  </a:lnTo>
                  <a:lnTo>
                    <a:pt x="13484" y="10414"/>
                  </a:lnTo>
                  <a:lnTo>
                    <a:pt x="13047" y="9884"/>
                  </a:lnTo>
                  <a:lnTo>
                    <a:pt x="12611" y="9402"/>
                  </a:lnTo>
                  <a:lnTo>
                    <a:pt x="12131" y="8968"/>
                  </a:lnTo>
                  <a:lnTo>
                    <a:pt x="11607" y="8582"/>
                  </a:lnTo>
                  <a:lnTo>
                    <a:pt x="10996" y="8196"/>
                  </a:lnTo>
                  <a:lnTo>
                    <a:pt x="10385" y="7955"/>
                  </a:lnTo>
                  <a:lnTo>
                    <a:pt x="9731" y="7714"/>
                  </a:lnTo>
                  <a:lnTo>
                    <a:pt x="9033" y="7570"/>
                  </a:lnTo>
                  <a:lnTo>
                    <a:pt x="8291" y="7473"/>
                  </a:lnTo>
                  <a:lnTo>
                    <a:pt x="4015" y="7473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695"/>
                  </a:moveTo>
                  <a:lnTo>
                    <a:pt x="4015" y="11282"/>
                  </a:lnTo>
                  <a:lnTo>
                    <a:pt x="7505" y="11282"/>
                  </a:lnTo>
                  <a:lnTo>
                    <a:pt x="8204" y="11379"/>
                  </a:lnTo>
                  <a:lnTo>
                    <a:pt x="8509" y="11427"/>
                  </a:lnTo>
                  <a:lnTo>
                    <a:pt x="8815" y="11523"/>
                  </a:lnTo>
                  <a:lnTo>
                    <a:pt x="9076" y="11668"/>
                  </a:lnTo>
                  <a:lnTo>
                    <a:pt x="9295" y="11812"/>
                  </a:lnTo>
                  <a:lnTo>
                    <a:pt x="9556" y="12005"/>
                  </a:lnTo>
                  <a:lnTo>
                    <a:pt x="9775" y="12198"/>
                  </a:lnTo>
                  <a:lnTo>
                    <a:pt x="9949" y="12439"/>
                  </a:lnTo>
                  <a:lnTo>
                    <a:pt x="10080" y="12680"/>
                  </a:lnTo>
                  <a:lnTo>
                    <a:pt x="10211" y="12970"/>
                  </a:lnTo>
                  <a:lnTo>
                    <a:pt x="10298" y="13211"/>
                  </a:lnTo>
                  <a:lnTo>
                    <a:pt x="10429" y="13500"/>
                  </a:lnTo>
                  <a:lnTo>
                    <a:pt x="10516" y="13886"/>
                  </a:lnTo>
                  <a:lnTo>
                    <a:pt x="10560" y="14175"/>
                  </a:lnTo>
                  <a:lnTo>
                    <a:pt x="10560" y="14898"/>
                  </a:lnTo>
                  <a:lnTo>
                    <a:pt x="10516" y="15188"/>
                  </a:lnTo>
                  <a:lnTo>
                    <a:pt x="10429" y="15477"/>
                  </a:lnTo>
                  <a:lnTo>
                    <a:pt x="10298" y="15814"/>
                  </a:lnTo>
                  <a:lnTo>
                    <a:pt x="10211" y="16104"/>
                  </a:lnTo>
                  <a:lnTo>
                    <a:pt x="9949" y="16586"/>
                  </a:lnTo>
                  <a:lnTo>
                    <a:pt x="9775" y="16827"/>
                  </a:lnTo>
                  <a:lnTo>
                    <a:pt x="9556" y="17020"/>
                  </a:lnTo>
                  <a:lnTo>
                    <a:pt x="9295" y="17164"/>
                  </a:lnTo>
                  <a:lnTo>
                    <a:pt x="9076" y="17309"/>
                  </a:lnTo>
                  <a:lnTo>
                    <a:pt x="8815" y="17502"/>
                  </a:lnTo>
                  <a:lnTo>
                    <a:pt x="8509" y="17598"/>
                  </a:lnTo>
                  <a:lnTo>
                    <a:pt x="8204" y="17646"/>
                  </a:lnTo>
                  <a:lnTo>
                    <a:pt x="7855" y="17695"/>
                  </a:lnTo>
                  <a:lnTo>
                    <a:pt x="4015" y="17695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24"/>
            <p:cNvSpPr/>
            <p:nvPr/>
          </p:nvSpPr>
          <p:spPr>
            <a:xfrm>
              <a:off x="1082951" y="2380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7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846"/>
                  </a:lnTo>
                  <a:lnTo>
                    <a:pt x="6109" y="0"/>
                  </a:lnTo>
                  <a:lnTo>
                    <a:pt x="491" y="0"/>
                  </a:lnTo>
                  <a:lnTo>
                    <a:pt x="8073" y="10607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16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25"/>
            <p:cNvSpPr/>
            <p:nvPr/>
          </p:nvSpPr>
          <p:spPr>
            <a:xfrm>
              <a:off x="-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3" y="0"/>
                  </a:moveTo>
                  <a:lnTo>
                    <a:pt x="5102" y="13174"/>
                  </a:lnTo>
                  <a:lnTo>
                    <a:pt x="5102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384" y="8333"/>
                  </a:lnTo>
                  <a:lnTo>
                    <a:pt x="16384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26"/>
            <p:cNvSpPr/>
            <p:nvPr/>
          </p:nvSpPr>
          <p:spPr>
            <a:xfrm>
              <a:off x="76163" y="102346"/>
              <a:ext cx="6188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600" y="10208"/>
                  </a:lnTo>
                  <a:lnTo>
                    <a:pt x="21516" y="9296"/>
                  </a:lnTo>
                  <a:lnTo>
                    <a:pt x="21433" y="8841"/>
                  </a:lnTo>
                  <a:lnTo>
                    <a:pt x="21349" y="8430"/>
                  </a:lnTo>
                  <a:lnTo>
                    <a:pt x="21223" y="7975"/>
                  </a:lnTo>
                  <a:lnTo>
                    <a:pt x="21056" y="7610"/>
                  </a:lnTo>
                  <a:lnTo>
                    <a:pt x="20930" y="7154"/>
                  </a:lnTo>
                  <a:lnTo>
                    <a:pt x="20595" y="6425"/>
                  </a:lnTo>
                  <a:lnTo>
                    <a:pt x="19674" y="5149"/>
                  </a:lnTo>
                  <a:lnTo>
                    <a:pt x="19088" y="4557"/>
                  </a:lnTo>
                  <a:lnTo>
                    <a:pt x="18460" y="4101"/>
                  </a:lnTo>
                  <a:lnTo>
                    <a:pt x="17791" y="3600"/>
                  </a:lnTo>
                  <a:lnTo>
                    <a:pt x="17037" y="3235"/>
                  </a:lnTo>
                  <a:lnTo>
                    <a:pt x="16242" y="2916"/>
                  </a:lnTo>
                  <a:lnTo>
                    <a:pt x="15405" y="2643"/>
                  </a:lnTo>
                  <a:lnTo>
                    <a:pt x="14526" y="2461"/>
                  </a:lnTo>
                  <a:lnTo>
                    <a:pt x="13605" y="2324"/>
                  </a:lnTo>
                  <a:lnTo>
                    <a:pt x="12684" y="2278"/>
                  </a:lnTo>
                  <a:lnTo>
                    <a:pt x="12684" y="0"/>
                  </a:lnTo>
                  <a:lnTo>
                    <a:pt x="8874" y="0"/>
                  </a:lnTo>
                  <a:lnTo>
                    <a:pt x="8874" y="2278"/>
                  </a:lnTo>
                  <a:lnTo>
                    <a:pt x="7912" y="2324"/>
                  </a:lnTo>
                  <a:lnTo>
                    <a:pt x="7033" y="2461"/>
                  </a:lnTo>
                  <a:lnTo>
                    <a:pt x="6153" y="2643"/>
                  </a:lnTo>
                  <a:lnTo>
                    <a:pt x="5316" y="2916"/>
                  </a:lnTo>
                  <a:lnTo>
                    <a:pt x="4521" y="3235"/>
                  </a:lnTo>
                  <a:lnTo>
                    <a:pt x="3767" y="3600"/>
                  </a:lnTo>
                  <a:lnTo>
                    <a:pt x="3098" y="4056"/>
                  </a:lnTo>
                  <a:lnTo>
                    <a:pt x="2512" y="4557"/>
                  </a:lnTo>
                  <a:lnTo>
                    <a:pt x="1926" y="5104"/>
                  </a:lnTo>
                  <a:lnTo>
                    <a:pt x="1423" y="5742"/>
                  </a:lnTo>
                  <a:lnTo>
                    <a:pt x="1005" y="6380"/>
                  </a:lnTo>
                  <a:lnTo>
                    <a:pt x="670" y="7109"/>
                  </a:lnTo>
                  <a:lnTo>
                    <a:pt x="460" y="7519"/>
                  </a:lnTo>
                  <a:lnTo>
                    <a:pt x="335" y="7884"/>
                  </a:lnTo>
                  <a:lnTo>
                    <a:pt x="251" y="8339"/>
                  </a:lnTo>
                  <a:lnTo>
                    <a:pt x="167" y="8749"/>
                  </a:lnTo>
                  <a:lnTo>
                    <a:pt x="84" y="9205"/>
                  </a:lnTo>
                  <a:lnTo>
                    <a:pt x="42" y="9661"/>
                  </a:lnTo>
                  <a:lnTo>
                    <a:pt x="0" y="10162"/>
                  </a:lnTo>
                  <a:lnTo>
                    <a:pt x="0" y="11119"/>
                  </a:lnTo>
                  <a:lnTo>
                    <a:pt x="84" y="12030"/>
                  </a:lnTo>
                  <a:lnTo>
                    <a:pt x="167" y="12441"/>
                  </a:lnTo>
                  <a:lnTo>
                    <a:pt x="251" y="12942"/>
                  </a:lnTo>
                  <a:lnTo>
                    <a:pt x="335" y="13306"/>
                  </a:lnTo>
                  <a:lnTo>
                    <a:pt x="460" y="13762"/>
                  </a:lnTo>
                  <a:lnTo>
                    <a:pt x="670" y="14127"/>
                  </a:lnTo>
                  <a:lnTo>
                    <a:pt x="1005" y="14856"/>
                  </a:lnTo>
                  <a:lnTo>
                    <a:pt x="1423" y="15539"/>
                  </a:lnTo>
                  <a:lnTo>
                    <a:pt x="1926" y="16223"/>
                  </a:lnTo>
                  <a:lnTo>
                    <a:pt x="2512" y="16724"/>
                  </a:lnTo>
                  <a:lnTo>
                    <a:pt x="3098" y="17271"/>
                  </a:lnTo>
                  <a:lnTo>
                    <a:pt x="3767" y="17681"/>
                  </a:lnTo>
                  <a:lnTo>
                    <a:pt x="4521" y="18091"/>
                  </a:lnTo>
                  <a:lnTo>
                    <a:pt x="5316" y="18410"/>
                  </a:lnTo>
                  <a:lnTo>
                    <a:pt x="6153" y="18729"/>
                  </a:lnTo>
                  <a:lnTo>
                    <a:pt x="7033" y="18911"/>
                  </a:lnTo>
                  <a:lnTo>
                    <a:pt x="7912" y="19048"/>
                  </a:lnTo>
                  <a:lnTo>
                    <a:pt x="8874" y="19139"/>
                  </a:lnTo>
                  <a:lnTo>
                    <a:pt x="8874" y="21600"/>
                  </a:lnTo>
                  <a:lnTo>
                    <a:pt x="12684" y="21600"/>
                  </a:lnTo>
                  <a:lnTo>
                    <a:pt x="12684" y="19139"/>
                  </a:lnTo>
                  <a:lnTo>
                    <a:pt x="13605" y="19048"/>
                  </a:lnTo>
                  <a:lnTo>
                    <a:pt x="14526" y="18911"/>
                  </a:lnTo>
                  <a:lnTo>
                    <a:pt x="15405" y="18729"/>
                  </a:lnTo>
                  <a:lnTo>
                    <a:pt x="16242" y="18456"/>
                  </a:lnTo>
                  <a:lnTo>
                    <a:pt x="17037" y="18137"/>
                  </a:lnTo>
                  <a:lnTo>
                    <a:pt x="17791" y="17772"/>
                  </a:lnTo>
                  <a:lnTo>
                    <a:pt x="18460" y="17316"/>
                  </a:lnTo>
                  <a:lnTo>
                    <a:pt x="19088" y="16815"/>
                  </a:lnTo>
                  <a:lnTo>
                    <a:pt x="19674" y="16268"/>
                  </a:lnTo>
                  <a:lnTo>
                    <a:pt x="20135" y="15630"/>
                  </a:lnTo>
                  <a:lnTo>
                    <a:pt x="20595" y="14947"/>
                  </a:lnTo>
                  <a:lnTo>
                    <a:pt x="20930" y="14218"/>
                  </a:lnTo>
                  <a:lnTo>
                    <a:pt x="21056" y="13808"/>
                  </a:lnTo>
                  <a:lnTo>
                    <a:pt x="21223" y="13443"/>
                  </a:lnTo>
                  <a:lnTo>
                    <a:pt x="21349" y="12987"/>
                  </a:lnTo>
                  <a:lnTo>
                    <a:pt x="21433" y="12577"/>
                  </a:lnTo>
                  <a:lnTo>
                    <a:pt x="21516" y="12122"/>
                  </a:lnTo>
                  <a:lnTo>
                    <a:pt x="21600" y="11210"/>
                  </a:lnTo>
                  <a:lnTo>
                    <a:pt x="21600" y="10709"/>
                  </a:lnTo>
                  <a:close/>
                  <a:moveTo>
                    <a:pt x="12684" y="15539"/>
                  </a:moveTo>
                  <a:lnTo>
                    <a:pt x="12684" y="5787"/>
                  </a:lnTo>
                  <a:lnTo>
                    <a:pt x="13270" y="5833"/>
                  </a:lnTo>
                  <a:lnTo>
                    <a:pt x="14358" y="6015"/>
                  </a:lnTo>
                  <a:lnTo>
                    <a:pt x="14819" y="6152"/>
                  </a:lnTo>
                  <a:lnTo>
                    <a:pt x="15279" y="6334"/>
                  </a:lnTo>
                  <a:lnTo>
                    <a:pt x="15698" y="6562"/>
                  </a:lnTo>
                  <a:lnTo>
                    <a:pt x="16116" y="6835"/>
                  </a:lnTo>
                  <a:lnTo>
                    <a:pt x="16451" y="7109"/>
                  </a:lnTo>
                  <a:lnTo>
                    <a:pt x="17079" y="7792"/>
                  </a:lnTo>
                  <a:lnTo>
                    <a:pt x="17288" y="8157"/>
                  </a:lnTo>
                  <a:lnTo>
                    <a:pt x="17498" y="8613"/>
                  </a:lnTo>
                  <a:lnTo>
                    <a:pt x="17623" y="9023"/>
                  </a:lnTo>
                  <a:lnTo>
                    <a:pt x="17791" y="9524"/>
                  </a:lnTo>
                  <a:lnTo>
                    <a:pt x="17874" y="10618"/>
                  </a:lnTo>
                  <a:lnTo>
                    <a:pt x="17833" y="11210"/>
                  </a:lnTo>
                  <a:lnTo>
                    <a:pt x="17791" y="11757"/>
                  </a:lnTo>
                  <a:lnTo>
                    <a:pt x="17623" y="12213"/>
                  </a:lnTo>
                  <a:lnTo>
                    <a:pt x="17498" y="12714"/>
                  </a:lnTo>
                  <a:lnTo>
                    <a:pt x="17079" y="13534"/>
                  </a:lnTo>
                  <a:lnTo>
                    <a:pt x="16451" y="14218"/>
                  </a:lnTo>
                  <a:lnTo>
                    <a:pt x="16116" y="14537"/>
                  </a:lnTo>
                  <a:lnTo>
                    <a:pt x="15279" y="14992"/>
                  </a:lnTo>
                  <a:lnTo>
                    <a:pt x="14819" y="15220"/>
                  </a:lnTo>
                  <a:lnTo>
                    <a:pt x="14358" y="15357"/>
                  </a:lnTo>
                  <a:lnTo>
                    <a:pt x="13270" y="15539"/>
                  </a:lnTo>
                  <a:lnTo>
                    <a:pt x="12684" y="15539"/>
                  </a:lnTo>
                  <a:close/>
                  <a:moveTo>
                    <a:pt x="3726" y="10709"/>
                  </a:moveTo>
                  <a:lnTo>
                    <a:pt x="3767" y="10208"/>
                  </a:lnTo>
                  <a:lnTo>
                    <a:pt x="3809" y="9661"/>
                  </a:lnTo>
                  <a:lnTo>
                    <a:pt x="3935" y="9159"/>
                  </a:lnTo>
                  <a:lnTo>
                    <a:pt x="4060" y="8704"/>
                  </a:lnTo>
                  <a:lnTo>
                    <a:pt x="4312" y="8294"/>
                  </a:lnTo>
                  <a:lnTo>
                    <a:pt x="4521" y="7884"/>
                  </a:lnTo>
                  <a:lnTo>
                    <a:pt x="4814" y="7519"/>
                  </a:lnTo>
                  <a:lnTo>
                    <a:pt x="5149" y="7154"/>
                  </a:lnTo>
                  <a:lnTo>
                    <a:pt x="5484" y="6881"/>
                  </a:lnTo>
                  <a:lnTo>
                    <a:pt x="5819" y="6653"/>
                  </a:lnTo>
                  <a:lnTo>
                    <a:pt x="6279" y="6380"/>
                  </a:lnTo>
                  <a:lnTo>
                    <a:pt x="6698" y="6197"/>
                  </a:lnTo>
                  <a:lnTo>
                    <a:pt x="7242" y="6061"/>
                  </a:lnTo>
                  <a:lnTo>
                    <a:pt x="7702" y="5924"/>
                  </a:lnTo>
                  <a:lnTo>
                    <a:pt x="8288" y="5833"/>
                  </a:lnTo>
                  <a:lnTo>
                    <a:pt x="8874" y="5787"/>
                  </a:lnTo>
                  <a:lnTo>
                    <a:pt x="8874" y="15539"/>
                  </a:lnTo>
                  <a:lnTo>
                    <a:pt x="7702" y="15448"/>
                  </a:lnTo>
                  <a:lnTo>
                    <a:pt x="7242" y="15311"/>
                  </a:lnTo>
                  <a:lnTo>
                    <a:pt x="6698" y="15175"/>
                  </a:lnTo>
                  <a:lnTo>
                    <a:pt x="6279" y="14992"/>
                  </a:lnTo>
                  <a:lnTo>
                    <a:pt x="5819" y="14765"/>
                  </a:lnTo>
                  <a:lnTo>
                    <a:pt x="5484" y="14537"/>
                  </a:lnTo>
                  <a:lnTo>
                    <a:pt x="4814" y="13899"/>
                  </a:lnTo>
                  <a:lnTo>
                    <a:pt x="4521" y="13580"/>
                  </a:lnTo>
                  <a:lnTo>
                    <a:pt x="4312" y="13170"/>
                  </a:lnTo>
                  <a:lnTo>
                    <a:pt x="4060" y="12759"/>
                  </a:lnTo>
                  <a:lnTo>
                    <a:pt x="3809" y="11848"/>
                  </a:lnTo>
                  <a:lnTo>
                    <a:pt x="3767" y="11301"/>
                  </a:lnTo>
                  <a:lnTo>
                    <a:pt x="3726" y="10709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27"/>
            <p:cNvSpPr/>
            <p:nvPr/>
          </p:nvSpPr>
          <p:spPr>
            <a:xfrm>
              <a:off x="146376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6" y="0"/>
                  </a:moveTo>
                  <a:lnTo>
                    <a:pt x="5216" y="13174"/>
                  </a:lnTo>
                  <a:lnTo>
                    <a:pt x="521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98" y="8333"/>
                  </a:lnTo>
                  <a:lnTo>
                    <a:pt x="164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28"/>
            <p:cNvSpPr/>
            <p:nvPr/>
          </p:nvSpPr>
          <p:spPr>
            <a:xfrm>
              <a:off x="203499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Freeform 29"/>
            <p:cNvSpPr/>
            <p:nvPr/>
          </p:nvSpPr>
          <p:spPr>
            <a:xfrm>
              <a:off x="255861" y="102346"/>
              <a:ext cx="51174" cy="5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2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171" y="18847"/>
                  </a:lnTo>
                  <a:lnTo>
                    <a:pt x="15378" y="18847"/>
                  </a:lnTo>
                  <a:lnTo>
                    <a:pt x="16592" y="21600"/>
                  </a:lnTo>
                  <a:close/>
                  <a:moveTo>
                    <a:pt x="13810" y="15286"/>
                  </a:moveTo>
                  <a:lnTo>
                    <a:pt x="7790" y="15286"/>
                  </a:lnTo>
                  <a:lnTo>
                    <a:pt x="10775" y="8118"/>
                  </a:lnTo>
                  <a:lnTo>
                    <a:pt x="13810" y="1528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Freeform 30"/>
            <p:cNvSpPr/>
            <p:nvPr/>
          </p:nvSpPr>
          <p:spPr>
            <a:xfrm>
              <a:off x="314174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Freeform 31"/>
            <p:cNvSpPr/>
            <p:nvPr/>
          </p:nvSpPr>
          <p:spPr>
            <a:xfrm>
              <a:off x="367727" y="102346"/>
              <a:ext cx="5236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00" y="21600"/>
                  </a:moveTo>
                  <a:lnTo>
                    <a:pt x="12600" y="21553"/>
                  </a:lnTo>
                  <a:lnTo>
                    <a:pt x="13350" y="21507"/>
                  </a:lnTo>
                  <a:lnTo>
                    <a:pt x="14150" y="21414"/>
                  </a:lnTo>
                  <a:lnTo>
                    <a:pt x="14900" y="21228"/>
                  </a:lnTo>
                  <a:lnTo>
                    <a:pt x="15550" y="21041"/>
                  </a:lnTo>
                  <a:lnTo>
                    <a:pt x="16300" y="20809"/>
                  </a:lnTo>
                  <a:lnTo>
                    <a:pt x="16950" y="20529"/>
                  </a:lnTo>
                  <a:lnTo>
                    <a:pt x="17600" y="20203"/>
                  </a:lnTo>
                  <a:lnTo>
                    <a:pt x="18250" y="19831"/>
                  </a:lnTo>
                  <a:lnTo>
                    <a:pt x="18800" y="19412"/>
                  </a:lnTo>
                  <a:lnTo>
                    <a:pt x="19350" y="19040"/>
                  </a:lnTo>
                  <a:lnTo>
                    <a:pt x="19850" y="18528"/>
                  </a:lnTo>
                  <a:lnTo>
                    <a:pt x="20400" y="18062"/>
                  </a:lnTo>
                  <a:lnTo>
                    <a:pt x="20800" y="17550"/>
                  </a:lnTo>
                  <a:lnTo>
                    <a:pt x="21250" y="17038"/>
                  </a:lnTo>
                  <a:lnTo>
                    <a:pt x="21600" y="16433"/>
                  </a:lnTo>
                  <a:lnTo>
                    <a:pt x="18200" y="14105"/>
                  </a:lnTo>
                  <a:lnTo>
                    <a:pt x="17600" y="14897"/>
                  </a:lnTo>
                  <a:lnTo>
                    <a:pt x="17000" y="15641"/>
                  </a:lnTo>
                  <a:lnTo>
                    <a:pt x="16600" y="15921"/>
                  </a:lnTo>
                  <a:lnTo>
                    <a:pt x="16250" y="16247"/>
                  </a:lnTo>
                  <a:lnTo>
                    <a:pt x="15900" y="16479"/>
                  </a:lnTo>
                  <a:lnTo>
                    <a:pt x="15500" y="16712"/>
                  </a:lnTo>
                  <a:lnTo>
                    <a:pt x="15100" y="16898"/>
                  </a:lnTo>
                  <a:lnTo>
                    <a:pt x="14700" y="17131"/>
                  </a:lnTo>
                  <a:lnTo>
                    <a:pt x="13800" y="17410"/>
                  </a:lnTo>
                  <a:lnTo>
                    <a:pt x="13300" y="17503"/>
                  </a:lnTo>
                  <a:lnTo>
                    <a:pt x="12850" y="17550"/>
                  </a:lnTo>
                  <a:lnTo>
                    <a:pt x="12300" y="17597"/>
                  </a:lnTo>
                  <a:lnTo>
                    <a:pt x="11850" y="17643"/>
                  </a:lnTo>
                  <a:lnTo>
                    <a:pt x="11050" y="17597"/>
                  </a:lnTo>
                  <a:lnTo>
                    <a:pt x="10350" y="17503"/>
                  </a:lnTo>
                  <a:lnTo>
                    <a:pt x="9650" y="17364"/>
                  </a:lnTo>
                  <a:lnTo>
                    <a:pt x="8950" y="17131"/>
                  </a:lnTo>
                  <a:lnTo>
                    <a:pt x="8350" y="16852"/>
                  </a:lnTo>
                  <a:lnTo>
                    <a:pt x="7750" y="16526"/>
                  </a:lnTo>
                  <a:lnTo>
                    <a:pt x="7200" y="16200"/>
                  </a:lnTo>
                  <a:lnTo>
                    <a:pt x="6700" y="15734"/>
                  </a:lnTo>
                  <a:lnTo>
                    <a:pt x="6250" y="15269"/>
                  </a:lnTo>
                  <a:lnTo>
                    <a:pt x="5800" y="14757"/>
                  </a:lnTo>
                  <a:lnTo>
                    <a:pt x="5500" y="14152"/>
                  </a:lnTo>
                  <a:lnTo>
                    <a:pt x="5200" y="13593"/>
                  </a:lnTo>
                  <a:lnTo>
                    <a:pt x="5000" y="12941"/>
                  </a:lnTo>
                  <a:lnTo>
                    <a:pt x="4800" y="12243"/>
                  </a:lnTo>
                  <a:lnTo>
                    <a:pt x="4700" y="11545"/>
                  </a:lnTo>
                  <a:lnTo>
                    <a:pt x="4650" y="10800"/>
                  </a:lnTo>
                  <a:lnTo>
                    <a:pt x="4700" y="10102"/>
                  </a:lnTo>
                  <a:lnTo>
                    <a:pt x="4800" y="9357"/>
                  </a:lnTo>
                  <a:lnTo>
                    <a:pt x="5200" y="8053"/>
                  </a:lnTo>
                  <a:lnTo>
                    <a:pt x="5500" y="7448"/>
                  </a:lnTo>
                  <a:lnTo>
                    <a:pt x="5800" y="6890"/>
                  </a:lnTo>
                  <a:lnTo>
                    <a:pt x="6250" y="6331"/>
                  </a:lnTo>
                  <a:lnTo>
                    <a:pt x="6700" y="5866"/>
                  </a:lnTo>
                  <a:lnTo>
                    <a:pt x="7200" y="5447"/>
                  </a:lnTo>
                  <a:lnTo>
                    <a:pt x="7750" y="5074"/>
                  </a:lnTo>
                  <a:lnTo>
                    <a:pt x="8950" y="4422"/>
                  </a:lnTo>
                  <a:lnTo>
                    <a:pt x="9650" y="4236"/>
                  </a:lnTo>
                  <a:lnTo>
                    <a:pt x="10350" y="4097"/>
                  </a:lnTo>
                  <a:lnTo>
                    <a:pt x="11050" y="4003"/>
                  </a:lnTo>
                  <a:lnTo>
                    <a:pt x="11850" y="3957"/>
                  </a:lnTo>
                  <a:lnTo>
                    <a:pt x="12300" y="3957"/>
                  </a:lnTo>
                  <a:lnTo>
                    <a:pt x="12850" y="4003"/>
                  </a:lnTo>
                  <a:lnTo>
                    <a:pt x="13300" y="4097"/>
                  </a:lnTo>
                  <a:lnTo>
                    <a:pt x="13800" y="4190"/>
                  </a:lnTo>
                  <a:lnTo>
                    <a:pt x="14700" y="4469"/>
                  </a:lnTo>
                  <a:lnTo>
                    <a:pt x="15100" y="4655"/>
                  </a:lnTo>
                  <a:lnTo>
                    <a:pt x="15900" y="5121"/>
                  </a:lnTo>
                  <a:lnTo>
                    <a:pt x="16250" y="5353"/>
                  </a:lnTo>
                  <a:lnTo>
                    <a:pt x="16600" y="5679"/>
                  </a:lnTo>
                  <a:lnTo>
                    <a:pt x="17000" y="5959"/>
                  </a:lnTo>
                  <a:lnTo>
                    <a:pt x="17600" y="6657"/>
                  </a:lnTo>
                  <a:lnTo>
                    <a:pt x="18200" y="7448"/>
                  </a:lnTo>
                  <a:lnTo>
                    <a:pt x="21600" y="5167"/>
                  </a:lnTo>
                  <a:lnTo>
                    <a:pt x="21250" y="4562"/>
                  </a:lnTo>
                  <a:lnTo>
                    <a:pt x="20800" y="4050"/>
                  </a:lnTo>
                  <a:lnTo>
                    <a:pt x="20350" y="3491"/>
                  </a:lnTo>
                  <a:lnTo>
                    <a:pt x="19350" y="2560"/>
                  </a:lnTo>
                  <a:lnTo>
                    <a:pt x="18750" y="2141"/>
                  </a:lnTo>
                  <a:lnTo>
                    <a:pt x="18200" y="1722"/>
                  </a:lnTo>
                  <a:lnTo>
                    <a:pt x="17600" y="1397"/>
                  </a:lnTo>
                  <a:lnTo>
                    <a:pt x="16950" y="1071"/>
                  </a:lnTo>
                  <a:lnTo>
                    <a:pt x="16300" y="791"/>
                  </a:lnTo>
                  <a:lnTo>
                    <a:pt x="15600" y="559"/>
                  </a:lnTo>
                  <a:lnTo>
                    <a:pt x="14900" y="372"/>
                  </a:lnTo>
                  <a:lnTo>
                    <a:pt x="14150" y="186"/>
                  </a:lnTo>
                  <a:lnTo>
                    <a:pt x="12650" y="0"/>
                  </a:lnTo>
                  <a:lnTo>
                    <a:pt x="11200" y="0"/>
                  </a:lnTo>
                  <a:lnTo>
                    <a:pt x="10000" y="93"/>
                  </a:lnTo>
                  <a:lnTo>
                    <a:pt x="9450" y="186"/>
                  </a:lnTo>
                  <a:lnTo>
                    <a:pt x="8850" y="372"/>
                  </a:lnTo>
                  <a:lnTo>
                    <a:pt x="8300" y="512"/>
                  </a:lnTo>
                  <a:lnTo>
                    <a:pt x="7700" y="652"/>
                  </a:lnTo>
                  <a:lnTo>
                    <a:pt x="7200" y="838"/>
                  </a:lnTo>
                  <a:lnTo>
                    <a:pt x="6650" y="1024"/>
                  </a:lnTo>
                  <a:lnTo>
                    <a:pt x="6150" y="1303"/>
                  </a:lnTo>
                  <a:lnTo>
                    <a:pt x="5650" y="1536"/>
                  </a:lnTo>
                  <a:lnTo>
                    <a:pt x="5200" y="1816"/>
                  </a:lnTo>
                  <a:lnTo>
                    <a:pt x="4700" y="2141"/>
                  </a:lnTo>
                  <a:lnTo>
                    <a:pt x="4250" y="2421"/>
                  </a:lnTo>
                  <a:lnTo>
                    <a:pt x="3800" y="2747"/>
                  </a:lnTo>
                  <a:lnTo>
                    <a:pt x="3400" y="3119"/>
                  </a:lnTo>
                  <a:lnTo>
                    <a:pt x="3050" y="3491"/>
                  </a:lnTo>
                  <a:lnTo>
                    <a:pt x="2650" y="3864"/>
                  </a:lnTo>
                  <a:lnTo>
                    <a:pt x="2300" y="4283"/>
                  </a:lnTo>
                  <a:lnTo>
                    <a:pt x="2000" y="4655"/>
                  </a:lnTo>
                  <a:lnTo>
                    <a:pt x="1650" y="5121"/>
                  </a:lnTo>
                  <a:lnTo>
                    <a:pt x="1400" y="5540"/>
                  </a:lnTo>
                  <a:lnTo>
                    <a:pt x="900" y="6564"/>
                  </a:lnTo>
                  <a:lnTo>
                    <a:pt x="700" y="7029"/>
                  </a:lnTo>
                  <a:lnTo>
                    <a:pt x="500" y="7541"/>
                  </a:lnTo>
                  <a:lnTo>
                    <a:pt x="350" y="8007"/>
                  </a:lnTo>
                  <a:lnTo>
                    <a:pt x="200" y="8566"/>
                  </a:lnTo>
                  <a:lnTo>
                    <a:pt x="100" y="9124"/>
                  </a:lnTo>
                  <a:lnTo>
                    <a:pt x="50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100" y="12476"/>
                  </a:lnTo>
                  <a:lnTo>
                    <a:pt x="200" y="13034"/>
                  </a:lnTo>
                  <a:lnTo>
                    <a:pt x="500" y="14059"/>
                  </a:lnTo>
                  <a:lnTo>
                    <a:pt x="700" y="14571"/>
                  </a:lnTo>
                  <a:lnTo>
                    <a:pt x="900" y="15036"/>
                  </a:lnTo>
                  <a:lnTo>
                    <a:pt x="1150" y="15548"/>
                  </a:lnTo>
                  <a:lnTo>
                    <a:pt x="1650" y="16479"/>
                  </a:lnTo>
                  <a:lnTo>
                    <a:pt x="2000" y="16898"/>
                  </a:lnTo>
                  <a:lnTo>
                    <a:pt x="2300" y="17317"/>
                  </a:lnTo>
                  <a:lnTo>
                    <a:pt x="2650" y="17690"/>
                  </a:lnTo>
                  <a:lnTo>
                    <a:pt x="3050" y="18109"/>
                  </a:lnTo>
                  <a:lnTo>
                    <a:pt x="3400" y="18481"/>
                  </a:lnTo>
                  <a:lnTo>
                    <a:pt x="3800" y="18853"/>
                  </a:lnTo>
                  <a:lnTo>
                    <a:pt x="4250" y="19179"/>
                  </a:lnTo>
                  <a:lnTo>
                    <a:pt x="4700" y="19459"/>
                  </a:lnTo>
                  <a:lnTo>
                    <a:pt x="5150" y="19784"/>
                  </a:lnTo>
                  <a:lnTo>
                    <a:pt x="5650" y="20064"/>
                  </a:lnTo>
                  <a:lnTo>
                    <a:pt x="6150" y="20297"/>
                  </a:lnTo>
                  <a:lnTo>
                    <a:pt x="6650" y="20576"/>
                  </a:lnTo>
                  <a:lnTo>
                    <a:pt x="7200" y="20762"/>
                  </a:lnTo>
                  <a:lnTo>
                    <a:pt x="7700" y="20948"/>
                  </a:lnTo>
                  <a:lnTo>
                    <a:pt x="8800" y="21228"/>
                  </a:lnTo>
                  <a:lnTo>
                    <a:pt x="9400" y="21414"/>
                  </a:lnTo>
                  <a:lnTo>
                    <a:pt x="9950" y="21460"/>
                  </a:lnTo>
                  <a:lnTo>
                    <a:pt x="10600" y="21553"/>
                  </a:lnTo>
                  <a:lnTo>
                    <a:pt x="11150" y="21600"/>
                  </a:lnTo>
                  <a:lnTo>
                    <a:pt x="118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Freeform 32"/>
            <p:cNvSpPr/>
            <p:nvPr/>
          </p:nvSpPr>
          <p:spPr>
            <a:xfrm>
              <a:off x="426039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53"/>
                  </a:lnTo>
                  <a:lnTo>
                    <a:pt x="12447" y="21460"/>
                  </a:lnTo>
                  <a:lnTo>
                    <a:pt x="12951" y="21414"/>
                  </a:lnTo>
                  <a:lnTo>
                    <a:pt x="13500" y="21228"/>
                  </a:lnTo>
                  <a:lnTo>
                    <a:pt x="13958" y="21088"/>
                  </a:lnTo>
                  <a:lnTo>
                    <a:pt x="14507" y="20948"/>
                  </a:lnTo>
                  <a:lnTo>
                    <a:pt x="15010" y="20762"/>
                  </a:lnTo>
                  <a:lnTo>
                    <a:pt x="15468" y="20576"/>
                  </a:lnTo>
                  <a:lnTo>
                    <a:pt x="15925" y="20297"/>
                  </a:lnTo>
                  <a:lnTo>
                    <a:pt x="16383" y="20064"/>
                  </a:lnTo>
                  <a:lnTo>
                    <a:pt x="16841" y="19784"/>
                  </a:lnTo>
                  <a:lnTo>
                    <a:pt x="17253" y="19459"/>
                  </a:lnTo>
                  <a:lnTo>
                    <a:pt x="17664" y="19179"/>
                  </a:lnTo>
                  <a:lnTo>
                    <a:pt x="18076" y="18853"/>
                  </a:lnTo>
                  <a:lnTo>
                    <a:pt x="18442" y="18481"/>
                  </a:lnTo>
                  <a:lnTo>
                    <a:pt x="18763" y="18109"/>
                  </a:lnTo>
                  <a:lnTo>
                    <a:pt x="19175" y="17690"/>
                  </a:lnTo>
                  <a:lnTo>
                    <a:pt x="19449" y="17317"/>
                  </a:lnTo>
                  <a:lnTo>
                    <a:pt x="19769" y="16898"/>
                  </a:lnTo>
                  <a:lnTo>
                    <a:pt x="20044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36"/>
                  </a:lnTo>
                  <a:lnTo>
                    <a:pt x="21005" y="14571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508" y="9124"/>
                  </a:lnTo>
                  <a:lnTo>
                    <a:pt x="21417" y="8566"/>
                  </a:lnTo>
                  <a:lnTo>
                    <a:pt x="21280" y="8007"/>
                  </a:lnTo>
                  <a:lnTo>
                    <a:pt x="21142" y="7541"/>
                  </a:lnTo>
                  <a:lnTo>
                    <a:pt x="21005" y="7029"/>
                  </a:lnTo>
                  <a:lnTo>
                    <a:pt x="20731" y="6564"/>
                  </a:lnTo>
                  <a:lnTo>
                    <a:pt x="20547" y="6052"/>
                  </a:lnTo>
                  <a:lnTo>
                    <a:pt x="20319" y="5540"/>
                  </a:lnTo>
                  <a:lnTo>
                    <a:pt x="20044" y="5121"/>
                  </a:lnTo>
                  <a:lnTo>
                    <a:pt x="19769" y="4655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119"/>
                  </a:lnTo>
                  <a:lnTo>
                    <a:pt x="18076" y="2747"/>
                  </a:lnTo>
                  <a:lnTo>
                    <a:pt x="17664" y="2421"/>
                  </a:lnTo>
                  <a:lnTo>
                    <a:pt x="17253" y="2141"/>
                  </a:lnTo>
                  <a:lnTo>
                    <a:pt x="16841" y="1816"/>
                  </a:lnTo>
                  <a:lnTo>
                    <a:pt x="16383" y="1536"/>
                  </a:lnTo>
                  <a:lnTo>
                    <a:pt x="15925" y="1303"/>
                  </a:lnTo>
                  <a:lnTo>
                    <a:pt x="15468" y="1024"/>
                  </a:lnTo>
                  <a:lnTo>
                    <a:pt x="15010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72"/>
                  </a:lnTo>
                  <a:lnTo>
                    <a:pt x="12951" y="186"/>
                  </a:lnTo>
                  <a:lnTo>
                    <a:pt x="12447" y="93"/>
                  </a:lnTo>
                  <a:lnTo>
                    <a:pt x="11853" y="47"/>
                  </a:lnTo>
                  <a:lnTo>
                    <a:pt x="11349" y="0"/>
                  </a:lnTo>
                  <a:lnTo>
                    <a:pt x="10251" y="0"/>
                  </a:lnTo>
                  <a:lnTo>
                    <a:pt x="9656" y="47"/>
                  </a:lnTo>
                  <a:lnTo>
                    <a:pt x="9153" y="93"/>
                  </a:lnTo>
                  <a:lnTo>
                    <a:pt x="8603" y="186"/>
                  </a:lnTo>
                  <a:lnTo>
                    <a:pt x="8100" y="372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132" y="1024"/>
                  </a:lnTo>
                  <a:lnTo>
                    <a:pt x="5629" y="1303"/>
                  </a:lnTo>
                  <a:lnTo>
                    <a:pt x="5217" y="1536"/>
                  </a:lnTo>
                  <a:lnTo>
                    <a:pt x="4714" y="1816"/>
                  </a:lnTo>
                  <a:lnTo>
                    <a:pt x="4347" y="2141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119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655"/>
                  </a:lnTo>
                  <a:lnTo>
                    <a:pt x="1556" y="5121"/>
                  </a:lnTo>
                  <a:lnTo>
                    <a:pt x="1327" y="5540"/>
                  </a:lnTo>
                  <a:lnTo>
                    <a:pt x="1053" y="6052"/>
                  </a:lnTo>
                  <a:lnTo>
                    <a:pt x="824" y="6564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66" y="8007"/>
                  </a:lnTo>
                  <a:lnTo>
                    <a:pt x="92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92" y="12476"/>
                  </a:lnTo>
                  <a:lnTo>
                    <a:pt x="229" y="13034"/>
                  </a:lnTo>
                  <a:lnTo>
                    <a:pt x="641" y="14571"/>
                  </a:lnTo>
                  <a:lnTo>
                    <a:pt x="824" y="15036"/>
                  </a:lnTo>
                  <a:lnTo>
                    <a:pt x="1053" y="15548"/>
                  </a:lnTo>
                  <a:lnTo>
                    <a:pt x="1327" y="16014"/>
                  </a:lnTo>
                  <a:lnTo>
                    <a:pt x="1556" y="16479"/>
                  </a:lnTo>
                  <a:lnTo>
                    <a:pt x="2105" y="17317"/>
                  </a:lnTo>
                  <a:lnTo>
                    <a:pt x="2471" y="17690"/>
                  </a:lnTo>
                  <a:lnTo>
                    <a:pt x="2792" y="18109"/>
                  </a:lnTo>
                  <a:lnTo>
                    <a:pt x="3112" y="18481"/>
                  </a:lnTo>
                  <a:lnTo>
                    <a:pt x="3524" y="18853"/>
                  </a:lnTo>
                  <a:lnTo>
                    <a:pt x="3890" y="19179"/>
                  </a:lnTo>
                  <a:lnTo>
                    <a:pt x="4347" y="19459"/>
                  </a:lnTo>
                  <a:lnTo>
                    <a:pt x="4714" y="19784"/>
                  </a:lnTo>
                  <a:lnTo>
                    <a:pt x="5217" y="20064"/>
                  </a:lnTo>
                  <a:lnTo>
                    <a:pt x="5629" y="20297"/>
                  </a:lnTo>
                  <a:lnTo>
                    <a:pt x="6132" y="20576"/>
                  </a:lnTo>
                  <a:lnTo>
                    <a:pt x="7047" y="20948"/>
                  </a:lnTo>
                  <a:lnTo>
                    <a:pt x="7551" y="21088"/>
                  </a:lnTo>
                  <a:lnTo>
                    <a:pt x="8100" y="21228"/>
                  </a:lnTo>
                  <a:lnTo>
                    <a:pt x="8603" y="21414"/>
                  </a:lnTo>
                  <a:lnTo>
                    <a:pt x="9153" y="21460"/>
                  </a:lnTo>
                  <a:lnTo>
                    <a:pt x="9656" y="21553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114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92" y="17131"/>
                  </a:lnTo>
                  <a:lnTo>
                    <a:pt x="7597" y="16852"/>
                  </a:lnTo>
                  <a:lnTo>
                    <a:pt x="7047" y="16526"/>
                  </a:lnTo>
                  <a:lnTo>
                    <a:pt x="6590" y="16200"/>
                  </a:lnTo>
                  <a:lnTo>
                    <a:pt x="6132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93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302" y="10753"/>
                  </a:lnTo>
                  <a:lnTo>
                    <a:pt x="4393" y="9357"/>
                  </a:lnTo>
                  <a:lnTo>
                    <a:pt x="4576" y="8659"/>
                  </a:lnTo>
                  <a:lnTo>
                    <a:pt x="4759" y="8007"/>
                  </a:lnTo>
                  <a:lnTo>
                    <a:pt x="5034" y="7448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132" y="5866"/>
                  </a:lnTo>
                  <a:lnTo>
                    <a:pt x="6590" y="5400"/>
                  </a:lnTo>
                  <a:lnTo>
                    <a:pt x="7047" y="5074"/>
                  </a:lnTo>
                  <a:lnTo>
                    <a:pt x="7597" y="4748"/>
                  </a:lnTo>
                  <a:lnTo>
                    <a:pt x="8192" y="4422"/>
                  </a:lnTo>
                  <a:lnTo>
                    <a:pt x="8786" y="4236"/>
                  </a:lnTo>
                  <a:lnTo>
                    <a:pt x="9427" y="4097"/>
                  </a:lnTo>
                  <a:lnTo>
                    <a:pt x="10114" y="4003"/>
                  </a:lnTo>
                  <a:lnTo>
                    <a:pt x="10800" y="3957"/>
                  </a:lnTo>
                  <a:lnTo>
                    <a:pt x="11486" y="4003"/>
                  </a:lnTo>
                  <a:lnTo>
                    <a:pt x="12173" y="4097"/>
                  </a:lnTo>
                  <a:lnTo>
                    <a:pt x="12768" y="4236"/>
                  </a:lnTo>
                  <a:lnTo>
                    <a:pt x="13408" y="4422"/>
                  </a:lnTo>
                  <a:lnTo>
                    <a:pt x="15056" y="5400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48"/>
                  </a:lnTo>
                  <a:lnTo>
                    <a:pt x="16841" y="8007"/>
                  </a:lnTo>
                  <a:lnTo>
                    <a:pt x="17069" y="8659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753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69" y="12941"/>
                  </a:lnTo>
                  <a:lnTo>
                    <a:pt x="16841" y="13593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056" y="16200"/>
                  </a:lnTo>
                  <a:lnTo>
                    <a:pt x="13958" y="16852"/>
                  </a:lnTo>
                  <a:lnTo>
                    <a:pt x="13408" y="17131"/>
                  </a:lnTo>
                  <a:lnTo>
                    <a:pt x="12768" y="17364"/>
                  </a:lnTo>
                  <a:lnTo>
                    <a:pt x="12173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Freeform 33"/>
            <p:cNvSpPr/>
            <p:nvPr/>
          </p:nvSpPr>
          <p:spPr>
            <a:xfrm>
              <a:off x="490303" y="103536"/>
              <a:ext cx="4165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0" y="9880"/>
                  </a:moveTo>
                  <a:lnTo>
                    <a:pt x="17079" y="9541"/>
                  </a:lnTo>
                  <a:lnTo>
                    <a:pt x="17581" y="9105"/>
                  </a:lnTo>
                  <a:lnTo>
                    <a:pt x="18209" y="8233"/>
                  </a:lnTo>
                  <a:lnTo>
                    <a:pt x="18398" y="7700"/>
                  </a:lnTo>
                  <a:lnTo>
                    <a:pt x="18649" y="7119"/>
                  </a:lnTo>
                  <a:lnTo>
                    <a:pt x="18712" y="6587"/>
                  </a:lnTo>
                  <a:lnTo>
                    <a:pt x="18774" y="6005"/>
                  </a:lnTo>
                  <a:lnTo>
                    <a:pt x="18712" y="5327"/>
                  </a:lnTo>
                  <a:lnTo>
                    <a:pt x="18586" y="4746"/>
                  </a:lnTo>
                  <a:lnTo>
                    <a:pt x="18335" y="4117"/>
                  </a:lnTo>
                  <a:lnTo>
                    <a:pt x="18084" y="3584"/>
                  </a:lnTo>
                  <a:lnTo>
                    <a:pt x="17707" y="3003"/>
                  </a:lnTo>
                  <a:lnTo>
                    <a:pt x="17330" y="2518"/>
                  </a:lnTo>
                  <a:lnTo>
                    <a:pt x="16828" y="2083"/>
                  </a:lnTo>
                  <a:lnTo>
                    <a:pt x="16263" y="1598"/>
                  </a:lnTo>
                  <a:lnTo>
                    <a:pt x="15635" y="1259"/>
                  </a:lnTo>
                  <a:lnTo>
                    <a:pt x="15007" y="969"/>
                  </a:lnTo>
                  <a:lnTo>
                    <a:pt x="14191" y="630"/>
                  </a:lnTo>
                  <a:lnTo>
                    <a:pt x="13500" y="387"/>
                  </a:lnTo>
                  <a:lnTo>
                    <a:pt x="12621" y="242"/>
                  </a:lnTo>
                  <a:lnTo>
                    <a:pt x="11805" y="97"/>
                  </a:lnTo>
                  <a:lnTo>
                    <a:pt x="1086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437" y="21600"/>
                  </a:lnTo>
                  <a:lnTo>
                    <a:pt x="14379" y="21503"/>
                  </a:lnTo>
                  <a:lnTo>
                    <a:pt x="15321" y="21358"/>
                  </a:lnTo>
                  <a:lnTo>
                    <a:pt x="16200" y="21164"/>
                  </a:lnTo>
                  <a:lnTo>
                    <a:pt x="16953" y="20922"/>
                  </a:lnTo>
                  <a:lnTo>
                    <a:pt x="17707" y="20583"/>
                  </a:lnTo>
                  <a:lnTo>
                    <a:pt x="18398" y="20244"/>
                  </a:lnTo>
                  <a:lnTo>
                    <a:pt x="19088" y="19808"/>
                  </a:lnTo>
                  <a:lnTo>
                    <a:pt x="19591" y="19421"/>
                  </a:lnTo>
                  <a:lnTo>
                    <a:pt x="20156" y="18888"/>
                  </a:lnTo>
                  <a:lnTo>
                    <a:pt x="20595" y="18404"/>
                  </a:lnTo>
                  <a:lnTo>
                    <a:pt x="20909" y="17822"/>
                  </a:lnTo>
                  <a:lnTo>
                    <a:pt x="21286" y="17193"/>
                  </a:lnTo>
                  <a:lnTo>
                    <a:pt x="21474" y="16612"/>
                  </a:lnTo>
                  <a:lnTo>
                    <a:pt x="21600" y="15934"/>
                  </a:lnTo>
                  <a:lnTo>
                    <a:pt x="21600" y="14771"/>
                  </a:lnTo>
                  <a:lnTo>
                    <a:pt x="21537" y="14287"/>
                  </a:lnTo>
                  <a:lnTo>
                    <a:pt x="21286" y="13415"/>
                  </a:lnTo>
                  <a:lnTo>
                    <a:pt x="21035" y="13028"/>
                  </a:lnTo>
                  <a:lnTo>
                    <a:pt x="20847" y="12592"/>
                  </a:lnTo>
                  <a:lnTo>
                    <a:pt x="20595" y="12253"/>
                  </a:lnTo>
                  <a:lnTo>
                    <a:pt x="19967" y="11575"/>
                  </a:lnTo>
                  <a:lnTo>
                    <a:pt x="19528" y="11284"/>
                  </a:lnTo>
                  <a:lnTo>
                    <a:pt x="18774" y="10703"/>
                  </a:lnTo>
                  <a:lnTo>
                    <a:pt x="18209" y="10509"/>
                  </a:lnTo>
                  <a:lnTo>
                    <a:pt x="17770" y="10267"/>
                  </a:lnTo>
                  <a:lnTo>
                    <a:pt x="17267" y="10074"/>
                  </a:lnTo>
                  <a:lnTo>
                    <a:pt x="16640" y="9880"/>
                  </a:lnTo>
                  <a:close/>
                  <a:moveTo>
                    <a:pt x="9481" y="3778"/>
                  </a:moveTo>
                  <a:lnTo>
                    <a:pt x="10235" y="3826"/>
                  </a:lnTo>
                  <a:lnTo>
                    <a:pt x="10988" y="3923"/>
                  </a:lnTo>
                  <a:lnTo>
                    <a:pt x="11302" y="4020"/>
                  </a:lnTo>
                  <a:lnTo>
                    <a:pt x="11616" y="4165"/>
                  </a:lnTo>
                  <a:lnTo>
                    <a:pt x="11930" y="4262"/>
                  </a:lnTo>
                  <a:lnTo>
                    <a:pt x="12181" y="4407"/>
                  </a:lnTo>
                  <a:lnTo>
                    <a:pt x="12558" y="4795"/>
                  </a:lnTo>
                  <a:lnTo>
                    <a:pt x="12809" y="5182"/>
                  </a:lnTo>
                  <a:lnTo>
                    <a:pt x="12998" y="5715"/>
                  </a:lnTo>
                  <a:lnTo>
                    <a:pt x="13123" y="6199"/>
                  </a:lnTo>
                  <a:lnTo>
                    <a:pt x="12998" y="6780"/>
                  </a:lnTo>
                  <a:lnTo>
                    <a:pt x="12809" y="7265"/>
                  </a:lnTo>
                  <a:lnTo>
                    <a:pt x="12558" y="7652"/>
                  </a:lnTo>
                  <a:lnTo>
                    <a:pt x="12370" y="7846"/>
                  </a:lnTo>
                  <a:lnTo>
                    <a:pt x="11930" y="8185"/>
                  </a:lnTo>
                  <a:lnTo>
                    <a:pt x="11302" y="8475"/>
                  </a:lnTo>
                  <a:lnTo>
                    <a:pt x="10988" y="8524"/>
                  </a:lnTo>
                  <a:lnTo>
                    <a:pt x="10235" y="8669"/>
                  </a:lnTo>
                  <a:lnTo>
                    <a:pt x="9481" y="8717"/>
                  </a:lnTo>
                  <a:lnTo>
                    <a:pt x="5526" y="8717"/>
                  </a:lnTo>
                  <a:lnTo>
                    <a:pt x="5526" y="3778"/>
                  </a:lnTo>
                  <a:lnTo>
                    <a:pt x="9481" y="3778"/>
                  </a:lnTo>
                  <a:close/>
                  <a:moveTo>
                    <a:pt x="12056" y="17822"/>
                  </a:moveTo>
                  <a:lnTo>
                    <a:pt x="5526" y="17822"/>
                  </a:lnTo>
                  <a:lnTo>
                    <a:pt x="5526" y="12350"/>
                  </a:lnTo>
                  <a:lnTo>
                    <a:pt x="12495" y="12350"/>
                  </a:lnTo>
                  <a:lnTo>
                    <a:pt x="12872" y="12398"/>
                  </a:lnTo>
                  <a:lnTo>
                    <a:pt x="13312" y="12447"/>
                  </a:lnTo>
                  <a:lnTo>
                    <a:pt x="13688" y="12543"/>
                  </a:lnTo>
                  <a:lnTo>
                    <a:pt x="14693" y="12931"/>
                  </a:lnTo>
                  <a:lnTo>
                    <a:pt x="14944" y="13125"/>
                  </a:lnTo>
                  <a:lnTo>
                    <a:pt x="15195" y="13270"/>
                  </a:lnTo>
                  <a:lnTo>
                    <a:pt x="15384" y="13464"/>
                  </a:lnTo>
                  <a:lnTo>
                    <a:pt x="15698" y="13948"/>
                  </a:lnTo>
                  <a:lnTo>
                    <a:pt x="15886" y="14190"/>
                  </a:lnTo>
                  <a:lnTo>
                    <a:pt x="15949" y="14529"/>
                  </a:lnTo>
                  <a:lnTo>
                    <a:pt x="16012" y="14820"/>
                  </a:lnTo>
                  <a:lnTo>
                    <a:pt x="16012" y="15449"/>
                  </a:lnTo>
                  <a:lnTo>
                    <a:pt x="15949" y="15691"/>
                  </a:lnTo>
                  <a:lnTo>
                    <a:pt x="15886" y="15982"/>
                  </a:lnTo>
                  <a:lnTo>
                    <a:pt x="15698" y="16224"/>
                  </a:lnTo>
                  <a:lnTo>
                    <a:pt x="15572" y="16515"/>
                  </a:lnTo>
                  <a:lnTo>
                    <a:pt x="15195" y="16902"/>
                  </a:lnTo>
                  <a:lnTo>
                    <a:pt x="14693" y="17290"/>
                  </a:lnTo>
                  <a:lnTo>
                    <a:pt x="14065" y="17532"/>
                  </a:lnTo>
                  <a:lnTo>
                    <a:pt x="13688" y="17629"/>
                  </a:lnTo>
                  <a:lnTo>
                    <a:pt x="12872" y="17774"/>
                  </a:lnTo>
                  <a:lnTo>
                    <a:pt x="12056" y="1782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Freeform 34"/>
            <p:cNvSpPr/>
            <p:nvPr/>
          </p:nvSpPr>
          <p:spPr>
            <a:xfrm>
              <a:off x="540286" y="103536"/>
              <a:ext cx="5950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291" y="21600"/>
                  </a:lnTo>
                  <a:lnTo>
                    <a:pt x="9033" y="21503"/>
                  </a:lnTo>
                  <a:lnTo>
                    <a:pt x="9731" y="21358"/>
                  </a:lnTo>
                  <a:lnTo>
                    <a:pt x="10342" y="21116"/>
                  </a:lnTo>
                  <a:lnTo>
                    <a:pt x="10996" y="20825"/>
                  </a:lnTo>
                  <a:lnTo>
                    <a:pt x="11607" y="20486"/>
                  </a:lnTo>
                  <a:lnTo>
                    <a:pt x="12131" y="20147"/>
                  </a:lnTo>
                  <a:lnTo>
                    <a:pt x="12611" y="19663"/>
                  </a:lnTo>
                  <a:lnTo>
                    <a:pt x="13047" y="19227"/>
                  </a:lnTo>
                  <a:lnTo>
                    <a:pt x="13484" y="18646"/>
                  </a:lnTo>
                  <a:lnTo>
                    <a:pt x="13789" y="18065"/>
                  </a:lnTo>
                  <a:lnTo>
                    <a:pt x="14051" y="17435"/>
                  </a:lnTo>
                  <a:lnTo>
                    <a:pt x="14269" y="16757"/>
                  </a:lnTo>
                  <a:lnTo>
                    <a:pt x="14487" y="16030"/>
                  </a:lnTo>
                  <a:lnTo>
                    <a:pt x="14575" y="15256"/>
                  </a:lnTo>
                  <a:lnTo>
                    <a:pt x="14575" y="13754"/>
                  </a:lnTo>
                  <a:lnTo>
                    <a:pt x="14487" y="12979"/>
                  </a:lnTo>
                  <a:lnTo>
                    <a:pt x="14051" y="11623"/>
                  </a:lnTo>
                  <a:lnTo>
                    <a:pt x="13789" y="10994"/>
                  </a:lnTo>
                  <a:lnTo>
                    <a:pt x="13484" y="10413"/>
                  </a:lnTo>
                  <a:lnTo>
                    <a:pt x="13047" y="9831"/>
                  </a:lnTo>
                  <a:lnTo>
                    <a:pt x="12611" y="9396"/>
                  </a:lnTo>
                  <a:lnTo>
                    <a:pt x="12131" y="8911"/>
                  </a:lnTo>
                  <a:lnTo>
                    <a:pt x="11607" y="8572"/>
                  </a:lnTo>
                  <a:lnTo>
                    <a:pt x="10996" y="8233"/>
                  </a:lnTo>
                  <a:lnTo>
                    <a:pt x="10342" y="7894"/>
                  </a:lnTo>
                  <a:lnTo>
                    <a:pt x="9731" y="7700"/>
                  </a:lnTo>
                  <a:lnTo>
                    <a:pt x="9033" y="7555"/>
                  </a:lnTo>
                  <a:lnTo>
                    <a:pt x="8291" y="7458"/>
                  </a:lnTo>
                  <a:lnTo>
                    <a:pt x="7505" y="7410"/>
                  </a:lnTo>
                  <a:lnTo>
                    <a:pt x="4015" y="7410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726"/>
                  </a:moveTo>
                  <a:lnTo>
                    <a:pt x="4015" y="11284"/>
                  </a:lnTo>
                  <a:lnTo>
                    <a:pt x="7855" y="11284"/>
                  </a:lnTo>
                  <a:lnTo>
                    <a:pt x="8204" y="11333"/>
                  </a:lnTo>
                  <a:lnTo>
                    <a:pt x="8465" y="11430"/>
                  </a:lnTo>
                  <a:lnTo>
                    <a:pt x="8815" y="11526"/>
                  </a:lnTo>
                  <a:lnTo>
                    <a:pt x="9076" y="11623"/>
                  </a:lnTo>
                  <a:lnTo>
                    <a:pt x="9731" y="12204"/>
                  </a:lnTo>
                  <a:lnTo>
                    <a:pt x="9905" y="12398"/>
                  </a:lnTo>
                  <a:lnTo>
                    <a:pt x="10080" y="12689"/>
                  </a:lnTo>
                  <a:lnTo>
                    <a:pt x="10211" y="12931"/>
                  </a:lnTo>
                  <a:lnTo>
                    <a:pt x="10385" y="13512"/>
                  </a:lnTo>
                  <a:lnTo>
                    <a:pt x="10473" y="13851"/>
                  </a:lnTo>
                  <a:lnTo>
                    <a:pt x="10516" y="14190"/>
                  </a:lnTo>
                  <a:lnTo>
                    <a:pt x="10516" y="14868"/>
                  </a:lnTo>
                  <a:lnTo>
                    <a:pt x="10473" y="15207"/>
                  </a:lnTo>
                  <a:lnTo>
                    <a:pt x="10385" y="15546"/>
                  </a:lnTo>
                  <a:lnTo>
                    <a:pt x="10298" y="15837"/>
                  </a:lnTo>
                  <a:lnTo>
                    <a:pt x="10211" y="16079"/>
                  </a:lnTo>
                  <a:lnTo>
                    <a:pt x="10080" y="16370"/>
                  </a:lnTo>
                  <a:lnTo>
                    <a:pt x="9905" y="16612"/>
                  </a:lnTo>
                  <a:lnTo>
                    <a:pt x="9731" y="16805"/>
                  </a:lnTo>
                  <a:lnTo>
                    <a:pt x="9076" y="17387"/>
                  </a:lnTo>
                  <a:lnTo>
                    <a:pt x="8815" y="17483"/>
                  </a:lnTo>
                  <a:lnTo>
                    <a:pt x="8465" y="17580"/>
                  </a:lnTo>
                  <a:lnTo>
                    <a:pt x="8204" y="17677"/>
                  </a:lnTo>
                  <a:lnTo>
                    <a:pt x="7855" y="17726"/>
                  </a:lnTo>
                  <a:lnTo>
                    <a:pt x="4015" y="1772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Freeform 35"/>
            <p:cNvSpPr/>
            <p:nvPr/>
          </p:nvSpPr>
          <p:spPr>
            <a:xfrm>
              <a:off x="606928" y="103536"/>
              <a:ext cx="464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71" y="10606"/>
                  </a:lnTo>
                  <a:lnTo>
                    <a:pt x="21108" y="0"/>
                  </a:lnTo>
                  <a:lnTo>
                    <a:pt x="15475" y="0"/>
                  </a:lnTo>
                  <a:lnTo>
                    <a:pt x="10827" y="6780"/>
                  </a:lnTo>
                  <a:lnTo>
                    <a:pt x="6125" y="0"/>
                  </a:lnTo>
                  <a:lnTo>
                    <a:pt x="437" y="0"/>
                  </a:lnTo>
                  <a:lnTo>
                    <a:pt x="8093" y="10606"/>
                  </a:lnTo>
                  <a:lnTo>
                    <a:pt x="0" y="21600"/>
                  </a:lnTo>
                  <a:lnTo>
                    <a:pt x="5687" y="21600"/>
                  </a:lnTo>
                  <a:lnTo>
                    <a:pt x="10827" y="14432"/>
                  </a:lnTo>
                  <a:lnTo>
                    <a:pt x="1602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Freeform 36"/>
            <p:cNvSpPr/>
            <p:nvPr/>
          </p:nvSpPr>
          <p:spPr>
            <a:xfrm>
              <a:off x="678331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57" y="21600"/>
                  </a:moveTo>
                  <a:lnTo>
                    <a:pt x="13385" y="21600"/>
                  </a:lnTo>
                  <a:lnTo>
                    <a:pt x="13385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971"/>
                  </a:lnTo>
                  <a:lnTo>
                    <a:pt x="8157" y="3971"/>
                  </a:lnTo>
                  <a:lnTo>
                    <a:pt x="8157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Freeform 37"/>
            <p:cNvSpPr/>
            <p:nvPr/>
          </p:nvSpPr>
          <p:spPr>
            <a:xfrm>
              <a:off x="730694" y="103536"/>
              <a:ext cx="357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17629"/>
                  </a:lnTo>
                  <a:lnTo>
                    <a:pt x="6382" y="17629"/>
                  </a:lnTo>
                  <a:lnTo>
                    <a:pt x="6382" y="12156"/>
                  </a:lnTo>
                  <a:lnTo>
                    <a:pt x="17112" y="12156"/>
                  </a:lnTo>
                  <a:lnTo>
                    <a:pt x="17112" y="8378"/>
                  </a:lnTo>
                  <a:lnTo>
                    <a:pt x="6382" y="8378"/>
                  </a:lnTo>
                  <a:lnTo>
                    <a:pt x="6382" y="3971"/>
                  </a:lnTo>
                  <a:lnTo>
                    <a:pt x="20969" y="3971"/>
                  </a:lnTo>
                  <a:lnTo>
                    <a:pt x="20969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Freeform 38"/>
            <p:cNvSpPr/>
            <p:nvPr/>
          </p:nvSpPr>
          <p:spPr>
            <a:xfrm>
              <a:off x="771156" y="103536"/>
              <a:ext cx="46414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6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780"/>
                  </a:lnTo>
                  <a:lnTo>
                    <a:pt x="6109" y="0"/>
                  </a:lnTo>
                  <a:lnTo>
                    <a:pt x="545" y="0"/>
                  </a:lnTo>
                  <a:lnTo>
                    <a:pt x="8073" y="10606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32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Freeform 39"/>
            <p:cNvSpPr/>
            <p:nvPr/>
          </p:nvSpPr>
          <p:spPr>
            <a:xfrm>
              <a:off x="824708" y="103536"/>
              <a:ext cx="4522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53"/>
                  </a:lnTo>
                  <a:lnTo>
                    <a:pt x="16414" y="12253"/>
                  </a:lnTo>
                  <a:lnTo>
                    <a:pt x="1641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14" y="0"/>
                  </a:lnTo>
                  <a:lnTo>
                    <a:pt x="16414" y="8282"/>
                  </a:lnTo>
                  <a:lnTo>
                    <a:pt x="5186" y="8282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Freeform 40"/>
            <p:cNvSpPr/>
            <p:nvPr/>
          </p:nvSpPr>
          <p:spPr>
            <a:xfrm>
              <a:off x="879452" y="102346"/>
              <a:ext cx="5593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279" y="21600"/>
                  </a:lnTo>
                  <a:lnTo>
                    <a:pt x="11873" y="21553"/>
                  </a:lnTo>
                  <a:lnTo>
                    <a:pt x="12375" y="21460"/>
                  </a:lnTo>
                  <a:lnTo>
                    <a:pt x="12923" y="21414"/>
                  </a:lnTo>
                  <a:lnTo>
                    <a:pt x="13426" y="21228"/>
                  </a:lnTo>
                  <a:lnTo>
                    <a:pt x="13974" y="21088"/>
                  </a:lnTo>
                  <a:lnTo>
                    <a:pt x="14430" y="20948"/>
                  </a:lnTo>
                  <a:lnTo>
                    <a:pt x="14978" y="20762"/>
                  </a:lnTo>
                  <a:lnTo>
                    <a:pt x="15435" y="20576"/>
                  </a:lnTo>
                  <a:lnTo>
                    <a:pt x="15892" y="20297"/>
                  </a:lnTo>
                  <a:lnTo>
                    <a:pt x="16348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27" y="19179"/>
                  </a:lnTo>
                  <a:lnTo>
                    <a:pt x="18038" y="18853"/>
                  </a:lnTo>
                  <a:lnTo>
                    <a:pt x="18358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08" y="17317"/>
                  </a:lnTo>
                  <a:lnTo>
                    <a:pt x="19728" y="16898"/>
                  </a:lnTo>
                  <a:lnTo>
                    <a:pt x="20002" y="16479"/>
                  </a:lnTo>
                  <a:lnTo>
                    <a:pt x="20458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098" y="14059"/>
                  </a:lnTo>
                  <a:lnTo>
                    <a:pt x="21235" y="13547"/>
                  </a:lnTo>
                  <a:lnTo>
                    <a:pt x="21326" y="13034"/>
                  </a:lnTo>
                  <a:lnTo>
                    <a:pt x="21417" y="12476"/>
                  </a:lnTo>
                  <a:lnTo>
                    <a:pt x="21554" y="11917"/>
                  </a:lnTo>
                  <a:lnTo>
                    <a:pt x="21554" y="11359"/>
                  </a:lnTo>
                  <a:lnTo>
                    <a:pt x="21600" y="10753"/>
                  </a:lnTo>
                  <a:lnTo>
                    <a:pt x="21554" y="10241"/>
                  </a:lnTo>
                  <a:lnTo>
                    <a:pt x="21554" y="9636"/>
                  </a:lnTo>
                  <a:lnTo>
                    <a:pt x="21417" y="9124"/>
                  </a:lnTo>
                  <a:lnTo>
                    <a:pt x="21235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458" y="6052"/>
                  </a:lnTo>
                  <a:lnTo>
                    <a:pt x="20230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08" y="4283"/>
                  </a:lnTo>
                  <a:lnTo>
                    <a:pt x="19088" y="3864"/>
                  </a:lnTo>
                  <a:lnTo>
                    <a:pt x="18769" y="3491"/>
                  </a:lnTo>
                  <a:lnTo>
                    <a:pt x="18358" y="3119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48" y="1536"/>
                  </a:lnTo>
                  <a:lnTo>
                    <a:pt x="15892" y="1303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30" y="652"/>
                  </a:lnTo>
                  <a:lnTo>
                    <a:pt x="13974" y="512"/>
                  </a:lnTo>
                  <a:lnTo>
                    <a:pt x="13426" y="372"/>
                  </a:lnTo>
                  <a:lnTo>
                    <a:pt x="12923" y="186"/>
                  </a:lnTo>
                  <a:lnTo>
                    <a:pt x="12375" y="93"/>
                  </a:lnTo>
                  <a:lnTo>
                    <a:pt x="11873" y="47"/>
                  </a:lnTo>
                  <a:lnTo>
                    <a:pt x="11279" y="0"/>
                  </a:lnTo>
                  <a:lnTo>
                    <a:pt x="10184" y="0"/>
                  </a:lnTo>
                  <a:lnTo>
                    <a:pt x="9088" y="93"/>
                  </a:lnTo>
                  <a:lnTo>
                    <a:pt x="8540" y="186"/>
                  </a:lnTo>
                  <a:lnTo>
                    <a:pt x="8037" y="372"/>
                  </a:lnTo>
                  <a:lnTo>
                    <a:pt x="7033" y="652"/>
                  </a:lnTo>
                  <a:lnTo>
                    <a:pt x="6530" y="838"/>
                  </a:lnTo>
                  <a:lnTo>
                    <a:pt x="6074" y="1024"/>
                  </a:lnTo>
                  <a:lnTo>
                    <a:pt x="5571" y="1303"/>
                  </a:lnTo>
                  <a:lnTo>
                    <a:pt x="5160" y="1536"/>
                  </a:lnTo>
                  <a:lnTo>
                    <a:pt x="4704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16" y="2747"/>
                  </a:lnTo>
                  <a:lnTo>
                    <a:pt x="3151" y="3119"/>
                  </a:lnTo>
                  <a:lnTo>
                    <a:pt x="2740" y="3491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781" y="4655"/>
                  </a:lnTo>
                  <a:lnTo>
                    <a:pt x="1553" y="5121"/>
                  </a:lnTo>
                  <a:lnTo>
                    <a:pt x="1279" y="5540"/>
                  </a:lnTo>
                  <a:lnTo>
                    <a:pt x="822" y="6564"/>
                  </a:lnTo>
                  <a:lnTo>
                    <a:pt x="639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39" y="14571"/>
                  </a:lnTo>
                  <a:lnTo>
                    <a:pt x="822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53" y="16479"/>
                  </a:lnTo>
                  <a:lnTo>
                    <a:pt x="1781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40" y="18109"/>
                  </a:lnTo>
                  <a:lnTo>
                    <a:pt x="3151" y="18481"/>
                  </a:lnTo>
                  <a:lnTo>
                    <a:pt x="3516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04" y="19784"/>
                  </a:lnTo>
                  <a:lnTo>
                    <a:pt x="5160" y="20064"/>
                  </a:lnTo>
                  <a:lnTo>
                    <a:pt x="5571" y="20297"/>
                  </a:lnTo>
                  <a:lnTo>
                    <a:pt x="6074" y="20576"/>
                  </a:lnTo>
                  <a:lnTo>
                    <a:pt x="6530" y="20762"/>
                  </a:lnTo>
                  <a:lnTo>
                    <a:pt x="7033" y="20948"/>
                  </a:lnTo>
                  <a:lnTo>
                    <a:pt x="8037" y="21228"/>
                  </a:lnTo>
                  <a:lnTo>
                    <a:pt x="8540" y="21414"/>
                  </a:lnTo>
                  <a:lnTo>
                    <a:pt x="9088" y="21460"/>
                  </a:lnTo>
                  <a:lnTo>
                    <a:pt x="9636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092" y="17597"/>
                  </a:lnTo>
                  <a:lnTo>
                    <a:pt x="9407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581" y="16852"/>
                  </a:lnTo>
                  <a:lnTo>
                    <a:pt x="7078" y="16526"/>
                  </a:lnTo>
                  <a:lnTo>
                    <a:pt x="6530" y="16200"/>
                  </a:lnTo>
                  <a:lnTo>
                    <a:pt x="6119" y="15734"/>
                  </a:lnTo>
                  <a:lnTo>
                    <a:pt x="5663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04" y="13593"/>
                  </a:lnTo>
                  <a:lnTo>
                    <a:pt x="4521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21" y="8659"/>
                  </a:lnTo>
                  <a:lnTo>
                    <a:pt x="4704" y="8007"/>
                  </a:lnTo>
                  <a:lnTo>
                    <a:pt x="5663" y="6331"/>
                  </a:lnTo>
                  <a:lnTo>
                    <a:pt x="6119" y="5866"/>
                  </a:lnTo>
                  <a:lnTo>
                    <a:pt x="6530" y="5400"/>
                  </a:lnTo>
                  <a:lnTo>
                    <a:pt x="7078" y="5074"/>
                  </a:lnTo>
                  <a:lnTo>
                    <a:pt x="7581" y="4748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07" y="4097"/>
                  </a:lnTo>
                  <a:lnTo>
                    <a:pt x="10092" y="4003"/>
                  </a:lnTo>
                  <a:lnTo>
                    <a:pt x="10777" y="3957"/>
                  </a:lnTo>
                  <a:lnTo>
                    <a:pt x="11462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334" y="4422"/>
                  </a:lnTo>
                  <a:lnTo>
                    <a:pt x="13928" y="4748"/>
                  </a:lnTo>
                  <a:lnTo>
                    <a:pt x="14476" y="5074"/>
                  </a:lnTo>
                  <a:lnTo>
                    <a:pt x="14978" y="5400"/>
                  </a:lnTo>
                  <a:lnTo>
                    <a:pt x="15435" y="5866"/>
                  </a:lnTo>
                  <a:lnTo>
                    <a:pt x="15846" y="6331"/>
                  </a:lnTo>
                  <a:lnTo>
                    <a:pt x="16211" y="6890"/>
                  </a:lnTo>
                  <a:lnTo>
                    <a:pt x="16531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170" y="9357"/>
                  </a:lnTo>
                  <a:lnTo>
                    <a:pt x="17262" y="10055"/>
                  </a:lnTo>
                  <a:lnTo>
                    <a:pt x="17262" y="11545"/>
                  </a:lnTo>
                  <a:lnTo>
                    <a:pt x="17170" y="12243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31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4978" y="16200"/>
                  </a:lnTo>
                  <a:lnTo>
                    <a:pt x="14476" y="16526"/>
                  </a:lnTo>
                  <a:lnTo>
                    <a:pt x="13928" y="16852"/>
                  </a:lnTo>
                  <a:lnTo>
                    <a:pt x="13334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462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Freeform 41"/>
            <p:cNvSpPr/>
            <p:nvPr/>
          </p:nvSpPr>
          <p:spPr>
            <a:xfrm>
              <a:off x="938954" y="103536"/>
              <a:ext cx="4760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30" y="0"/>
                  </a:moveTo>
                  <a:lnTo>
                    <a:pt x="5130" y="3901"/>
                  </a:lnTo>
                  <a:lnTo>
                    <a:pt x="5076" y="5614"/>
                  </a:lnTo>
                  <a:lnTo>
                    <a:pt x="5022" y="7232"/>
                  </a:lnTo>
                  <a:lnTo>
                    <a:pt x="4968" y="8659"/>
                  </a:lnTo>
                  <a:lnTo>
                    <a:pt x="4860" y="10039"/>
                  </a:lnTo>
                  <a:lnTo>
                    <a:pt x="4698" y="11276"/>
                  </a:lnTo>
                  <a:lnTo>
                    <a:pt x="4536" y="12370"/>
                  </a:lnTo>
                  <a:lnTo>
                    <a:pt x="4320" y="13417"/>
                  </a:lnTo>
                  <a:lnTo>
                    <a:pt x="4104" y="14321"/>
                  </a:lnTo>
                  <a:lnTo>
                    <a:pt x="3564" y="15748"/>
                  </a:lnTo>
                  <a:lnTo>
                    <a:pt x="3240" y="16319"/>
                  </a:lnTo>
                  <a:lnTo>
                    <a:pt x="2862" y="16795"/>
                  </a:lnTo>
                  <a:lnTo>
                    <a:pt x="2430" y="17175"/>
                  </a:lnTo>
                  <a:lnTo>
                    <a:pt x="2214" y="17270"/>
                  </a:lnTo>
                  <a:lnTo>
                    <a:pt x="1944" y="17413"/>
                  </a:lnTo>
                  <a:lnTo>
                    <a:pt x="1728" y="17461"/>
                  </a:lnTo>
                  <a:lnTo>
                    <a:pt x="1512" y="17556"/>
                  </a:lnTo>
                  <a:lnTo>
                    <a:pt x="1242" y="17556"/>
                  </a:lnTo>
                  <a:lnTo>
                    <a:pt x="972" y="17604"/>
                  </a:lnTo>
                  <a:lnTo>
                    <a:pt x="324" y="17556"/>
                  </a:lnTo>
                  <a:lnTo>
                    <a:pt x="0" y="17508"/>
                  </a:lnTo>
                  <a:lnTo>
                    <a:pt x="0" y="21219"/>
                  </a:lnTo>
                  <a:lnTo>
                    <a:pt x="378" y="21315"/>
                  </a:lnTo>
                  <a:lnTo>
                    <a:pt x="810" y="21457"/>
                  </a:lnTo>
                  <a:lnTo>
                    <a:pt x="1404" y="21552"/>
                  </a:lnTo>
                  <a:lnTo>
                    <a:pt x="2106" y="21600"/>
                  </a:lnTo>
                  <a:lnTo>
                    <a:pt x="2538" y="21552"/>
                  </a:lnTo>
                  <a:lnTo>
                    <a:pt x="2970" y="21552"/>
                  </a:lnTo>
                  <a:lnTo>
                    <a:pt x="3402" y="21505"/>
                  </a:lnTo>
                  <a:lnTo>
                    <a:pt x="3780" y="21362"/>
                  </a:lnTo>
                  <a:lnTo>
                    <a:pt x="4212" y="21267"/>
                  </a:lnTo>
                  <a:lnTo>
                    <a:pt x="4590" y="21124"/>
                  </a:lnTo>
                  <a:lnTo>
                    <a:pt x="4968" y="20934"/>
                  </a:lnTo>
                  <a:lnTo>
                    <a:pt x="5292" y="20744"/>
                  </a:lnTo>
                  <a:lnTo>
                    <a:pt x="5670" y="20553"/>
                  </a:lnTo>
                  <a:lnTo>
                    <a:pt x="6318" y="19982"/>
                  </a:lnTo>
                  <a:lnTo>
                    <a:pt x="6588" y="19649"/>
                  </a:lnTo>
                  <a:lnTo>
                    <a:pt x="6912" y="19269"/>
                  </a:lnTo>
                  <a:lnTo>
                    <a:pt x="7182" y="18888"/>
                  </a:lnTo>
                  <a:lnTo>
                    <a:pt x="7452" y="18412"/>
                  </a:lnTo>
                  <a:lnTo>
                    <a:pt x="7668" y="17937"/>
                  </a:lnTo>
                  <a:lnTo>
                    <a:pt x="8154" y="16795"/>
                  </a:lnTo>
                  <a:lnTo>
                    <a:pt x="8532" y="15558"/>
                  </a:lnTo>
                  <a:lnTo>
                    <a:pt x="8856" y="14130"/>
                  </a:lnTo>
                  <a:lnTo>
                    <a:pt x="9180" y="12513"/>
                  </a:lnTo>
                  <a:lnTo>
                    <a:pt x="9450" y="10705"/>
                  </a:lnTo>
                  <a:lnTo>
                    <a:pt x="9612" y="8611"/>
                  </a:lnTo>
                  <a:lnTo>
                    <a:pt x="9720" y="6375"/>
                  </a:lnTo>
                  <a:lnTo>
                    <a:pt x="9774" y="3901"/>
                  </a:lnTo>
                  <a:lnTo>
                    <a:pt x="16686" y="3901"/>
                  </a:lnTo>
                  <a:lnTo>
                    <a:pt x="16686" y="21219"/>
                  </a:lnTo>
                  <a:lnTo>
                    <a:pt x="21600" y="21219"/>
                  </a:lnTo>
                  <a:lnTo>
                    <a:pt x="2160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42"/>
            <p:cNvSpPr/>
            <p:nvPr/>
          </p:nvSpPr>
          <p:spPr>
            <a:xfrm>
              <a:off x="994887" y="102346"/>
              <a:ext cx="57124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53"/>
                  </a:lnTo>
                  <a:lnTo>
                    <a:pt x="12421" y="21460"/>
                  </a:lnTo>
                  <a:lnTo>
                    <a:pt x="12923" y="21414"/>
                  </a:lnTo>
                  <a:lnTo>
                    <a:pt x="13471" y="21228"/>
                  </a:lnTo>
                  <a:lnTo>
                    <a:pt x="13974" y="21088"/>
                  </a:lnTo>
                  <a:lnTo>
                    <a:pt x="14522" y="20948"/>
                  </a:lnTo>
                  <a:lnTo>
                    <a:pt x="14978" y="20762"/>
                  </a:lnTo>
                  <a:lnTo>
                    <a:pt x="15481" y="20576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73" y="19179"/>
                  </a:lnTo>
                  <a:lnTo>
                    <a:pt x="18038" y="18853"/>
                  </a:lnTo>
                  <a:lnTo>
                    <a:pt x="18449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54" y="17317"/>
                  </a:lnTo>
                  <a:lnTo>
                    <a:pt x="20002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554" y="11917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463" y="9124"/>
                  </a:lnTo>
                  <a:lnTo>
                    <a:pt x="21280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550" y="6052"/>
                  </a:lnTo>
                  <a:lnTo>
                    <a:pt x="20321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54" y="4283"/>
                  </a:lnTo>
                  <a:lnTo>
                    <a:pt x="19088" y="3864"/>
                  </a:lnTo>
                  <a:lnTo>
                    <a:pt x="18449" y="3119"/>
                  </a:lnTo>
                  <a:lnTo>
                    <a:pt x="18038" y="2747"/>
                  </a:lnTo>
                  <a:lnTo>
                    <a:pt x="17673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303"/>
                  </a:lnTo>
                  <a:lnTo>
                    <a:pt x="15481" y="1024"/>
                  </a:lnTo>
                  <a:lnTo>
                    <a:pt x="14978" y="838"/>
                  </a:lnTo>
                  <a:lnTo>
                    <a:pt x="14522" y="652"/>
                  </a:lnTo>
                  <a:lnTo>
                    <a:pt x="13974" y="512"/>
                  </a:lnTo>
                  <a:lnTo>
                    <a:pt x="13471" y="372"/>
                  </a:lnTo>
                  <a:lnTo>
                    <a:pt x="12923" y="186"/>
                  </a:lnTo>
                  <a:lnTo>
                    <a:pt x="12421" y="93"/>
                  </a:lnTo>
                  <a:lnTo>
                    <a:pt x="11325" y="0"/>
                  </a:lnTo>
                  <a:lnTo>
                    <a:pt x="10184" y="0"/>
                  </a:lnTo>
                  <a:lnTo>
                    <a:pt x="9681" y="47"/>
                  </a:lnTo>
                  <a:lnTo>
                    <a:pt x="9133" y="93"/>
                  </a:lnTo>
                  <a:lnTo>
                    <a:pt x="8631" y="186"/>
                  </a:lnTo>
                  <a:lnTo>
                    <a:pt x="8083" y="372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576" y="838"/>
                  </a:lnTo>
                  <a:lnTo>
                    <a:pt x="6074" y="1024"/>
                  </a:lnTo>
                  <a:lnTo>
                    <a:pt x="5663" y="1303"/>
                  </a:lnTo>
                  <a:lnTo>
                    <a:pt x="5160" y="1536"/>
                  </a:lnTo>
                  <a:lnTo>
                    <a:pt x="4749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62" y="2747"/>
                  </a:lnTo>
                  <a:lnTo>
                    <a:pt x="3151" y="3119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827" y="4655"/>
                  </a:lnTo>
                  <a:lnTo>
                    <a:pt x="1598" y="5121"/>
                  </a:lnTo>
                  <a:lnTo>
                    <a:pt x="1279" y="5540"/>
                  </a:lnTo>
                  <a:lnTo>
                    <a:pt x="1050" y="6052"/>
                  </a:lnTo>
                  <a:lnTo>
                    <a:pt x="868" y="6564"/>
                  </a:lnTo>
                  <a:lnTo>
                    <a:pt x="685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46" y="10241"/>
                  </a:lnTo>
                  <a:lnTo>
                    <a:pt x="0" y="10753"/>
                  </a:lnTo>
                  <a:lnTo>
                    <a:pt x="46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85" y="14571"/>
                  </a:lnTo>
                  <a:lnTo>
                    <a:pt x="868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86" y="18109"/>
                  </a:lnTo>
                  <a:lnTo>
                    <a:pt x="3151" y="18481"/>
                  </a:lnTo>
                  <a:lnTo>
                    <a:pt x="3562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49" y="19784"/>
                  </a:lnTo>
                  <a:lnTo>
                    <a:pt x="5160" y="20064"/>
                  </a:lnTo>
                  <a:lnTo>
                    <a:pt x="5663" y="20297"/>
                  </a:lnTo>
                  <a:lnTo>
                    <a:pt x="6074" y="20576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088"/>
                  </a:lnTo>
                  <a:lnTo>
                    <a:pt x="8083" y="21228"/>
                  </a:lnTo>
                  <a:lnTo>
                    <a:pt x="8631" y="21414"/>
                  </a:lnTo>
                  <a:lnTo>
                    <a:pt x="9133" y="21460"/>
                  </a:lnTo>
                  <a:lnTo>
                    <a:pt x="9681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092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626" y="16852"/>
                  </a:lnTo>
                  <a:lnTo>
                    <a:pt x="7078" y="16526"/>
                  </a:lnTo>
                  <a:lnTo>
                    <a:pt x="6576" y="16200"/>
                  </a:lnTo>
                  <a:lnTo>
                    <a:pt x="6119" y="15734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95" y="13593"/>
                  </a:lnTo>
                  <a:lnTo>
                    <a:pt x="4567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67" y="8659"/>
                  </a:lnTo>
                  <a:lnTo>
                    <a:pt x="4795" y="8007"/>
                  </a:lnTo>
                  <a:lnTo>
                    <a:pt x="5023" y="7448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19" y="5866"/>
                  </a:lnTo>
                  <a:lnTo>
                    <a:pt x="6576" y="5400"/>
                  </a:lnTo>
                  <a:lnTo>
                    <a:pt x="7078" y="5074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092" y="4003"/>
                  </a:lnTo>
                  <a:lnTo>
                    <a:pt x="10823" y="3957"/>
                  </a:lnTo>
                  <a:lnTo>
                    <a:pt x="11508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426" y="4422"/>
                  </a:lnTo>
                  <a:lnTo>
                    <a:pt x="14522" y="5074"/>
                  </a:lnTo>
                  <a:lnTo>
                    <a:pt x="14978" y="5400"/>
                  </a:lnTo>
                  <a:lnTo>
                    <a:pt x="15481" y="5866"/>
                  </a:lnTo>
                  <a:lnTo>
                    <a:pt x="15846" y="6331"/>
                  </a:lnTo>
                  <a:lnTo>
                    <a:pt x="16577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307" y="10055"/>
                  </a:lnTo>
                  <a:lnTo>
                    <a:pt x="17353" y="10753"/>
                  </a:lnTo>
                  <a:lnTo>
                    <a:pt x="17307" y="11545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77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4978" y="16200"/>
                  </a:lnTo>
                  <a:lnTo>
                    <a:pt x="14522" y="16526"/>
                  </a:lnTo>
                  <a:lnTo>
                    <a:pt x="13974" y="16852"/>
                  </a:lnTo>
                  <a:lnTo>
                    <a:pt x="13426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43"/>
            <p:cNvSpPr/>
            <p:nvPr/>
          </p:nvSpPr>
          <p:spPr>
            <a:xfrm>
              <a:off x="1060340" y="103536"/>
              <a:ext cx="34513" cy="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48" y="21600"/>
                  </a:lnTo>
                  <a:lnTo>
                    <a:pt x="6948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44"/>
            <p:cNvSpPr/>
            <p:nvPr/>
          </p:nvSpPr>
          <p:spPr>
            <a:xfrm>
              <a:off x="1103181" y="102346"/>
              <a:ext cx="45223" cy="5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7" y="0"/>
                  </a:moveTo>
                  <a:lnTo>
                    <a:pt x="5146" y="13174"/>
                  </a:lnTo>
                  <a:lnTo>
                    <a:pt x="514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96" y="21600"/>
                  </a:lnTo>
                  <a:lnTo>
                    <a:pt x="16398" y="8333"/>
                  </a:lnTo>
                  <a:lnTo>
                    <a:pt x="163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45"/>
            <p:cNvSpPr/>
            <p:nvPr/>
          </p:nvSpPr>
          <p:spPr>
            <a:xfrm>
              <a:off x="1160305" y="83304"/>
              <a:ext cx="45223" cy="7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65" y="4458"/>
                  </a:moveTo>
                  <a:lnTo>
                    <a:pt x="12926" y="4389"/>
                  </a:lnTo>
                  <a:lnTo>
                    <a:pt x="14173" y="4182"/>
                  </a:lnTo>
                  <a:lnTo>
                    <a:pt x="14740" y="4009"/>
                  </a:lnTo>
                  <a:lnTo>
                    <a:pt x="15307" y="3802"/>
                  </a:lnTo>
                  <a:lnTo>
                    <a:pt x="15817" y="3560"/>
                  </a:lnTo>
                  <a:lnTo>
                    <a:pt x="16271" y="3318"/>
                  </a:lnTo>
                  <a:lnTo>
                    <a:pt x="16668" y="3041"/>
                  </a:lnTo>
                  <a:lnTo>
                    <a:pt x="17008" y="2730"/>
                  </a:lnTo>
                  <a:lnTo>
                    <a:pt x="17405" y="2385"/>
                  </a:lnTo>
                  <a:lnTo>
                    <a:pt x="17631" y="2039"/>
                  </a:lnTo>
                  <a:lnTo>
                    <a:pt x="17972" y="1210"/>
                  </a:lnTo>
                  <a:lnTo>
                    <a:pt x="18028" y="795"/>
                  </a:lnTo>
                  <a:lnTo>
                    <a:pt x="18085" y="346"/>
                  </a:lnTo>
                  <a:lnTo>
                    <a:pt x="18085" y="0"/>
                  </a:lnTo>
                  <a:lnTo>
                    <a:pt x="14003" y="0"/>
                  </a:lnTo>
                  <a:lnTo>
                    <a:pt x="14003" y="829"/>
                  </a:lnTo>
                  <a:lnTo>
                    <a:pt x="13833" y="1175"/>
                  </a:lnTo>
                  <a:lnTo>
                    <a:pt x="13606" y="1486"/>
                  </a:lnTo>
                  <a:lnTo>
                    <a:pt x="13323" y="1728"/>
                  </a:lnTo>
                  <a:lnTo>
                    <a:pt x="12983" y="1970"/>
                  </a:lnTo>
                  <a:lnTo>
                    <a:pt x="12586" y="2108"/>
                  </a:lnTo>
                  <a:lnTo>
                    <a:pt x="12076" y="2177"/>
                  </a:lnTo>
                  <a:lnTo>
                    <a:pt x="11565" y="2212"/>
                  </a:lnTo>
                  <a:lnTo>
                    <a:pt x="10942" y="2177"/>
                  </a:lnTo>
                  <a:lnTo>
                    <a:pt x="10488" y="2108"/>
                  </a:lnTo>
                  <a:lnTo>
                    <a:pt x="9978" y="1970"/>
                  </a:lnTo>
                  <a:lnTo>
                    <a:pt x="9411" y="1486"/>
                  </a:lnTo>
                  <a:lnTo>
                    <a:pt x="9241" y="1175"/>
                  </a:lnTo>
                  <a:lnTo>
                    <a:pt x="9071" y="829"/>
                  </a:lnTo>
                  <a:lnTo>
                    <a:pt x="9071" y="0"/>
                  </a:lnTo>
                  <a:lnTo>
                    <a:pt x="4876" y="0"/>
                  </a:lnTo>
                  <a:lnTo>
                    <a:pt x="4876" y="346"/>
                  </a:lnTo>
                  <a:lnTo>
                    <a:pt x="4932" y="795"/>
                  </a:lnTo>
                  <a:lnTo>
                    <a:pt x="5046" y="1210"/>
                  </a:lnTo>
                  <a:lnTo>
                    <a:pt x="5216" y="1624"/>
                  </a:lnTo>
                  <a:lnTo>
                    <a:pt x="5443" y="2039"/>
                  </a:lnTo>
                  <a:lnTo>
                    <a:pt x="5669" y="2385"/>
                  </a:lnTo>
                  <a:lnTo>
                    <a:pt x="5953" y="2730"/>
                  </a:lnTo>
                  <a:lnTo>
                    <a:pt x="6293" y="3041"/>
                  </a:lnTo>
                  <a:lnTo>
                    <a:pt x="6746" y="3318"/>
                  </a:lnTo>
                  <a:lnTo>
                    <a:pt x="7200" y="3560"/>
                  </a:lnTo>
                  <a:lnTo>
                    <a:pt x="7767" y="3802"/>
                  </a:lnTo>
                  <a:lnTo>
                    <a:pt x="8277" y="4009"/>
                  </a:lnTo>
                  <a:lnTo>
                    <a:pt x="8901" y="4182"/>
                  </a:lnTo>
                  <a:lnTo>
                    <a:pt x="9468" y="4285"/>
                  </a:lnTo>
                  <a:lnTo>
                    <a:pt x="10148" y="4389"/>
                  </a:lnTo>
                  <a:lnTo>
                    <a:pt x="10772" y="4424"/>
                  </a:lnTo>
                  <a:lnTo>
                    <a:pt x="11565" y="4458"/>
                  </a:lnTo>
                  <a:close/>
                  <a:moveTo>
                    <a:pt x="19899" y="5564"/>
                  </a:moveTo>
                  <a:lnTo>
                    <a:pt x="5102" y="15345"/>
                  </a:lnTo>
                  <a:lnTo>
                    <a:pt x="5102" y="5875"/>
                  </a:lnTo>
                  <a:lnTo>
                    <a:pt x="0" y="5875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41" y="11750"/>
                  </a:lnTo>
                  <a:lnTo>
                    <a:pt x="16441" y="21289"/>
                  </a:lnTo>
                  <a:lnTo>
                    <a:pt x="21600" y="21289"/>
                  </a:lnTo>
                  <a:lnTo>
                    <a:pt x="21600" y="5564"/>
                  </a:lnTo>
                  <a:lnTo>
                    <a:pt x="19899" y="556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45" name="Рисунок 23" descr="Рисунок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493"/>
            <a:ext cx="9142618" cy="514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Рукописные данные 5" descr="Рукописные данные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32" y="-597459"/>
            <a:ext cx="30961" cy="2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Рисунок 11" descr="Рисунок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189" y="511436"/>
            <a:ext cx="1512001" cy="50400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Полилиния 22"/>
          <p:cNvSpPr/>
          <p:nvPr/>
        </p:nvSpPr>
        <p:spPr>
          <a:xfrm>
            <a:off x="679190" y="1521380"/>
            <a:ext cx="8464809" cy="295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71" y="0"/>
                </a:moveTo>
                <a:lnTo>
                  <a:pt x="15875" y="0"/>
                </a:lnTo>
                <a:lnTo>
                  <a:pt x="15875" y="1729"/>
                </a:lnTo>
                <a:lnTo>
                  <a:pt x="21600" y="1729"/>
                </a:lnTo>
                <a:lnTo>
                  <a:pt x="21600" y="20934"/>
                </a:lnTo>
                <a:lnTo>
                  <a:pt x="4648" y="20934"/>
                </a:lnTo>
                <a:lnTo>
                  <a:pt x="4648" y="21600"/>
                </a:lnTo>
                <a:lnTo>
                  <a:pt x="0" y="21600"/>
                </a:lnTo>
                <a:lnTo>
                  <a:pt x="0" y="3458"/>
                </a:lnTo>
                <a:lnTo>
                  <a:pt x="632" y="3458"/>
                </a:lnTo>
                <a:lnTo>
                  <a:pt x="632" y="1729"/>
                </a:lnTo>
                <a:lnTo>
                  <a:pt x="4330" y="1729"/>
                </a:lnTo>
                <a:lnTo>
                  <a:pt x="4330" y="2321"/>
                </a:lnTo>
                <a:lnTo>
                  <a:pt x="15870" y="2321"/>
                </a:lnTo>
                <a:lnTo>
                  <a:pt x="15870" y="1729"/>
                </a:lnTo>
                <a:lnTo>
                  <a:pt x="15271" y="172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4419600" y="4626863"/>
            <a:ext cx="2133600" cy="2807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1"/>
          <p:cNvSpPr txBox="1"/>
          <p:nvPr/>
        </p:nvSpPr>
        <p:spPr>
          <a:xfrm>
            <a:off x="1243217" y="2301910"/>
            <a:ext cx="57151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30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iOS: ARC, замыкания и память</a:t>
            </a:r>
          </a:p>
        </p:txBody>
      </p:sp>
      <p:sp>
        <p:nvSpPr>
          <p:cNvPr id="221" name="Подзаголовок 2"/>
          <p:cNvSpPr txBox="1"/>
          <p:nvPr/>
        </p:nvSpPr>
        <p:spPr>
          <a:xfrm>
            <a:off x="1175487" y="3386365"/>
            <a:ext cx="569770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Руслан Максимов</a:t>
            </a:r>
          </a:p>
          <a:p>
            <a:pPr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Ведущий инженер-программист мобильных приложений</a:t>
            </a:r>
          </a:p>
        </p:txBody>
      </p:sp>
      <p:grpSp>
        <p:nvGrpSpPr>
          <p:cNvPr id="263" name="Группа 1"/>
          <p:cNvGrpSpPr/>
          <p:nvPr/>
        </p:nvGrpSpPr>
        <p:grpSpPr>
          <a:xfrm>
            <a:off x="2867049" y="642103"/>
            <a:ext cx="2663832" cy="260354"/>
            <a:chOff x="0" y="0"/>
            <a:chExt cx="2663831" cy="260353"/>
          </a:xfrm>
        </p:grpSpPr>
        <p:sp>
          <p:nvSpPr>
            <p:cNvPr id="222" name="Freeform 5"/>
            <p:cNvSpPr/>
            <p:nvPr/>
          </p:nvSpPr>
          <p:spPr>
            <a:xfrm>
              <a:off x="-1" y="-1"/>
              <a:ext cx="884240" cy="26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82" y="6111"/>
                  </a:moveTo>
                  <a:lnTo>
                    <a:pt x="15034" y="6111"/>
                  </a:lnTo>
                  <a:lnTo>
                    <a:pt x="15034" y="12064"/>
                  </a:lnTo>
                  <a:lnTo>
                    <a:pt x="14382" y="12064"/>
                  </a:lnTo>
                  <a:lnTo>
                    <a:pt x="14382" y="6111"/>
                  </a:lnTo>
                  <a:close/>
                  <a:moveTo>
                    <a:pt x="6877" y="1870"/>
                  </a:moveTo>
                  <a:lnTo>
                    <a:pt x="7439" y="1883"/>
                  </a:lnTo>
                  <a:lnTo>
                    <a:pt x="7439" y="0"/>
                  </a:lnTo>
                  <a:lnTo>
                    <a:pt x="6873" y="0"/>
                  </a:lnTo>
                  <a:lnTo>
                    <a:pt x="6877" y="1870"/>
                  </a:lnTo>
                  <a:lnTo>
                    <a:pt x="5643" y="1870"/>
                  </a:lnTo>
                  <a:lnTo>
                    <a:pt x="5643" y="12657"/>
                  </a:lnTo>
                  <a:lnTo>
                    <a:pt x="5461" y="12670"/>
                  </a:lnTo>
                  <a:lnTo>
                    <a:pt x="5461" y="20283"/>
                  </a:lnTo>
                  <a:lnTo>
                    <a:pt x="5256" y="20296"/>
                  </a:lnTo>
                  <a:lnTo>
                    <a:pt x="5259" y="21600"/>
                  </a:lnTo>
                  <a:lnTo>
                    <a:pt x="5647" y="21600"/>
                  </a:lnTo>
                  <a:lnTo>
                    <a:pt x="5651" y="20296"/>
                  </a:lnTo>
                  <a:lnTo>
                    <a:pt x="6012" y="20296"/>
                  </a:lnTo>
                  <a:lnTo>
                    <a:pt x="6012" y="19071"/>
                  </a:lnTo>
                  <a:lnTo>
                    <a:pt x="6601" y="19071"/>
                  </a:lnTo>
                  <a:lnTo>
                    <a:pt x="9425" y="8877"/>
                  </a:lnTo>
                  <a:lnTo>
                    <a:pt x="9429" y="19058"/>
                  </a:lnTo>
                  <a:lnTo>
                    <a:pt x="10662" y="19071"/>
                  </a:lnTo>
                  <a:lnTo>
                    <a:pt x="10666" y="1883"/>
                  </a:lnTo>
                  <a:lnTo>
                    <a:pt x="9596" y="1870"/>
                  </a:lnTo>
                  <a:lnTo>
                    <a:pt x="6881" y="12064"/>
                  </a:lnTo>
                  <a:lnTo>
                    <a:pt x="6877" y="1870"/>
                  </a:lnTo>
                  <a:close/>
                  <a:moveTo>
                    <a:pt x="0" y="6967"/>
                  </a:moveTo>
                  <a:lnTo>
                    <a:pt x="217" y="6967"/>
                  </a:lnTo>
                  <a:lnTo>
                    <a:pt x="221" y="19071"/>
                  </a:lnTo>
                  <a:lnTo>
                    <a:pt x="3010" y="19071"/>
                  </a:lnTo>
                  <a:lnTo>
                    <a:pt x="3006" y="19611"/>
                  </a:lnTo>
                  <a:lnTo>
                    <a:pt x="5236" y="19624"/>
                  </a:lnTo>
                  <a:lnTo>
                    <a:pt x="5232" y="1870"/>
                  </a:lnTo>
                  <a:lnTo>
                    <a:pt x="3999" y="1870"/>
                  </a:lnTo>
                  <a:lnTo>
                    <a:pt x="3999" y="14817"/>
                  </a:lnTo>
                  <a:lnTo>
                    <a:pt x="3347" y="14830"/>
                  </a:lnTo>
                  <a:lnTo>
                    <a:pt x="3347" y="1870"/>
                  </a:lnTo>
                  <a:lnTo>
                    <a:pt x="2110" y="1870"/>
                  </a:lnTo>
                  <a:lnTo>
                    <a:pt x="2110" y="14830"/>
                  </a:lnTo>
                  <a:lnTo>
                    <a:pt x="1451" y="14830"/>
                  </a:lnTo>
                  <a:lnTo>
                    <a:pt x="1451" y="1870"/>
                  </a:lnTo>
                  <a:lnTo>
                    <a:pt x="0" y="1870"/>
                  </a:lnTo>
                  <a:lnTo>
                    <a:pt x="0" y="6967"/>
                  </a:lnTo>
                  <a:close/>
                  <a:moveTo>
                    <a:pt x="12493" y="6111"/>
                  </a:moveTo>
                  <a:lnTo>
                    <a:pt x="13149" y="6111"/>
                  </a:lnTo>
                  <a:lnTo>
                    <a:pt x="13149" y="12064"/>
                  </a:lnTo>
                  <a:lnTo>
                    <a:pt x="12493" y="12064"/>
                  </a:lnTo>
                  <a:lnTo>
                    <a:pt x="12493" y="6111"/>
                  </a:lnTo>
                  <a:close/>
                  <a:moveTo>
                    <a:pt x="11252" y="17451"/>
                  </a:moveTo>
                  <a:lnTo>
                    <a:pt x="10934" y="17451"/>
                  </a:lnTo>
                  <a:lnTo>
                    <a:pt x="10934" y="19058"/>
                  </a:lnTo>
                  <a:lnTo>
                    <a:pt x="11252" y="19058"/>
                  </a:lnTo>
                  <a:lnTo>
                    <a:pt x="11252" y="17517"/>
                  </a:lnTo>
                  <a:lnTo>
                    <a:pt x="12287" y="17491"/>
                  </a:lnTo>
                  <a:lnTo>
                    <a:pt x="12291" y="16292"/>
                  </a:lnTo>
                  <a:lnTo>
                    <a:pt x="13149" y="16292"/>
                  </a:lnTo>
                  <a:lnTo>
                    <a:pt x="13149" y="19058"/>
                  </a:lnTo>
                  <a:lnTo>
                    <a:pt x="14378" y="19058"/>
                  </a:lnTo>
                  <a:lnTo>
                    <a:pt x="14382" y="16292"/>
                  </a:lnTo>
                  <a:lnTo>
                    <a:pt x="16620" y="16279"/>
                  </a:lnTo>
                  <a:lnTo>
                    <a:pt x="16620" y="14330"/>
                  </a:lnTo>
                  <a:lnTo>
                    <a:pt x="17136" y="14330"/>
                  </a:lnTo>
                  <a:lnTo>
                    <a:pt x="17140" y="13684"/>
                  </a:lnTo>
                  <a:lnTo>
                    <a:pt x="16620" y="13684"/>
                  </a:lnTo>
                  <a:lnTo>
                    <a:pt x="16620" y="14290"/>
                  </a:lnTo>
                  <a:lnTo>
                    <a:pt x="16279" y="14290"/>
                  </a:lnTo>
                  <a:lnTo>
                    <a:pt x="16286" y="6691"/>
                  </a:lnTo>
                  <a:lnTo>
                    <a:pt x="17027" y="6691"/>
                  </a:lnTo>
                  <a:lnTo>
                    <a:pt x="17027" y="6098"/>
                  </a:lnTo>
                  <a:lnTo>
                    <a:pt x="18470" y="6098"/>
                  </a:lnTo>
                  <a:lnTo>
                    <a:pt x="18470" y="19071"/>
                  </a:lnTo>
                  <a:lnTo>
                    <a:pt x="19707" y="19071"/>
                  </a:lnTo>
                  <a:lnTo>
                    <a:pt x="19711" y="12446"/>
                  </a:lnTo>
                  <a:lnTo>
                    <a:pt x="20087" y="12446"/>
                  </a:lnTo>
                  <a:lnTo>
                    <a:pt x="20087" y="7336"/>
                  </a:lnTo>
                  <a:lnTo>
                    <a:pt x="19711" y="7336"/>
                  </a:lnTo>
                  <a:lnTo>
                    <a:pt x="19711" y="6098"/>
                  </a:lnTo>
                  <a:lnTo>
                    <a:pt x="21596" y="6098"/>
                  </a:lnTo>
                  <a:lnTo>
                    <a:pt x="21600" y="1870"/>
                  </a:lnTo>
                  <a:lnTo>
                    <a:pt x="16581" y="1870"/>
                  </a:lnTo>
                  <a:lnTo>
                    <a:pt x="16581" y="6098"/>
                  </a:lnTo>
                  <a:lnTo>
                    <a:pt x="16279" y="6098"/>
                  </a:lnTo>
                  <a:lnTo>
                    <a:pt x="16279" y="1883"/>
                  </a:lnTo>
                  <a:lnTo>
                    <a:pt x="11252" y="1870"/>
                  </a:lnTo>
                  <a:lnTo>
                    <a:pt x="11252" y="1745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6"/>
            <p:cNvSpPr/>
            <p:nvPr/>
          </p:nvSpPr>
          <p:spPr>
            <a:xfrm>
              <a:off x="1055690" y="25399"/>
              <a:ext cx="88901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115" y="0"/>
                  </a:lnTo>
                  <a:lnTo>
                    <a:pt x="18115" y="17598"/>
                  </a:lnTo>
                  <a:lnTo>
                    <a:pt x="12523" y="17598"/>
                  </a:lnTo>
                  <a:lnTo>
                    <a:pt x="12523" y="0"/>
                  </a:lnTo>
                  <a:lnTo>
                    <a:pt x="9038" y="0"/>
                  </a:lnTo>
                  <a:lnTo>
                    <a:pt x="9038" y="17598"/>
                  </a:lnTo>
                  <a:lnTo>
                    <a:pt x="3447" y="17598"/>
                  </a:lnTo>
                  <a:lnTo>
                    <a:pt x="3447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7"/>
            <p:cNvSpPr/>
            <p:nvPr/>
          </p:nvSpPr>
          <p:spPr>
            <a:xfrm>
              <a:off x="1160465" y="25399"/>
              <a:ext cx="61914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938" y="10221"/>
                  </a:lnTo>
                  <a:lnTo>
                    <a:pt x="20385" y="0"/>
                  </a:lnTo>
                  <a:lnTo>
                    <a:pt x="14363" y="0"/>
                  </a:lnTo>
                  <a:lnTo>
                    <a:pt x="5027" y="9980"/>
                  </a:lnTo>
                  <a:lnTo>
                    <a:pt x="502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5027" y="21600"/>
                  </a:lnTo>
                  <a:lnTo>
                    <a:pt x="5027" y="10366"/>
                  </a:lnTo>
                  <a:lnTo>
                    <a:pt x="1552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8"/>
            <p:cNvSpPr/>
            <p:nvPr/>
          </p:nvSpPr>
          <p:spPr>
            <a:xfrm>
              <a:off x="1222378" y="23813"/>
              <a:ext cx="76201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07"/>
                  </a:lnTo>
                  <a:lnTo>
                    <a:pt x="12447" y="21460"/>
                  </a:lnTo>
                  <a:lnTo>
                    <a:pt x="12951" y="21367"/>
                  </a:lnTo>
                  <a:lnTo>
                    <a:pt x="13500" y="21274"/>
                  </a:lnTo>
                  <a:lnTo>
                    <a:pt x="13958" y="21134"/>
                  </a:lnTo>
                  <a:lnTo>
                    <a:pt x="14507" y="20948"/>
                  </a:lnTo>
                  <a:lnTo>
                    <a:pt x="14964" y="20762"/>
                  </a:lnTo>
                  <a:lnTo>
                    <a:pt x="15468" y="20529"/>
                  </a:lnTo>
                  <a:lnTo>
                    <a:pt x="16841" y="19831"/>
                  </a:lnTo>
                  <a:lnTo>
                    <a:pt x="17664" y="19179"/>
                  </a:lnTo>
                  <a:lnTo>
                    <a:pt x="18031" y="18807"/>
                  </a:lnTo>
                  <a:lnTo>
                    <a:pt x="18442" y="18481"/>
                  </a:lnTo>
                  <a:lnTo>
                    <a:pt x="19175" y="17736"/>
                  </a:lnTo>
                  <a:lnTo>
                    <a:pt x="19449" y="17364"/>
                  </a:lnTo>
                  <a:lnTo>
                    <a:pt x="19769" y="16898"/>
                  </a:lnTo>
                  <a:lnTo>
                    <a:pt x="19998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83"/>
                  </a:lnTo>
                  <a:lnTo>
                    <a:pt x="20959" y="14617"/>
                  </a:lnTo>
                  <a:lnTo>
                    <a:pt x="21142" y="14059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08" y="9124"/>
                  </a:lnTo>
                  <a:lnTo>
                    <a:pt x="21417" y="8612"/>
                  </a:lnTo>
                  <a:lnTo>
                    <a:pt x="21280" y="8053"/>
                  </a:lnTo>
                  <a:lnTo>
                    <a:pt x="21142" y="7541"/>
                  </a:lnTo>
                  <a:lnTo>
                    <a:pt x="20959" y="7029"/>
                  </a:lnTo>
                  <a:lnTo>
                    <a:pt x="20731" y="6517"/>
                  </a:lnTo>
                  <a:lnTo>
                    <a:pt x="20547" y="6052"/>
                  </a:lnTo>
                  <a:lnTo>
                    <a:pt x="20319" y="5586"/>
                  </a:lnTo>
                  <a:lnTo>
                    <a:pt x="19998" y="5167"/>
                  </a:lnTo>
                  <a:lnTo>
                    <a:pt x="19769" y="4702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072"/>
                  </a:lnTo>
                  <a:lnTo>
                    <a:pt x="18031" y="2747"/>
                  </a:lnTo>
                  <a:lnTo>
                    <a:pt x="17664" y="2421"/>
                  </a:lnTo>
                  <a:lnTo>
                    <a:pt x="17253" y="2095"/>
                  </a:lnTo>
                  <a:lnTo>
                    <a:pt x="16841" y="1816"/>
                  </a:lnTo>
                  <a:lnTo>
                    <a:pt x="15925" y="1257"/>
                  </a:lnTo>
                  <a:lnTo>
                    <a:pt x="15468" y="1024"/>
                  </a:lnTo>
                  <a:lnTo>
                    <a:pt x="14964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26"/>
                  </a:lnTo>
                  <a:lnTo>
                    <a:pt x="12951" y="233"/>
                  </a:lnTo>
                  <a:lnTo>
                    <a:pt x="12447" y="140"/>
                  </a:lnTo>
                  <a:lnTo>
                    <a:pt x="11853" y="47"/>
                  </a:lnTo>
                  <a:lnTo>
                    <a:pt x="11349" y="47"/>
                  </a:lnTo>
                  <a:lnTo>
                    <a:pt x="10754" y="0"/>
                  </a:lnTo>
                  <a:lnTo>
                    <a:pt x="10251" y="47"/>
                  </a:lnTo>
                  <a:lnTo>
                    <a:pt x="9656" y="47"/>
                  </a:lnTo>
                  <a:lnTo>
                    <a:pt x="9107" y="140"/>
                  </a:lnTo>
                  <a:lnTo>
                    <a:pt x="8603" y="233"/>
                  </a:lnTo>
                  <a:lnTo>
                    <a:pt x="8054" y="326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590" y="838"/>
                  </a:lnTo>
                  <a:lnTo>
                    <a:pt x="6086" y="1024"/>
                  </a:lnTo>
                  <a:lnTo>
                    <a:pt x="5629" y="1257"/>
                  </a:lnTo>
                  <a:lnTo>
                    <a:pt x="4714" y="1816"/>
                  </a:lnTo>
                  <a:lnTo>
                    <a:pt x="4347" y="2095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072"/>
                  </a:lnTo>
                  <a:lnTo>
                    <a:pt x="2792" y="3491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702"/>
                  </a:lnTo>
                  <a:lnTo>
                    <a:pt x="1556" y="5167"/>
                  </a:lnTo>
                  <a:lnTo>
                    <a:pt x="1281" y="5586"/>
                  </a:lnTo>
                  <a:lnTo>
                    <a:pt x="824" y="6517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20" y="8053"/>
                  </a:lnTo>
                  <a:lnTo>
                    <a:pt x="183" y="8612"/>
                  </a:lnTo>
                  <a:lnTo>
                    <a:pt x="92" y="9124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92" y="12476"/>
                  </a:lnTo>
                  <a:lnTo>
                    <a:pt x="183" y="13034"/>
                  </a:lnTo>
                  <a:lnTo>
                    <a:pt x="320" y="13547"/>
                  </a:lnTo>
                  <a:lnTo>
                    <a:pt x="503" y="14059"/>
                  </a:lnTo>
                  <a:lnTo>
                    <a:pt x="641" y="14617"/>
                  </a:lnTo>
                  <a:lnTo>
                    <a:pt x="824" y="15083"/>
                  </a:lnTo>
                  <a:lnTo>
                    <a:pt x="1281" y="16014"/>
                  </a:lnTo>
                  <a:lnTo>
                    <a:pt x="1556" y="16479"/>
                  </a:lnTo>
                  <a:lnTo>
                    <a:pt x="1831" y="16898"/>
                  </a:lnTo>
                  <a:lnTo>
                    <a:pt x="2105" y="17364"/>
                  </a:lnTo>
                  <a:lnTo>
                    <a:pt x="2471" y="17736"/>
                  </a:lnTo>
                  <a:lnTo>
                    <a:pt x="2792" y="18155"/>
                  </a:lnTo>
                  <a:lnTo>
                    <a:pt x="3112" y="18481"/>
                  </a:lnTo>
                  <a:lnTo>
                    <a:pt x="3524" y="18807"/>
                  </a:lnTo>
                  <a:lnTo>
                    <a:pt x="3890" y="19179"/>
                  </a:lnTo>
                  <a:lnTo>
                    <a:pt x="4347" y="19505"/>
                  </a:lnTo>
                  <a:lnTo>
                    <a:pt x="4714" y="19831"/>
                  </a:lnTo>
                  <a:lnTo>
                    <a:pt x="6086" y="20529"/>
                  </a:lnTo>
                  <a:lnTo>
                    <a:pt x="6590" y="20762"/>
                  </a:lnTo>
                  <a:lnTo>
                    <a:pt x="7047" y="20948"/>
                  </a:lnTo>
                  <a:lnTo>
                    <a:pt x="7551" y="21134"/>
                  </a:lnTo>
                  <a:lnTo>
                    <a:pt x="8054" y="21274"/>
                  </a:lnTo>
                  <a:lnTo>
                    <a:pt x="8603" y="21367"/>
                  </a:lnTo>
                  <a:lnTo>
                    <a:pt x="9107" y="21460"/>
                  </a:lnTo>
                  <a:lnTo>
                    <a:pt x="9656" y="21507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068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46" y="17178"/>
                  </a:lnTo>
                  <a:lnTo>
                    <a:pt x="7597" y="16852"/>
                  </a:lnTo>
                  <a:lnTo>
                    <a:pt x="7047" y="16572"/>
                  </a:lnTo>
                  <a:lnTo>
                    <a:pt x="6590" y="16153"/>
                  </a:lnTo>
                  <a:lnTo>
                    <a:pt x="6086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47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256" y="10800"/>
                  </a:lnTo>
                  <a:lnTo>
                    <a:pt x="4347" y="10055"/>
                  </a:lnTo>
                  <a:lnTo>
                    <a:pt x="4393" y="9357"/>
                  </a:lnTo>
                  <a:lnTo>
                    <a:pt x="4759" y="8053"/>
                  </a:lnTo>
                  <a:lnTo>
                    <a:pt x="5034" y="7402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086" y="5912"/>
                  </a:lnTo>
                  <a:lnTo>
                    <a:pt x="6590" y="5447"/>
                  </a:lnTo>
                  <a:lnTo>
                    <a:pt x="7047" y="5074"/>
                  </a:lnTo>
                  <a:lnTo>
                    <a:pt x="7597" y="4702"/>
                  </a:lnTo>
                  <a:lnTo>
                    <a:pt x="8146" y="4469"/>
                  </a:lnTo>
                  <a:lnTo>
                    <a:pt x="8786" y="4236"/>
                  </a:lnTo>
                  <a:lnTo>
                    <a:pt x="10068" y="3957"/>
                  </a:lnTo>
                  <a:lnTo>
                    <a:pt x="11486" y="3957"/>
                  </a:lnTo>
                  <a:lnTo>
                    <a:pt x="12768" y="4236"/>
                  </a:lnTo>
                  <a:lnTo>
                    <a:pt x="13408" y="4469"/>
                  </a:lnTo>
                  <a:lnTo>
                    <a:pt x="13958" y="4702"/>
                  </a:lnTo>
                  <a:lnTo>
                    <a:pt x="14507" y="5074"/>
                  </a:lnTo>
                  <a:lnTo>
                    <a:pt x="15010" y="5447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02"/>
                  </a:lnTo>
                  <a:lnTo>
                    <a:pt x="16841" y="8053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800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24" y="12941"/>
                  </a:lnTo>
                  <a:lnTo>
                    <a:pt x="16841" y="13547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468" y="15734"/>
                  </a:lnTo>
                  <a:lnTo>
                    <a:pt x="15010" y="16153"/>
                  </a:lnTo>
                  <a:lnTo>
                    <a:pt x="14507" y="16572"/>
                  </a:lnTo>
                  <a:lnTo>
                    <a:pt x="13958" y="16852"/>
                  </a:lnTo>
                  <a:lnTo>
                    <a:pt x="13408" y="17178"/>
                  </a:lnTo>
                  <a:lnTo>
                    <a:pt x="12768" y="17364"/>
                  </a:lnTo>
                  <a:lnTo>
                    <a:pt x="12127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9"/>
            <p:cNvSpPr/>
            <p:nvPr/>
          </p:nvSpPr>
          <p:spPr>
            <a:xfrm>
              <a:off x="1301753" y="25399"/>
              <a:ext cx="63501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71" y="0"/>
                  </a:moveTo>
                  <a:lnTo>
                    <a:pt x="5117" y="3949"/>
                  </a:lnTo>
                  <a:lnTo>
                    <a:pt x="5117" y="5662"/>
                  </a:lnTo>
                  <a:lnTo>
                    <a:pt x="5063" y="7232"/>
                  </a:lnTo>
                  <a:lnTo>
                    <a:pt x="4956" y="8707"/>
                  </a:lnTo>
                  <a:lnTo>
                    <a:pt x="4794" y="10086"/>
                  </a:lnTo>
                  <a:lnTo>
                    <a:pt x="4686" y="11323"/>
                  </a:lnTo>
                  <a:lnTo>
                    <a:pt x="4525" y="12418"/>
                  </a:lnTo>
                  <a:lnTo>
                    <a:pt x="4309" y="13417"/>
                  </a:lnTo>
                  <a:lnTo>
                    <a:pt x="4094" y="14321"/>
                  </a:lnTo>
                  <a:lnTo>
                    <a:pt x="3878" y="15130"/>
                  </a:lnTo>
                  <a:lnTo>
                    <a:pt x="3501" y="15796"/>
                  </a:lnTo>
                  <a:lnTo>
                    <a:pt x="3232" y="16414"/>
                  </a:lnTo>
                  <a:lnTo>
                    <a:pt x="2855" y="16842"/>
                  </a:lnTo>
                  <a:lnTo>
                    <a:pt x="2693" y="17033"/>
                  </a:lnTo>
                  <a:lnTo>
                    <a:pt x="2424" y="17223"/>
                  </a:lnTo>
                  <a:lnTo>
                    <a:pt x="2208" y="17366"/>
                  </a:lnTo>
                  <a:lnTo>
                    <a:pt x="1778" y="17556"/>
                  </a:lnTo>
                  <a:lnTo>
                    <a:pt x="1239" y="17651"/>
                  </a:lnTo>
                  <a:lnTo>
                    <a:pt x="377" y="17651"/>
                  </a:lnTo>
                  <a:lnTo>
                    <a:pt x="0" y="17604"/>
                  </a:lnTo>
                  <a:lnTo>
                    <a:pt x="0" y="21315"/>
                  </a:lnTo>
                  <a:lnTo>
                    <a:pt x="377" y="21410"/>
                  </a:lnTo>
                  <a:lnTo>
                    <a:pt x="862" y="21505"/>
                  </a:lnTo>
                  <a:lnTo>
                    <a:pt x="1400" y="21552"/>
                  </a:lnTo>
                  <a:lnTo>
                    <a:pt x="2047" y="21600"/>
                  </a:lnTo>
                  <a:lnTo>
                    <a:pt x="2478" y="21600"/>
                  </a:lnTo>
                  <a:lnTo>
                    <a:pt x="2963" y="21552"/>
                  </a:lnTo>
                  <a:lnTo>
                    <a:pt x="3394" y="21505"/>
                  </a:lnTo>
                  <a:lnTo>
                    <a:pt x="3824" y="21410"/>
                  </a:lnTo>
                  <a:lnTo>
                    <a:pt x="4201" y="21315"/>
                  </a:lnTo>
                  <a:lnTo>
                    <a:pt x="4956" y="21029"/>
                  </a:lnTo>
                  <a:lnTo>
                    <a:pt x="5333" y="20839"/>
                  </a:lnTo>
                  <a:lnTo>
                    <a:pt x="5656" y="20553"/>
                  </a:lnTo>
                  <a:lnTo>
                    <a:pt x="5979" y="20315"/>
                  </a:lnTo>
                  <a:lnTo>
                    <a:pt x="6302" y="20030"/>
                  </a:lnTo>
                  <a:lnTo>
                    <a:pt x="6625" y="19649"/>
                  </a:lnTo>
                  <a:lnTo>
                    <a:pt x="6895" y="19316"/>
                  </a:lnTo>
                  <a:lnTo>
                    <a:pt x="7433" y="18460"/>
                  </a:lnTo>
                  <a:lnTo>
                    <a:pt x="7703" y="17937"/>
                  </a:lnTo>
                  <a:lnTo>
                    <a:pt x="8134" y="16890"/>
                  </a:lnTo>
                  <a:lnTo>
                    <a:pt x="8565" y="15653"/>
                  </a:lnTo>
                  <a:lnTo>
                    <a:pt x="8888" y="14178"/>
                  </a:lnTo>
                  <a:lnTo>
                    <a:pt x="9157" y="12513"/>
                  </a:lnTo>
                  <a:lnTo>
                    <a:pt x="9373" y="10705"/>
                  </a:lnTo>
                  <a:lnTo>
                    <a:pt x="9588" y="8659"/>
                  </a:lnTo>
                  <a:lnTo>
                    <a:pt x="9750" y="6470"/>
                  </a:lnTo>
                  <a:lnTo>
                    <a:pt x="9803" y="3949"/>
                  </a:lnTo>
                  <a:lnTo>
                    <a:pt x="16698" y="3949"/>
                  </a:lnTo>
                  <a:lnTo>
                    <a:pt x="16698" y="21315"/>
                  </a:lnTo>
                  <a:lnTo>
                    <a:pt x="21600" y="21315"/>
                  </a:lnTo>
                  <a:lnTo>
                    <a:pt x="21600" y="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10"/>
            <p:cNvSpPr/>
            <p:nvPr/>
          </p:nvSpPr>
          <p:spPr>
            <a:xfrm>
              <a:off x="1374778" y="23812"/>
              <a:ext cx="6826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3" y="21600"/>
                  </a:moveTo>
                  <a:lnTo>
                    <a:pt x="21600" y="21600"/>
                  </a:lnTo>
                  <a:lnTo>
                    <a:pt x="11533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07" y="21600"/>
                  </a:lnTo>
                  <a:lnTo>
                    <a:pt x="6171" y="18805"/>
                  </a:lnTo>
                  <a:lnTo>
                    <a:pt x="15378" y="18805"/>
                  </a:lnTo>
                  <a:lnTo>
                    <a:pt x="16643" y="21600"/>
                  </a:lnTo>
                  <a:close/>
                  <a:moveTo>
                    <a:pt x="13759" y="15253"/>
                  </a:moveTo>
                  <a:lnTo>
                    <a:pt x="7790" y="15253"/>
                  </a:lnTo>
                  <a:lnTo>
                    <a:pt x="10775" y="8100"/>
                  </a:lnTo>
                  <a:lnTo>
                    <a:pt x="13759" y="15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11"/>
            <p:cNvSpPr/>
            <p:nvPr/>
          </p:nvSpPr>
          <p:spPr>
            <a:xfrm>
              <a:off x="1476378" y="23813"/>
              <a:ext cx="6191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2" y="0"/>
                  </a:moveTo>
                  <a:lnTo>
                    <a:pt x="5173" y="13174"/>
                  </a:lnTo>
                  <a:lnTo>
                    <a:pt x="5173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8" y="21600"/>
                  </a:lnTo>
                  <a:lnTo>
                    <a:pt x="16484" y="8286"/>
                  </a:lnTo>
                  <a:lnTo>
                    <a:pt x="16484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95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Freeform 12"/>
            <p:cNvSpPr/>
            <p:nvPr/>
          </p:nvSpPr>
          <p:spPr>
            <a:xfrm>
              <a:off x="1554165" y="25399"/>
              <a:ext cx="60326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357" y="12295"/>
                  </a:lnTo>
                  <a:lnTo>
                    <a:pt x="16357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57" y="0"/>
                  </a:lnTo>
                  <a:lnTo>
                    <a:pt x="16357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Freeform 13"/>
            <p:cNvSpPr/>
            <p:nvPr/>
          </p:nvSpPr>
          <p:spPr>
            <a:xfrm>
              <a:off x="1625604" y="22225"/>
              <a:ext cx="825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558" y="10253"/>
                  </a:lnTo>
                  <a:lnTo>
                    <a:pt x="21558" y="9752"/>
                  </a:lnTo>
                  <a:lnTo>
                    <a:pt x="21516" y="9251"/>
                  </a:lnTo>
                  <a:lnTo>
                    <a:pt x="21433" y="8841"/>
                  </a:lnTo>
                  <a:lnTo>
                    <a:pt x="21349" y="8385"/>
                  </a:lnTo>
                  <a:lnTo>
                    <a:pt x="21224" y="7975"/>
                  </a:lnTo>
                  <a:lnTo>
                    <a:pt x="21057" y="7610"/>
                  </a:lnTo>
                  <a:lnTo>
                    <a:pt x="20932" y="7200"/>
                  </a:lnTo>
                  <a:lnTo>
                    <a:pt x="20556" y="6425"/>
                  </a:lnTo>
                  <a:lnTo>
                    <a:pt x="20096" y="5742"/>
                  </a:lnTo>
                  <a:lnTo>
                    <a:pt x="19636" y="5149"/>
                  </a:lnTo>
                  <a:lnTo>
                    <a:pt x="18467" y="4056"/>
                  </a:lnTo>
                  <a:lnTo>
                    <a:pt x="17798" y="3646"/>
                  </a:lnTo>
                  <a:lnTo>
                    <a:pt x="17046" y="3235"/>
                  </a:lnTo>
                  <a:lnTo>
                    <a:pt x="16252" y="2916"/>
                  </a:lnTo>
                  <a:lnTo>
                    <a:pt x="15417" y="2689"/>
                  </a:lnTo>
                  <a:lnTo>
                    <a:pt x="14539" y="2461"/>
                  </a:lnTo>
                  <a:lnTo>
                    <a:pt x="13620" y="2324"/>
                  </a:lnTo>
                  <a:lnTo>
                    <a:pt x="12659" y="2233"/>
                  </a:lnTo>
                  <a:lnTo>
                    <a:pt x="12659" y="0"/>
                  </a:lnTo>
                  <a:lnTo>
                    <a:pt x="8899" y="0"/>
                  </a:lnTo>
                  <a:lnTo>
                    <a:pt x="8899" y="2233"/>
                  </a:lnTo>
                  <a:lnTo>
                    <a:pt x="7938" y="2324"/>
                  </a:lnTo>
                  <a:lnTo>
                    <a:pt x="7019" y="2506"/>
                  </a:lnTo>
                  <a:lnTo>
                    <a:pt x="6142" y="2689"/>
                  </a:lnTo>
                  <a:lnTo>
                    <a:pt x="5306" y="2916"/>
                  </a:lnTo>
                  <a:lnTo>
                    <a:pt x="4554" y="3235"/>
                  </a:lnTo>
                  <a:lnTo>
                    <a:pt x="3802" y="3646"/>
                  </a:lnTo>
                  <a:lnTo>
                    <a:pt x="3175" y="4056"/>
                  </a:lnTo>
                  <a:lnTo>
                    <a:pt x="2507" y="4557"/>
                  </a:lnTo>
                  <a:lnTo>
                    <a:pt x="1462" y="5696"/>
                  </a:lnTo>
                  <a:lnTo>
                    <a:pt x="1044" y="6380"/>
                  </a:lnTo>
                  <a:lnTo>
                    <a:pt x="668" y="7109"/>
                  </a:lnTo>
                  <a:lnTo>
                    <a:pt x="543" y="7519"/>
                  </a:lnTo>
                  <a:lnTo>
                    <a:pt x="376" y="7929"/>
                  </a:lnTo>
                  <a:lnTo>
                    <a:pt x="251" y="8294"/>
                  </a:lnTo>
                  <a:lnTo>
                    <a:pt x="167" y="8749"/>
                  </a:lnTo>
                  <a:lnTo>
                    <a:pt x="125" y="9205"/>
                  </a:lnTo>
                  <a:lnTo>
                    <a:pt x="42" y="9661"/>
                  </a:lnTo>
                  <a:lnTo>
                    <a:pt x="42" y="10116"/>
                  </a:lnTo>
                  <a:lnTo>
                    <a:pt x="0" y="10618"/>
                  </a:lnTo>
                  <a:lnTo>
                    <a:pt x="42" y="11119"/>
                  </a:lnTo>
                  <a:lnTo>
                    <a:pt x="42" y="11575"/>
                  </a:lnTo>
                  <a:lnTo>
                    <a:pt x="125" y="12076"/>
                  </a:lnTo>
                  <a:lnTo>
                    <a:pt x="167" y="12486"/>
                  </a:lnTo>
                  <a:lnTo>
                    <a:pt x="251" y="12942"/>
                  </a:lnTo>
                  <a:lnTo>
                    <a:pt x="376" y="13352"/>
                  </a:lnTo>
                  <a:lnTo>
                    <a:pt x="543" y="13762"/>
                  </a:lnTo>
                  <a:lnTo>
                    <a:pt x="668" y="14127"/>
                  </a:lnTo>
                  <a:lnTo>
                    <a:pt x="1044" y="14901"/>
                  </a:lnTo>
                  <a:lnTo>
                    <a:pt x="1462" y="15585"/>
                  </a:lnTo>
                  <a:lnTo>
                    <a:pt x="1964" y="16223"/>
                  </a:lnTo>
                  <a:lnTo>
                    <a:pt x="2507" y="16770"/>
                  </a:lnTo>
                  <a:lnTo>
                    <a:pt x="3175" y="17271"/>
                  </a:lnTo>
                  <a:lnTo>
                    <a:pt x="3802" y="17727"/>
                  </a:lnTo>
                  <a:lnTo>
                    <a:pt x="4554" y="18137"/>
                  </a:lnTo>
                  <a:lnTo>
                    <a:pt x="5306" y="18456"/>
                  </a:lnTo>
                  <a:lnTo>
                    <a:pt x="6142" y="18684"/>
                  </a:lnTo>
                  <a:lnTo>
                    <a:pt x="7019" y="18911"/>
                  </a:lnTo>
                  <a:lnTo>
                    <a:pt x="7938" y="19048"/>
                  </a:lnTo>
                  <a:lnTo>
                    <a:pt x="8899" y="19139"/>
                  </a:lnTo>
                  <a:lnTo>
                    <a:pt x="8899" y="21600"/>
                  </a:lnTo>
                  <a:lnTo>
                    <a:pt x="12659" y="21600"/>
                  </a:lnTo>
                  <a:lnTo>
                    <a:pt x="12659" y="19139"/>
                  </a:lnTo>
                  <a:lnTo>
                    <a:pt x="13620" y="19094"/>
                  </a:lnTo>
                  <a:lnTo>
                    <a:pt x="14539" y="18957"/>
                  </a:lnTo>
                  <a:lnTo>
                    <a:pt x="15417" y="18775"/>
                  </a:lnTo>
                  <a:lnTo>
                    <a:pt x="16252" y="18456"/>
                  </a:lnTo>
                  <a:lnTo>
                    <a:pt x="17046" y="18182"/>
                  </a:lnTo>
                  <a:lnTo>
                    <a:pt x="17798" y="17772"/>
                  </a:lnTo>
                  <a:lnTo>
                    <a:pt x="18467" y="17316"/>
                  </a:lnTo>
                  <a:lnTo>
                    <a:pt x="19051" y="16815"/>
                  </a:lnTo>
                  <a:lnTo>
                    <a:pt x="19636" y="16268"/>
                  </a:lnTo>
                  <a:lnTo>
                    <a:pt x="20096" y="15630"/>
                  </a:lnTo>
                  <a:lnTo>
                    <a:pt x="20556" y="14947"/>
                  </a:lnTo>
                  <a:lnTo>
                    <a:pt x="20932" y="14218"/>
                  </a:lnTo>
                  <a:lnTo>
                    <a:pt x="21057" y="13853"/>
                  </a:lnTo>
                  <a:lnTo>
                    <a:pt x="21224" y="13397"/>
                  </a:lnTo>
                  <a:lnTo>
                    <a:pt x="21349" y="13033"/>
                  </a:lnTo>
                  <a:lnTo>
                    <a:pt x="21516" y="12122"/>
                  </a:lnTo>
                  <a:lnTo>
                    <a:pt x="21558" y="11666"/>
                  </a:lnTo>
                  <a:lnTo>
                    <a:pt x="21558" y="11210"/>
                  </a:lnTo>
                  <a:lnTo>
                    <a:pt x="21600" y="10709"/>
                  </a:lnTo>
                  <a:close/>
                  <a:moveTo>
                    <a:pt x="12659" y="15585"/>
                  </a:moveTo>
                  <a:lnTo>
                    <a:pt x="12659" y="5787"/>
                  </a:lnTo>
                  <a:lnTo>
                    <a:pt x="13286" y="5878"/>
                  </a:lnTo>
                  <a:lnTo>
                    <a:pt x="13787" y="5924"/>
                  </a:lnTo>
                  <a:lnTo>
                    <a:pt x="14330" y="6061"/>
                  </a:lnTo>
                  <a:lnTo>
                    <a:pt x="14790" y="6197"/>
                  </a:lnTo>
                  <a:lnTo>
                    <a:pt x="15291" y="6334"/>
                  </a:lnTo>
                  <a:lnTo>
                    <a:pt x="15709" y="6562"/>
                  </a:lnTo>
                  <a:lnTo>
                    <a:pt x="16461" y="7109"/>
                  </a:lnTo>
                  <a:lnTo>
                    <a:pt x="16795" y="7428"/>
                  </a:lnTo>
                  <a:lnTo>
                    <a:pt x="17297" y="8157"/>
                  </a:lnTo>
                  <a:lnTo>
                    <a:pt x="17464" y="8613"/>
                  </a:lnTo>
                  <a:lnTo>
                    <a:pt x="17673" y="9023"/>
                  </a:lnTo>
                  <a:lnTo>
                    <a:pt x="17756" y="9570"/>
                  </a:lnTo>
                  <a:lnTo>
                    <a:pt x="17840" y="10071"/>
                  </a:lnTo>
                  <a:lnTo>
                    <a:pt x="17840" y="11210"/>
                  </a:lnTo>
                  <a:lnTo>
                    <a:pt x="17756" y="11711"/>
                  </a:lnTo>
                  <a:lnTo>
                    <a:pt x="17673" y="12258"/>
                  </a:lnTo>
                  <a:lnTo>
                    <a:pt x="17464" y="12668"/>
                  </a:lnTo>
                  <a:lnTo>
                    <a:pt x="17297" y="13124"/>
                  </a:lnTo>
                  <a:lnTo>
                    <a:pt x="17046" y="13534"/>
                  </a:lnTo>
                  <a:lnTo>
                    <a:pt x="16795" y="13899"/>
                  </a:lnTo>
                  <a:lnTo>
                    <a:pt x="16461" y="14218"/>
                  </a:lnTo>
                  <a:lnTo>
                    <a:pt x="16085" y="14537"/>
                  </a:lnTo>
                  <a:lnTo>
                    <a:pt x="15709" y="14765"/>
                  </a:lnTo>
                  <a:lnTo>
                    <a:pt x="15291" y="14992"/>
                  </a:lnTo>
                  <a:lnTo>
                    <a:pt x="14790" y="15175"/>
                  </a:lnTo>
                  <a:lnTo>
                    <a:pt x="14330" y="15357"/>
                  </a:lnTo>
                  <a:lnTo>
                    <a:pt x="13787" y="15448"/>
                  </a:lnTo>
                  <a:lnTo>
                    <a:pt x="13286" y="15539"/>
                  </a:lnTo>
                  <a:lnTo>
                    <a:pt x="12659" y="15585"/>
                  </a:lnTo>
                  <a:close/>
                  <a:moveTo>
                    <a:pt x="3760" y="10754"/>
                  </a:moveTo>
                  <a:lnTo>
                    <a:pt x="3760" y="10208"/>
                  </a:lnTo>
                  <a:lnTo>
                    <a:pt x="3844" y="9661"/>
                  </a:lnTo>
                  <a:lnTo>
                    <a:pt x="3927" y="9159"/>
                  </a:lnTo>
                  <a:lnTo>
                    <a:pt x="4136" y="8704"/>
                  </a:lnTo>
                  <a:lnTo>
                    <a:pt x="4303" y="8248"/>
                  </a:lnTo>
                  <a:lnTo>
                    <a:pt x="4554" y="7884"/>
                  </a:lnTo>
                  <a:lnTo>
                    <a:pt x="4805" y="7473"/>
                  </a:lnTo>
                  <a:lnTo>
                    <a:pt x="5139" y="7200"/>
                  </a:lnTo>
                  <a:lnTo>
                    <a:pt x="5473" y="6881"/>
                  </a:lnTo>
                  <a:lnTo>
                    <a:pt x="5891" y="6608"/>
                  </a:lnTo>
                  <a:lnTo>
                    <a:pt x="6309" y="6380"/>
                  </a:lnTo>
                  <a:lnTo>
                    <a:pt x="6768" y="6197"/>
                  </a:lnTo>
                  <a:lnTo>
                    <a:pt x="7228" y="6061"/>
                  </a:lnTo>
                  <a:lnTo>
                    <a:pt x="7771" y="5970"/>
                  </a:lnTo>
                  <a:lnTo>
                    <a:pt x="8272" y="5878"/>
                  </a:lnTo>
                  <a:lnTo>
                    <a:pt x="8899" y="5787"/>
                  </a:lnTo>
                  <a:lnTo>
                    <a:pt x="8899" y="15585"/>
                  </a:lnTo>
                  <a:lnTo>
                    <a:pt x="8272" y="15539"/>
                  </a:lnTo>
                  <a:lnTo>
                    <a:pt x="7771" y="15448"/>
                  </a:lnTo>
                  <a:lnTo>
                    <a:pt x="7228" y="15357"/>
                  </a:lnTo>
                  <a:lnTo>
                    <a:pt x="6309" y="14992"/>
                  </a:lnTo>
                  <a:lnTo>
                    <a:pt x="5473" y="14537"/>
                  </a:lnTo>
                  <a:lnTo>
                    <a:pt x="5139" y="14218"/>
                  </a:lnTo>
                  <a:lnTo>
                    <a:pt x="4805" y="13944"/>
                  </a:lnTo>
                  <a:lnTo>
                    <a:pt x="4554" y="13625"/>
                  </a:lnTo>
                  <a:lnTo>
                    <a:pt x="4303" y="13215"/>
                  </a:lnTo>
                  <a:lnTo>
                    <a:pt x="4136" y="12805"/>
                  </a:lnTo>
                  <a:lnTo>
                    <a:pt x="3927" y="12304"/>
                  </a:lnTo>
                  <a:lnTo>
                    <a:pt x="3760" y="11301"/>
                  </a:lnTo>
                  <a:lnTo>
                    <a:pt x="3760" y="107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Freeform 14"/>
            <p:cNvSpPr/>
            <p:nvPr/>
          </p:nvSpPr>
          <p:spPr>
            <a:xfrm>
              <a:off x="1716090" y="23813"/>
              <a:ext cx="7461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71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5024" y="20762"/>
                  </a:lnTo>
                  <a:lnTo>
                    <a:pt x="15481" y="20529"/>
                  </a:lnTo>
                  <a:lnTo>
                    <a:pt x="15983" y="20297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73" y="19179"/>
                  </a:lnTo>
                  <a:lnTo>
                    <a:pt x="18084" y="18807"/>
                  </a:lnTo>
                  <a:lnTo>
                    <a:pt x="18449" y="18481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83"/>
                  </a:lnTo>
                  <a:lnTo>
                    <a:pt x="20961" y="14617"/>
                  </a:lnTo>
                  <a:lnTo>
                    <a:pt x="21143" y="14059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54" y="11964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83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80" y="8053"/>
                  </a:lnTo>
                  <a:lnTo>
                    <a:pt x="21143" y="7541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550" y="6052"/>
                  </a:lnTo>
                  <a:lnTo>
                    <a:pt x="20321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49" y="3072"/>
                  </a:lnTo>
                  <a:lnTo>
                    <a:pt x="18084" y="2747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5983" y="1257"/>
                  </a:lnTo>
                  <a:lnTo>
                    <a:pt x="15481" y="1024"/>
                  </a:lnTo>
                  <a:lnTo>
                    <a:pt x="15024" y="838"/>
                  </a:lnTo>
                  <a:lnTo>
                    <a:pt x="14522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71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9179" y="140"/>
                  </a:lnTo>
                  <a:lnTo>
                    <a:pt x="8631" y="233"/>
                  </a:lnTo>
                  <a:lnTo>
                    <a:pt x="8129" y="326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119" y="1024"/>
                  </a:lnTo>
                  <a:lnTo>
                    <a:pt x="5663" y="1257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927" y="2421"/>
                  </a:lnTo>
                  <a:lnTo>
                    <a:pt x="3197" y="3072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92" y="4283"/>
                  </a:lnTo>
                  <a:lnTo>
                    <a:pt x="1827" y="4702"/>
                  </a:lnTo>
                  <a:lnTo>
                    <a:pt x="1598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74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46" y="10241"/>
                  </a:lnTo>
                  <a:lnTo>
                    <a:pt x="0" y="10800"/>
                  </a:lnTo>
                  <a:lnTo>
                    <a:pt x="46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74" y="13034"/>
                  </a:lnTo>
                  <a:lnTo>
                    <a:pt x="365" y="13547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92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62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134"/>
                  </a:lnTo>
                  <a:lnTo>
                    <a:pt x="8129" y="21274"/>
                  </a:lnTo>
                  <a:lnTo>
                    <a:pt x="8631" y="21367"/>
                  </a:lnTo>
                  <a:lnTo>
                    <a:pt x="9179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89" y="14757"/>
                  </a:lnTo>
                  <a:lnTo>
                    <a:pt x="5023" y="14152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5023" y="7402"/>
                  </a:lnTo>
                  <a:lnTo>
                    <a:pt x="5389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193" y="4097"/>
                  </a:lnTo>
                  <a:lnTo>
                    <a:pt x="12786" y="4236"/>
                  </a:lnTo>
                  <a:lnTo>
                    <a:pt x="13426" y="4469"/>
                  </a:lnTo>
                  <a:lnTo>
                    <a:pt x="14019" y="4702"/>
                  </a:lnTo>
                  <a:lnTo>
                    <a:pt x="15024" y="5447"/>
                  </a:lnTo>
                  <a:lnTo>
                    <a:pt x="15481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77" y="7402"/>
                  </a:lnTo>
                  <a:lnTo>
                    <a:pt x="16805" y="8053"/>
                  </a:lnTo>
                  <a:lnTo>
                    <a:pt x="17079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53" y="10800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79" y="12941"/>
                  </a:lnTo>
                  <a:lnTo>
                    <a:pt x="16805" y="13547"/>
                  </a:lnTo>
                  <a:lnTo>
                    <a:pt x="16577" y="14152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5024" y="16153"/>
                  </a:lnTo>
                  <a:lnTo>
                    <a:pt x="14522" y="16572"/>
                  </a:lnTo>
                  <a:lnTo>
                    <a:pt x="14019" y="16852"/>
                  </a:lnTo>
                  <a:lnTo>
                    <a:pt x="13426" y="17178"/>
                  </a:lnTo>
                  <a:lnTo>
                    <a:pt x="12786" y="17364"/>
                  </a:lnTo>
                  <a:lnTo>
                    <a:pt x="12193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Freeform 15"/>
            <p:cNvSpPr/>
            <p:nvPr/>
          </p:nvSpPr>
          <p:spPr>
            <a:xfrm>
              <a:off x="1803404" y="25399"/>
              <a:ext cx="50801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011" y="21600"/>
                  </a:lnTo>
                  <a:lnTo>
                    <a:pt x="6011" y="13982"/>
                  </a:lnTo>
                  <a:lnTo>
                    <a:pt x="11031" y="13982"/>
                  </a:lnTo>
                  <a:lnTo>
                    <a:pt x="12154" y="13934"/>
                  </a:lnTo>
                  <a:lnTo>
                    <a:pt x="13211" y="13837"/>
                  </a:lnTo>
                  <a:lnTo>
                    <a:pt x="15325" y="13452"/>
                  </a:lnTo>
                  <a:lnTo>
                    <a:pt x="16183" y="13211"/>
                  </a:lnTo>
                  <a:lnTo>
                    <a:pt x="17108" y="12873"/>
                  </a:lnTo>
                  <a:lnTo>
                    <a:pt x="17835" y="12487"/>
                  </a:lnTo>
                  <a:lnTo>
                    <a:pt x="18628" y="12054"/>
                  </a:lnTo>
                  <a:lnTo>
                    <a:pt x="19288" y="11523"/>
                  </a:lnTo>
                  <a:lnTo>
                    <a:pt x="19883" y="11041"/>
                  </a:lnTo>
                  <a:lnTo>
                    <a:pt x="20411" y="10462"/>
                  </a:lnTo>
                  <a:lnTo>
                    <a:pt x="20873" y="9836"/>
                  </a:lnTo>
                  <a:lnTo>
                    <a:pt x="21204" y="9161"/>
                  </a:lnTo>
                  <a:lnTo>
                    <a:pt x="21402" y="8486"/>
                  </a:lnTo>
                  <a:lnTo>
                    <a:pt x="21534" y="7763"/>
                  </a:lnTo>
                  <a:lnTo>
                    <a:pt x="21600" y="6991"/>
                  </a:lnTo>
                  <a:lnTo>
                    <a:pt x="21534" y="6220"/>
                  </a:lnTo>
                  <a:lnTo>
                    <a:pt x="21402" y="5448"/>
                  </a:lnTo>
                  <a:lnTo>
                    <a:pt x="21204" y="4773"/>
                  </a:lnTo>
                  <a:lnTo>
                    <a:pt x="20873" y="4098"/>
                  </a:lnTo>
                  <a:lnTo>
                    <a:pt x="20411" y="3471"/>
                  </a:lnTo>
                  <a:lnTo>
                    <a:pt x="19883" y="2941"/>
                  </a:lnTo>
                  <a:lnTo>
                    <a:pt x="19288" y="2411"/>
                  </a:lnTo>
                  <a:lnTo>
                    <a:pt x="18628" y="1880"/>
                  </a:lnTo>
                  <a:lnTo>
                    <a:pt x="17835" y="1495"/>
                  </a:lnTo>
                  <a:lnTo>
                    <a:pt x="17108" y="1109"/>
                  </a:lnTo>
                  <a:lnTo>
                    <a:pt x="16183" y="771"/>
                  </a:lnTo>
                  <a:lnTo>
                    <a:pt x="15325" y="530"/>
                  </a:lnTo>
                  <a:lnTo>
                    <a:pt x="14268" y="338"/>
                  </a:lnTo>
                  <a:lnTo>
                    <a:pt x="12154" y="48"/>
                  </a:lnTo>
                  <a:lnTo>
                    <a:pt x="11031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6011" y="10077"/>
                  </a:moveTo>
                  <a:lnTo>
                    <a:pt x="6011" y="3905"/>
                  </a:lnTo>
                  <a:lnTo>
                    <a:pt x="11031" y="3905"/>
                  </a:lnTo>
                  <a:lnTo>
                    <a:pt x="11560" y="3954"/>
                  </a:lnTo>
                  <a:lnTo>
                    <a:pt x="12484" y="4050"/>
                  </a:lnTo>
                  <a:lnTo>
                    <a:pt x="13277" y="4243"/>
                  </a:lnTo>
                  <a:lnTo>
                    <a:pt x="13607" y="4387"/>
                  </a:lnTo>
                  <a:lnTo>
                    <a:pt x="14004" y="4580"/>
                  </a:lnTo>
                  <a:lnTo>
                    <a:pt x="14334" y="4773"/>
                  </a:lnTo>
                  <a:lnTo>
                    <a:pt x="14532" y="5014"/>
                  </a:lnTo>
                  <a:lnTo>
                    <a:pt x="14796" y="5207"/>
                  </a:lnTo>
                  <a:lnTo>
                    <a:pt x="14994" y="5448"/>
                  </a:lnTo>
                  <a:lnTo>
                    <a:pt x="15193" y="5738"/>
                  </a:lnTo>
                  <a:lnTo>
                    <a:pt x="15325" y="6027"/>
                  </a:lnTo>
                  <a:lnTo>
                    <a:pt x="15391" y="6316"/>
                  </a:lnTo>
                  <a:lnTo>
                    <a:pt x="15457" y="6654"/>
                  </a:lnTo>
                  <a:lnTo>
                    <a:pt x="15457" y="7280"/>
                  </a:lnTo>
                  <a:lnTo>
                    <a:pt x="15391" y="7666"/>
                  </a:lnTo>
                  <a:lnTo>
                    <a:pt x="15325" y="7955"/>
                  </a:lnTo>
                  <a:lnTo>
                    <a:pt x="15193" y="8245"/>
                  </a:lnTo>
                  <a:lnTo>
                    <a:pt x="14994" y="8534"/>
                  </a:lnTo>
                  <a:lnTo>
                    <a:pt x="14796" y="8775"/>
                  </a:lnTo>
                  <a:lnTo>
                    <a:pt x="14532" y="9016"/>
                  </a:lnTo>
                  <a:lnTo>
                    <a:pt x="14334" y="9257"/>
                  </a:lnTo>
                  <a:lnTo>
                    <a:pt x="14004" y="9450"/>
                  </a:lnTo>
                  <a:lnTo>
                    <a:pt x="13607" y="9595"/>
                  </a:lnTo>
                  <a:lnTo>
                    <a:pt x="13277" y="9739"/>
                  </a:lnTo>
                  <a:lnTo>
                    <a:pt x="12881" y="9884"/>
                  </a:lnTo>
                  <a:lnTo>
                    <a:pt x="12484" y="9980"/>
                  </a:lnTo>
                  <a:lnTo>
                    <a:pt x="11560" y="10077"/>
                  </a:lnTo>
                  <a:lnTo>
                    <a:pt x="6011" y="1007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Freeform 16"/>
            <p:cNvSpPr/>
            <p:nvPr/>
          </p:nvSpPr>
          <p:spPr>
            <a:xfrm>
              <a:off x="1866904" y="23812"/>
              <a:ext cx="6826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14" y="0"/>
                  </a:moveTo>
                  <a:lnTo>
                    <a:pt x="10850" y="11463"/>
                  </a:lnTo>
                  <a:lnTo>
                    <a:pt x="1536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558" y="21600"/>
                  </a:lnTo>
                  <a:lnTo>
                    <a:pt x="4558" y="10279"/>
                  </a:lnTo>
                  <a:lnTo>
                    <a:pt x="10106" y="16958"/>
                  </a:lnTo>
                  <a:lnTo>
                    <a:pt x="11543" y="16958"/>
                  </a:lnTo>
                  <a:lnTo>
                    <a:pt x="17042" y="10279"/>
                  </a:lnTo>
                  <a:lnTo>
                    <a:pt x="1704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11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Freeform 17"/>
            <p:cNvSpPr/>
            <p:nvPr/>
          </p:nvSpPr>
          <p:spPr>
            <a:xfrm>
              <a:off x="1944691" y="23812"/>
              <a:ext cx="6826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117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222" y="18805"/>
                  </a:lnTo>
                  <a:lnTo>
                    <a:pt x="15429" y="18805"/>
                  </a:lnTo>
                  <a:lnTo>
                    <a:pt x="16693" y="21600"/>
                  </a:lnTo>
                  <a:close/>
                  <a:moveTo>
                    <a:pt x="13810" y="15253"/>
                  </a:moveTo>
                  <a:lnTo>
                    <a:pt x="7841" y="15253"/>
                  </a:lnTo>
                  <a:lnTo>
                    <a:pt x="10825" y="8100"/>
                  </a:lnTo>
                  <a:lnTo>
                    <a:pt x="13810" y="15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18"/>
            <p:cNvSpPr/>
            <p:nvPr/>
          </p:nvSpPr>
          <p:spPr>
            <a:xfrm>
              <a:off x="2022480" y="25400"/>
              <a:ext cx="66676" cy="85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99" y="21600"/>
                  </a:moveTo>
                  <a:lnTo>
                    <a:pt x="21600" y="21600"/>
                  </a:lnTo>
                  <a:lnTo>
                    <a:pt x="21600" y="14519"/>
                  </a:lnTo>
                  <a:lnTo>
                    <a:pt x="18565" y="14519"/>
                  </a:lnTo>
                  <a:lnTo>
                    <a:pt x="18565" y="0"/>
                  </a:lnTo>
                  <a:lnTo>
                    <a:pt x="14012" y="0"/>
                  </a:lnTo>
                  <a:lnTo>
                    <a:pt x="14012" y="14519"/>
                  </a:lnTo>
                  <a:lnTo>
                    <a:pt x="4603" y="14519"/>
                  </a:lnTo>
                  <a:lnTo>
                    <a:pt x="4603" y="0"/>
                  </a:lnTo>
                  <a:lnTo>
                    <a:pt x="0" y="0"/>
                  </a:lnTo>
                  <a:lnTo>
                    <a:pt x="0" y="17821"/>
                  </a:lnTo>
                  <a:lnTo>
                    <a:pt x="17199" y="17821"/>
                  </a:lnTo>
                  <a:lnTo>
                    <a:pt x="17199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19"/>
            <p:cNvSpPr/>
            <p:nvPr/>
          </p:nvSpPr>
          <p:spPr>
            <a:xfrm>
              <a:off x="2100266" y="23813"/>
              <a:ext cx="60326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99" y="0"/>
                  </a:moveTo>
                  <a:lnTo>
                    <a:pt x="5159" y="13174"/>
                  </a:lnTo>
                  <a:lnTo>
                    <a:pt x="5159" y="372"/>
                  </a:lnTo>
                  <a:lnTo>
                    <a:pt x="0" y="372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498" y="8286"/>
                  </a:lnTo>
                  <a:lnTo>
                    <a:pt x="16498" y="21228"/>
                  </a:lnTo>
                  <a:lnTo>
                    <a:pt x="21600" y="21228"/>
                  </a:lnTo>
                  <a:lnTo>
                    <a:pt x="21600" y="0"/>
                  </a:lnTo>
                  <a:lnTo>
                    <a:pt x="1989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Freeform 20"/>
            <p:cNvSpPr/>
            <p:nvPr/>
          </p:nvSpPr>
          <p:spPr>
            <a:xfrm>
              <a:off x="2173291" y="23813"/>
              <a:ext cx="7461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07"/>
                  </a:lnTo>
                  <a:lnTo>
                    <a:pt x="12421" y="21460"/>
                  </a:lnTo>
                  <a:lnTo>
                    <a:pt x="12923" y="21367"/>
                  </a:lnTo>
                  <a:lnTo>
                    <a:pt x="13471" y="21274"/>
                  </a:lnTo>
                  <a:lnTo>
                    <a:pt x="14019" y="21134"/>
                  </a:lnTo>
                  <a:lnTo>
                    <a:pt x="14476" y="20948"/>
                  </a:lnTo>
                  <a:lnTo>
                    <a:pt x="14978" y="20762"/>
                  </a:lnTo>
                  <a:lnTo>
                    <a:pt x="15435" y="20529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831"/>
                  </a:lnTo>
                  <a:lnTo>
                    <a:pt x="17262" y="19505"/>
                  </a:lnTo>
                  <a:lnTo>
                    <a:pt x="17627" y="19179"/>
                  </a:lnTo>
                  <a:lnTo>
                    <a:pt x="18038" y="18807"/>
                  </a:lnTo>
                  <a:lnTo>
                    <a:pt x="18769" y="18155"/>
                  </a:lnTo>
                  <a:lnTo>
                    <a:pt x="19134" y="17736"/>
                  </a:lnTo>
                  <a:lnTo>
                    <a:pt x="19454" y="17364"/>
                  </a:lnTo>
                  <a:lnTo>
                    <a:pt x="19728" y="16898"/>
                  </a:lnTo>
                  <a:lnTo>
                    <a:pt x="20047" y="16479"/>
                  </a:lnTo>
                  <a:lnTo>
                    <a:pt x="20961" y="14617"/>
                  </a:lnTo>
                  <a:lnTo>
                    <a:pt x="21098" y="14059"/>
                  </a:lnTo>
                  <a:lnTo>
                    <a:pt x="21372" y="13034"/>
                  </a:lnTo>
                  <a:lnTo>
                    <a:pt x="21463" y="12476"/>
                  </a:lnTo>
                  <a:lnTo>
                    <a:pt x="21509" y="11964"/>
                  </a:lnTo>
                  <a:lnTo>
                    <a:pt x="21554" y="11359"/>
                  </a:lnTo>
                  <a:lnTo>
                    <a:pt x="21600" y="10800"/>
                  </a:lnTo>
                  <a:lnTo>
                    <a:pt x="21463" y="9124"/>
                  </a:lnTo>
                  <a:lnTo>
                    <a:pt x="21372" y="8612"/>
                  </a:lnTo>
                  <a:lnTo>
                    <a:pt x="21235" y="8053"/>
                  </a:lnTo>
                  <a:lnTo>
                    <a:pt x="20961" y="7029"/>
                  </a:lnTo>
                  <a:lnTo>
                    <a:pt x="20732" y="6517"/>
                  </a:lnTo>
                  <a:lnTo>
                    <a:pt x="20276" y="5586"/>
                  </a:lnTo>
                  <a:lnTo>
                    <a:pt x="20047" y="5167"/>
                  </a:lnTo>
                  <a:lnTo>
                    <a:pt x="19728" y="4702"/>
                  </a:lnTo>
                  <a:lnTo>
                    <a:pt x="19454" y="4283"/>
                  </a:lnTo>
                  <a:lnTo>
                    <a:pt x="19134" y="3864"/>
                  </a:lnTo>
                  <a:lnTo>
                    <a:pt x="18769" y="3491"/>
                  </a:lnTo>
                  <a:lnTo>
                    <a:pt x="18403" y="3072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62" y="2095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257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76" y="652"/>
                  </a:lnTo>
                  <a:lnTo>
                    <a:pt x="14019" y="512"/>
                  </a:lnTo>
                  <a:lnTo>
                    <a:pt x="13471" y="326"/>
                  </a:lnTo>
                  <a:lnTo>
                    <a:pt x="12923" y="233"/>
                  </a:lnTo>
                  <a:lnTo>
                    <a:pt x="12421" y="140"/>
                  </a:lnTo>
                  <a:lnTo>
                    <a:pt x="11873" y="47"/>
                  </a:lnTo>
                  <a:lnTo>
                    <a:pt x="11325" y="47"/>
                  </a:lnTo>
                  <a:lnTo>
                    <a:pt x="10777" y="0"/>
                  </a:lnTo>
                  <a:lnTo>
                    <a:pt x="10229" y="47"/>
                  </a:lnTo>
                  <a:lnTo>
                    <a:pt x="9681" y="47"/>
                  </a:lnTo>
                  <a:lnTo>
                    <a:pt x="8585" y="233"/>
                  </a:lnTo>
                  <a:lnTo>
                    <a:pt x="8083" y="326"/>
                  </a:lnTo>
                  <a:lnTo>
                    <a:pt x="7581" y="512"/>
                  </a:lnTo>
                  <a:lnTo>
                    <a:pt x="7078" y="652"/>
                  </a:lnTo>
                  <a:lnTo>
                    <a:pt x="6576" y="838"/>
                  </a:lnTo>
                  <a:lnTo>
                    <a:pt x="6119" y="1024"/>
                  </a:lnTo>
                  <a:lnTo>
                    <a:pt x="5617" y="1257"/>
                  </a:lnTo>
                  <a:lnTo>
                    <a:pt x="5206" y="1536"/>
                  </a:lnTo>
                  <a:lnTo>
                    <a:pt x="4749" y="1816"/>
                  </a:lnTo>
                  <a:lnTo>
                    <a:pt x="4338" y="2095"/>
                  </a:lnTo>
                  <a:lnTo>
                    <a:pt x="3516" y="2747"/>
                  </a:lnTo>
                  <a:lnTo>
                    <a:pt x="2786" y="3491"/>
                  </a:lnTo>
                  <a:lnTo>
                    <a:pt x="2466" y="3864"/>
                  </a:lnTo>
                  <a:lnTo>
                    <a:pt x="2101" y="4283"/>
                  </a:lnTo>
                  <a:lnTo>
                    <a:pt x="1827" y="4702"/>
                  </a:lnTo>
                  <a:lnTo>
                    <a:pt x="1553" y="5167"/>
                  </a:lnTo>
                  <a:lnTo>
                    <a:pt x="1324" y="5586"/>
                  </a:lnTo>
                  <a:lnTo>
                    <a:pt x="1050" y="6052"/>
                  </a:lnTo>
                  <a:lnTo>
                    <a:pt x="868" y="6517"/>
                  </a:lnTo>
                  <a:lnTo>
                    <a:pt x="502" y="7541"/>
                  </a:lnTo>
                  <a:lnTo>
                    <a:pt x="365" y="8053"/>
                  </a:lnTo>
                  <a:lnTo>
                    <a:pt x="228" y="8612"/>
                  </a:lnTo>
                  <a:lnTo>
                    <a:pt x="137" y="9124"/>
                  </a:lnTo>
                  <a:lnTo>
                    <a:pt x="46" y="9683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64"/>
                  </a:lnTo>
                  <a:lnTo>
                    <a:pt x="137" y="12476"/>
                  </a:lnTo>
                  <a:lnTo>
                    <a:pt x="228" y="13034"/>
                  </a:lnTo>
                  <a:lnTo>
                    <a:pt x="502" y="14059"/>
                  </a:lnTo>
                  <a:lnTo>
                    <a:pt x="685" y="14617"/>
                  </a:lnTo>
                  <a:lnTo>
                    <a:pt x="1050" y="15548"/>
                  </a:lnTo>
                  <a:lnTo>
                    <a:pt x="1324" y="16014"/>
                  </a:lnTo>
                  <a:lnTo>
                    <a:pt x="1553" y="16479"/>
                  </a:lnTo>
                  <a:lnTo>
                    <a:pt x="1827" y="16898"/>
                  </a:lnTo>
                  <a:lnTo>
                    <a:pt x="2101" y="17364"/>
                  </a:lnTo>
                  <a:lnTo>
                    <a:pt x="2466" y="17736"/>
                  </a:lnTo>
                  <a:lnTo>
                    <a:pt x="2786" y="18155"/>
                  </a:lnTo>
                  <a:lnTo>
                    <a:pt x="3197" y="18481"/>
                  </a:lnTo>
                  <a:lnTo>
                    <a:pt x="3516" y="18807"/>
                  </a:lnTo>
                  <a:lnTo>
                    <a:pt x="3927" y="19179"/>
                  </a:lnTo>
                  <a:lnTo>
                    <a:pt x="4749" y="19831"/>
                  </a:lnTo>
                  <a:lnTo>
                    <a:pt x="5206" y="20064"/>
                  </a:lnTo>
                  <a:lnTo>
                    <a:pt x="5617" y="20297"/>
                  </a:lnTo>
                  <a:lnTo>
                    <a:pt x="6119" y="20529"/>
                  </a:lnTo>
                  <a:lnTo>
                    <a:pt x="6576" y="20762"/>
                  </a:lnTo>
                  <a:lnTo>
                    <a:pt x="7581" y="21134"/>
                  </a:lnTo>
                  <a:lnTo>
                    <a:pt x="8083" y="21274"/>
                  </a:lnTo>
                  <a:lnTo>
                    <a:pt x="8585" y="21367"/>
                  </a:lnTo>
                  <a:lnTo>
                    <a:pt x="9133" y="21460"/>
                  </a:lnTo>
                  <a:lnTo>
                    <a:pt x="9681" y="21507"/>
                  </a:lnTo>
                  <a:lnTo>
                    <a:pt x="10229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138" y="17597"/>
                  </a:lnTo>
                  <a:lnTo>
                    <a:pt x="9453" y="17503"/>
                  </a:lnTo>
                  <a:lnTo>
                    <a:pt x="8768" y="17364"/>
                  </a:lnTo>
                  <a:lnTo>
                    <a:pt x="8220" y="17178"/>
                  </a:lnTo>
                  <a:lnTo>
                    <a:pt x="7626" y="16852"/>
                  </a:lnTo>
                  <a:lnTo>
                    <a:pt x="7124" y="16572"/>
                  </a:lnTo>
                  <a:lnTo>
                    <a:pt x="6576" y="16153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49" y="13547"/>
                  </a:lnTo>
                  <a:lnTo>
                    <a:pt x="4567" y="12941"/>
                  </a:lnTo>
                  <a:lnTo>
                    <a:pt x="4430" y="12243"/>
                  </a:lnTo>
                  <a:lnTo>
                    <a:pt x="4338" y="11545"/>
                  </a:lnTo>
                  <a:lnTo>
                    <a:pt x="4293" y="10800"/>
                  </a:lnTo>
                  <a:lnTo>
                    <a:pt x="4338" y="10055"/>
                  </a:lnTo>
                  <a:lnTo>
                    <a:pt x="4430" y="9357"/>
                  </a:lnTo>
                  <a:lnTo>
                    <a:pt x="4567" y="8705"/>
                  </a:lnTo>
                  <a:lnTo>
                    <a:pt x="4749" y="8053"/>
                  </a:lnTo>
                  <a:lnTo>
                    <a:pt x="5023" y="7402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65" y="5912"/>
                  </a:lnTo>
                  <a:lnTo>
                    <a:pt x="6576" y="5447"/>
                  </a:lnTo>
                  <a:lnTo>
                    <a:pt x="7124" y="5074"/>
                  </a:lnTo>
                  <a:lnTo>
                    <a:pt x="7626" y="4702"/>
                  </a:lnTo>
                  <a:lnTo>
                    <a:pt x="8220" y="4469"/>
                  </a:lnTo>
                  <a:lnTo>
                    <a:pt x="8768" y="4236"/>
                  </a:lnTo>
                  <a:lnTo>
                    <a:pt x="10138" y="3957"/>
                  </a:lnTo>
                  <a:lnTo>
                    <a:pt x="11508" y="3957"/>
                  </a:lnTo>
                  <a:lnTo>
                    <a:pt x="12786" y="4236"/>
                  </a:lnTo>
                  <a:lnTo>
                    <a:pt x="13974" y="4702"/>
                  </a:lnTo>
                  <a:lnTo>
                    <a:pt x="14476" y="5074"/>
                  </a:lnTo>
                  <a:lnTo>
                    <a:pt x="15024" y="5447"/>
                  </a:lnTo>
                  <a:lnTo>
                    <a:pt x="15435" y="5912"/>
                  </a:lnTo>
                  <a:lnTo>
                    <a:pt x="15846" y="6331"/>
                  </a:lnTo>
                  <a:lnTo>
                    <a:pt x="16257" y="6890"/>
                  </a:lnTo>
                  <a:lnTo>
                    <a:pt x="16531" y="7402"/>
                  </a:lnTo>
                  <a:lnTo>
                    <a:pt x="16805" y="8053"/>
                  </a:lnTo>
                  <a:lnTo>
                    <a:pt x="17033" y="8705"/>
                  </a:lnTo>
                  <a:lnTo>
                    <a:pt x="17216" y="9357"/>
                  </a:lnTo>
                  <a:lnTo>
                    <a:pt x="17307" y="10055"/>
                  </a:lnTo>
                  <a:lnTo>
                    <a:pt x="17307" y="11545"/>
                  </a:lnTo>
                  <a:lnTo>
                    <a:pt x="17216" y="12243"/>
                  </a:lnTo>
                  <a:lnTo>
                    <a:pt x="17033" y="12941"/>
                  </a:lnTo>
                  <a:lnTo>
                    <a:pt x="16805" y="13547"/>
                  </a:lnTo>
                  <a:lnTo>
                    <a:pt x="16257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5024" y="16153"/>
                  </a:lnTo>
                  <a:lnTo>
                    <a:pt x="14476" y="16572"/>
                  </a:lnTo>
                  <a:lnTo>
                    <a:pt x="13974" y="16852"/>
                  </a:lnTo>
                  <a:lnTo>
                    <a:pt x="13380" y="17178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Freeform 21"/>
            <p:cNvSpPr/>
            <p:nvPr/>
          </p:nvSpPr>
          <p:spPr>
            <a:xfrm>
              <a:off x="2260605" y="25399"/>
              <a:ext cx="60326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3" y="21600"/>
                  </a:lnTo>
                  <a:lnTo>
                    <a:pt x="5143" y="12295"/>
                  </a:lnTo>
                  <a:lnTo>
                    <a:pt x="16400" y="12295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45"/>
                  </a:lnTo>
                  <a:lnTo>
                    <a:pt x="5143" y="8245"/>
                  </a:lnTo>
                  <a:lnTo>
                    <a:pt x="5143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Freeform 22"/>
            <p:cNvSpPr/>
            <p:nvPr/>
          </p:nvSpPr>
          <p:spPr>
            <a:xfrm>
              <a:off x="2336805" y="25399"/>
              <a:ext cx="60326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95"/>
                  </a:lnTo>
                  <a:lnTo>
                    <a:pt x="16471" y="12295"/>
                  </a:lnTo>
                  <a:lnTo>
                    <a:pt x="16471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71" y="0"/>
                  </a:lnTo>
                  <a:lnTo>
                    <a:pt x="16471" y="8245"/>
                  </a:lnTo>
                  <a:lnTo>
                    <a:pt x="5186" y="8245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Freeform 23"/>
            <p:cNvSpPr/>
            <p:nvPr/>
          </p:nvSpPr>
          <p:spPr>
            <a:xfrm>
              <a:off x="2413005" y="25399"/>
              <a:ext cx="77789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505" y="21600"/>
                  </a:lnTo>
                  <a:lnTo>
                    <a:pt x="8291" y="21552"/>
                  </a:lnTo>
                  <a:lnTo>
                    <a:pt x="9033" y="21455"/>
                  </a:lnTo>
                  <a:lnTo>
                    <a:pt x="9731" y="21311"/>
                  </a:lnTo>
                  <a:lnTo>
                    <a:pt x="10385" y="21118"/>
                  </a:lnTo>
                  <a:lnTo>
                    <a:pt x="10996" y="20780"/>
                  </a:lnTo>
                  <a:lnTo>
                    <a:pt x="11607" y="20491"/>
                  </a:lnTo>
                  <a:lnTo>
                    <a:pt x="12131" y="20057"/>
                  </a:lnTo>
                  <a:lnTo>
                    <a:pt x="12611" y="19623"/>
                  </a:lnTo>
                  <a:lnTo>
                    <a:pt x="13047" y="19141"/>
                  </a:lnTo>
                  <a:lnTo>
                    <a:pt x="13484" y="18611"/>
                  </a:lnTo>
                  <a:lnTo>
                    <a:pt x="13789" y="18032"/>
                  </a:lnTo>
                  <a:lnTo>
                    <a:pt x="14051" y="17454"/>
                  </a:lnTo>
                  <a:lnTo>
                    <a:pt x="14313" y="16730"/>
                  </a:lnTo>
                  <a:lnTo>
                    <a:pt x="14487" y="16007"/>
                  </a:lnTo>
                  <a:lnTo>
                    <a:pt x="14575" y="15284"/>
                  </a:lnTo>
                  <a:lnTo>
                    <a:pt x="14618" y="14464"/>
                  </a:lnTo>
                  <a:lnTo>
                    <a:pt x="14575" y="13693"/>
                  </a:lnTo>
                  <a:lnTo>
                    <a:pt x="14487" y="13018"/>
                  </a:lnTo>
                  <a:lnTo>
                    <a:pt x="14313" y="12295"/>
                  </a:lnTo>
                  <a:lnTo>
                    <a:pt x="14051" y="11620"/>
                  </a:lnTo>
                  <a:lnTo>
                    <a:pt x="13789" y="11041"/>
                  </a:lnTo>
                  <a:lnTo>
                    <a:pt x="13484" y="10414"/>
                  </a:lnTo>
                  <a:lnTo>
                    <a:pt x="13047" y="9884"/>
                  </a:lnTo>
                  <a:lnTo>
                    <a:pt x="12611" y="9402"/>
                  </a:lnTo>
                  <a:lnTo>
                    <a:pt x="12131" y="8968"/>
                  </a:lnTo>
                  <a:lnTo>
                    <a:pt x="11607" y="8582"/>
                  </a:lnTo>
                  <a:lnTo>
                    <a:pt x="10996" y="8196"/>
                  </a:lnTo>
                  <a:lnTo>
                    <a:pt x="10385" y="7955"/>
                  </a:lnTo>
                  <a:lnTo>
                    <a:pt x="9731" y="7714"/>
                  </a:lnTo>
                  <a:lnTo>
                    <a:pt x="9033" y="7570"/>
                  </a:lnTo>
                  <a:lnTo>
                    <a:pt x="8291" y="7473"/>
                  </a:lnTo>
                  <a:lnTo>
                    <a:pt x="4015" y="7473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695"/>
                  </a:moveTo>
                  <a:lnTo>
                    <a:pt x="4015" y="11282"/>
                  </a:lnTo>
                  <a:lnTo>
                    <a:pt x="7505" y="11282"/>
                  </a:lnTo>
                  <a:lnTo>
                    <a:pt x="8204" y="11379"/>
                  </a:lnTo>
                  <a:lnTo>
                    <a:pt x="8509" y="11427"/>
                  </a:lnTo>
                  <a:lnTo>
                    <a:pt x="8815" y="11523"/>
                  </a:lnTo>
                  <a:lnTo>
                    <a:pt x="9076" y="11668"/>
                  </a:lnTo>
                  <a:lnTo>
                    <a:pt x="9295" y="11813"/>
                  </a:lnTo>
                  <a:lnTo>
                    <a:pt x="9556" y="12005"/>
                  </a:lnTo>
                  <a:lnTo>
                    <a:pt x="9775" y="12198"/>
                  </a:lnTo>
                  <a:lnTo>
                    <a:pt x="9949" y="12439"/>
                  </a:lnTo>
                  <a:lnTo>
                    <a:pt x="10080" y="12680"/>
                  </a:lnTo>
                  <a:lnTo>
                    <a:pt x="10211" y="12970"/>
                  </a:lnTo>
                  <a:lnTo>
                    <a:pt x="10298" y="13211"/>
                  </a:lnTo>
                  <a:lnTo>
                    <a:pt x="10429" y="13500"/>
                  </a:lnTo>
                  <a:lnTo>
                    <a:pt x="10516" y="13886"/>
                  </a:lnTo>
                  <a:lnTo>
                    <a:pt x="10560" y="14175"/>
                  </a:lnTo>
                  <a:lnTo>
                    <a:pt x="10560" y="14898"/>
                  </a:lnTo>
                  <a:lnTo>
                    <a:pt x="10516" y="15188"/>
                  </a:lnTo>
                  <a:lnTo>
                    <a:pt x="10429" y="15477"/>
                  </a:lnTo>
                  <a:lnTo>
                    <a:pt x="10298" y="15814"/>
                  </a:lnTo>
                  <a:lnTo>
                    <a:pt x="10211" y="16104"/>
                  </a:lnTo>
                  <a:lnTo>
                    <a:pt x="9949" y="16586"/>
                  </a:lnTo>
                  <a:lnTo>
                    <a:pt x="9775" y="16827"/>
                  </a:lnTo>
                  <a:lnTo>
                    <a:pt x="9556" y="17020"/>
                  </a:lnTo>
                  <a:lnTo>
                    <a:pt x="9295" y="17164"/>
                  </a:lnTo>
                  <a:lnTo>
                    <a:pt x="9076" y="17309"/>
                  </a:lnTo>
                  <a:lnTo>
                    <a:pt x="8815" y="17502"/>
                  </a:lnTo>
                  <a:lnTo>
                    <a:pt x="8509" y="17598"/>
                  </a:lnTo>
                  <a:lnTo>
                    <a:pt x="8204" y="17646"/>
                  </a:lnTo>
                  <a:lnTo>
                    <a:pt x="7855" y="17695"/>
                  </a:lnTo>
                  <a:lnTo>
                    <a:pt x="4015" y="176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Freeform 24"/>
            <p:cNvSpPr/>
            <p:nvPr/>
          </p:nvSpPr>
          <p:spPr>
            <a:xfrm>
              <a:off x="2500317" y="25399"/>
              <a:ext cx="63501" cy="7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7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846"/>
                  </a:lnTo>
                  <a:lnTo>
                    <a:pt x="6109" y="0"/>
                  </a:lnTo>
                  <a:lnTo>
                    <a:pt x="491" y="0"/>
                  </a:lnTo>
                  <a:lnTo>
                    <a:pt x="8073" y="10607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16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25"/>
            <p:cNvSpPr/>
            <p:nvPr/>
          </p:nvSpPr>
          <p:spPr>
            <a:xfrm>
              <a:off x="1055690" y="158751"/>
              <a:ext cx="60326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3" y="0"/>
                  </a:moveTo>
                  <a:lnTo>
                    <a:pt x="5102" y="13174"/>
                  </a:lnTo>
                  <a:lnTo>
                    <a:pt x="5102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44" y="21600"/>
                  </a:lnTo>
                  <a:lnTo>
                    <a:pt x="16384" y="8333"/>
                  </a:lnTo>
                  <a:lnTo>
                    <a:pt x="16384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26"/>
            <p:cNvSpPr/>
            <p:nvPr/>
          </p:nvSpPr>
          <p:spPr>
            <a:xfrm>
              <a:off x="1157290" y="158751"/>
              <a:ext cx="82551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09"/>
                  </a:moveTo>
                  <a:lnTo>
                    <a:pt x="21600" y="10208"/>
                  </a:lnTo>
                  <a:lnTo>
                    <a:pt x="21516" y="9296"/>
                  </a:lnTo>
                  <a:lnTo>
                    <a:pt x="21433" y="8841"/>
                  </a:lnTo>
                  <a:lnTo>
                    <a:pt x="21349" y="8430"/>
                  </a:lnTo>
                  <a:lnTo>
                    <a:pt x="21223" y="7975"/>
                  </a:lnTo>
                  <a:lnTo>
                    <a:pt x="21056" y="7610"/>
                  </a:lnTo>
                  <a:lnTo>
                    <a:pt x="20930" y="7154"/>
                  </a:lnTo>
                  <a:lnTo>
                    <a:pt x="20595" y="6425"/>
                  </a:lnTo>
                  <a:lnTo>
                    <a:pt x="19674" y="5149"/>
                  </a:lnTo>
                  <a:lnTo>
                    <a:pt x="19088" y="4557"/>
                  </a:lnTo>
                  <a:lnTo>
                    <a:pt x="18460" y="4101"/>
                  </a:lnTo>
                  <a:lnTo>
                    <a:pt x="17791" y="3600"/>
                  </a:lnTo>
                  <a:lnTo>
                    <a:pt x="17037" y="3235"/>
                  </a:lnTo>
                  <a:lnTo>
                    <a:pt x="16242" y="2916"/>
                  </a:lnTo>
                  <a:lnTo>
                    <a:pt x="15405" y="2643"/>
                  </a:lnTo>
                  <a:lnTo>
                    <a:pt x="14526" y="2461"/>
                  </a:lnTo>
                  <a:lnTo>
                    <a:pt x="13605" y="2324"/>
                  </a:lnTo>
                  <a:lnTo>
                    <a:pt x="12684" y="2278"/>
                  </a:lnTo>
                  <a:lnTo>
                    <a:pt x="12684" y="0"/>
                  </a:lnTo>
                  <a:lnTo>
                    <a:pt x="8874" y="0"/>
                  </a:lnTo>
                  <a:lnTo>
                    <a:pt x="8874" y="2278"/>
                  </a:lnTo>
                  <a:lnTo>
                    <a:pt x="7912" y="2324"/>
                  </a:lnTo>
                  <a:lnTo>
                    <a:pt x="7033" y="2461"/>
                  </a:lnTo>
                  <a:lnTo>
                    <a:pt x="6153" y="2643"/>
                  </a:lnTo>
                  <a:lnTo>
                    <a:pt x="5316" y="2916"/>
                  </a:lnTo>
                  <a:lnTo>
                    <a:pt x="4521" y="3235"/>
                  </a:lnTo>
                  <a:lnTo>
                    <a:pt x="3767" y="3600"/>
                  </a:lnTo>
                  <a:lnTo>
                    <a:pt x="3098" y="4056"/>
                  </a:lnTo>
                  <a:lnTo>
                    <a:pt x="2512" y="4557"/>
                  </a:lnTo>
                  <a:lnTo>
                    <a:pt x="1926" y="5104"/>
                  </a:lnTo>
                  <a:lnTo>
                    <a:pt x="1423" y="5742"/>
                  </a:lnTo>
                  <a:lnTo>
                    <a:pt x="1005" y="6380"/>
                  </a:lnTo>
                  <a:lnTo>
                    <a:pt x="670" y="7109"/>
                  </a:lnTo>
                  <a:lnTo>
                    <a:pt x="460" y="7519"/>
                  </a:lnTo>
                  <a:lnTo>
                    <a:pt x="335" y="7884"/>
                  </a:lnTo>
                  <a:lnTo>
                    <a:pt x="251" y="8339"/>
                  </a:lnTo>
                  <a:lnTo>
                    <a:pt x="167" y="8749"/>
                  </a:lnTo>
                  <a:lnTo>
                    <a:pt x="84" y="9205"/>
                  </a:lnTo>
                  <a:lnTo>
                    <a:pt x="42" y="9661"/>
                  </a:lnTo>
                  <a:lnTo>
                    <a:pt x="0" y="10162"/>
                  </a:lnTo>
                  <a:lnTo>
                    <a:pt x="0" y="11119"/>
                  </a:lnTo>
                  <a:lnTo>
                    <a:pt x="84" y="12030"/>
                  </a:lnTo>
                  <a:lnTo>
                    <a:pt x="167" y="12441"/>
                  </a:lnTo>
                  <a:lnTo>
                    <a:pt x="251" y="12942"/>
                  </a:lnTo>
                  <a:lnTo>
                    <a:pt x="335" y="13306"/>
                  </a:lnTo>
                  <a:lnTo>
                    <a:pt x="460" y="13762"/>
                  </a:lnTo>
                  <a:lnTo>
                    <a:pt x="670" y="14127"/>
                  </a:lnTo>
                  <a:lnTo>
                    <a:pt x="1005" y="14856"/>
                  </a:lnTo>
                  <a:lnTo>
                    <a:pt x="1423" y="15539"/>
                  </a:lnTo>
                  <a:lnTo>
                    <a:pt x="1926" y="16223"/>
                  </a:lnTo>
                  <a:lnTo>
                    <a:pt x="2512" y="16724"/>
                  </a:lnTo>
                  <a:lnTo>
                    <a:pt x="3098" y="17271"/>
                  </a:lnTo>
                  <a:lnTo>
                    <a:pt x="3767" y="17681"/>
                  </a:lnTo>
                  <a:lnTo>
                    <a:pt x="4521" y="18091"/>
                  </a:lnTo>
                  <a:lnTo>
                    <a:pt x="5316" y="18410"/>
                  </a:lnTo>
                  <a:lnTo>
                    <a:pt x="6153" y="18729"/>
                  </a:lnTo>
                  <a:lnTo>
                    <a:pt x="7033" y="18911"/>
                  </a:lnTo>
                  <a:lnTo>
                    <a:pt x="7912" y="19048"/>
                  </a:lnTo>
                  <a:lnTo>
                    <a:pt x="8874" y="19139"/>
                  </a:lnTo>
                  <a:lnTo>
                    <a:pt x="8874" y="21600"/>
                  </a:lnTo>
                  <a:lnTo>
                    <a:pt x="12684" y="21600"/>
                  </a:lnTo>
                  <a:lnTo>
                    <a:pt x="12684" y="19139"/>
                  </a:lnTo>
                  <a:lnTo>
                    <a:pt x="13605" y="19048"/>
                  </a:lnTo>
                  <a:lnTo>
                    <a:pt x="14526" y="18911"/>
                  </a:lnTo>
                  <a:lnTo>
                    <a:pt x="15405" y="18729"/>
                  </a:lnTo>
                  <a:lnTo>
                    <a:pt x="16242" y="18456"/>
                  </a:lnTo>
                  <a:lnTo>
                    <a:pt x="17037" y="18137"/>
                  </a:lnTo>
                  <a:lnTo>
                    <a:pt x="17791" y="17772"/>
                  </a:lnTo>
                  <a:lnTo>
                    <a:pt x="18460" y="17316"/>
                  </a:lnTo>
                  <a:lnTo>
                    <a:pt x="19088" y="16815"/>
                  </a:lnTo>
                  <a:lnTo>
                    <a:pt x="19674" y="16268"/>
                  </a:lnTo>
                  <a:lnTo>
                    <a:pt x="20135" y="15630"/>
                  </a:lnTo>
                  <a:lnTo>
                    <a:pt x="20595" y="14947"/>
                  </a:lnTo>
                  <a:lnTo>
                    <a:pt x="20930" y="14218"/>
                  </a:lnTo>
                  <a:lnTo>
                    <a:pt x="21056" y="13808"/>
                  </a:lnTo>
                  <a:lnTo>
                    <a:pt x="21223" y="13443"/>
                  </a:lnTo>
                  <a:lnTo>
                    <a:pt x="21349" y="12987"/>
                  </a:lnTo>
                  <a:lnTo>
                    <a:pt x="21433" y="12577"/>
                  </a:lnTo>
                  <a:lnTo>
                    <a:pt x="21516" y="12122"/>
                  </a:lnTo>
                  <a:lnTo>
                    <a:pt x="21600" y="11210"/>
                  </a:lnTo>
                  <a:lnTo>
                    <a:pt x="21600" y="10709"/>
                  </a:lnTo>
                  <a:close/>
                  <a:moveTo>
                    <a:pt x="12684" y="15539"/>
                  </a:moveTo>
                  <a:lnTo>
                    <a:pt x="12684" y="5787"/>
                  </a:lnTo>
                  <a:lnTo>
                    <a:pt x="13270" y="5833"/>
                  </a:lnTo>
                  <a:lnTo>
                    <a:pt x="14358" y="6015"/>
                  </a:lnTo>
                  <a:lnTo>
                    <a:pt x="14819" y="6152"/>
                  </a:lnTo>
                  <a:lnTo>
                    <a:pt x="15279" y="6334"/>
                  </a:lnTo>
                  <a:lnTo>
                    <a:pt x="15698" y="6562"/>
                  </a:lnTo>
                  <a:lnTo>
                    <a:pt x="16116" y="6835"/>
                  </a:lnTo>
                  <a:lnTo>
                    <a:pt x="16451" y="7109"/>
                  </a:lnTo>
                  <a:lnTo>
                    <a:pt x="17079" y="7792"/>
                  </a:lnTo>
                  <a:lnTo>
                    <a:pt x="17288" y="8157"/>
                  </a:lnTo>
                  <a:lnTo>
                    <a:pt x="17498" y="8613"/>
                  </a:lnTo>
                  <a:lnTo>
                    <a:pt x="17623" y="9023"/>
                  </a:lnTo>
                  <a:lnTo>
                    <a:pt x="17791" y="9524"/>
                  </a:lnTo>
                  <a:lnTo>
                    <a:pt x="17874" y="10618"/>
                  </a:lnTo>
                  <a:lnTo>
                    <a:pt x="17833" y="11210"/>
                  </a:lnTo>
                  <a:lnTo>
                    <a:pt x="17791" y="11757"/>
                  </a:lnTo>
                  <a:lnTo>
                    <a:pt x="17623" y="12213"/>
                  </a:lnTo>
                  <a:lnTo>
                    <a:pt x="17498" y="12714"/>
                  </a:lnTo>
                  <a:lnTo>
                    <a:pt x="17079" y="13534"/>
                  </a:lnTo>
                  <a:lnTo>
                    <a:pt x="16451" y="14218"/>
                  </a:lnTo>
                  <a:lnTo>
                    <a:pt x="16116" y="14537"/>
                  </a:lnTo>
                  <a:lnTo>
                    <a:pt x="15279" y="14992"/>
                  </a:lnTo>
                  <a:lnTo>
                    <a:pt x="14819" y="15220"/>
                  </a:lnTo>
                  <a:lnTo>
                    <a:pt x="14358" y="15357"/>
                  </a:lnTo>
                  <a:lnTo>
                    <a:pt x="13270" y="15539"/>
                  </a:lnTo>
                  <a:lnTo>
                    <a:pt x="12684" y="15539"/>
                  </a:lnTo>
                  <a:close/>
                  <a:moveTo>
                    <a:pt x="3726" y="10709"/>
                  </a:moveTo>
                  <a:lnTo>
                    <a:pt x="3767" y="10208"/>
                  </a:lnTo>
                  <a:lnTo>
                    <a:pt x="3809" y="9661"/>
                  </a:lnTo>
                  <a:lnTo>
                    <a:pt x="3935" y="9159"/>
                  </a:lnTo>
                  <a:lnTo>
                    <a:pt x="4060" y="8704"/>
                  </a:lnTo>
                  <a:lnTo>
                    <a:pt x="4312" y="8294"/>
                  </a:lnTo>
                  <a:lnTo>
                    <a:pt x="4521" y="7884"/>
                  </a:lnTo>
                  <a:lnTo>
                    <a:pt x="4814" y="7519"/>
                  </a:lnTo>
                  <a:lnTo>
                    <a:pt x="5149" y="7154"/>
                  </a:lnTo>
                  <a:lnTo>
                    <a:pt x="5484" y="6881"/>
                  </a:lnTo>
                  <a:lnTo>
                    <a:pt x="5819" y="6653"/>
                  </a:lnTo>
                  <a:lnTo>
                    <a:pt x="6279" y="6380"/>
                  </a:lnTo>
                  <a:lnTo>
                    <a:pt x="6698" y="6197"/>
                  </a:lnTo>
                  <a:lnTo>
                    <a:pt x="7242" y="6061"/>
                  </a:lnTo>
                  <a:lnTo>
                    <a:pt x="7702" y="5924"/>
                  </a:lnTo>
                  <a:lnTo>
                    <a:pt x="8288" y="5833"/>
                  </a:lnTo>
                  <a:lnTo>
                    <a:pt x="8874" y="5787"/>
                  </a:lnTo>
                  <a:lnTo>
                    <a:pt x="8874" y="15539"/>
                  </a:lnTo>
                  <a:lnTo>
                    <a:pt x="7702" y="15448"/>
                  </a:lnTo>
                  <a:lnTo>
                    <a:pt x="7242" y="15311"/>
                  </a:lnTo>
                  <a:lnTo>
                    <a:pt x="6698" y="15175"/>
                  </a:lnTo>
                  <a:lnTo>
                    <a:pt x="6279" y="14992"/>
                  </a:lnTo>
                  <a:lnTo>
                    <a:pt x="5819" y="14765"/>
                  </a:lnTo>
                  <a:lnTo>
                    <a:pt x="5484" y="14537"/>
                  </a:lnTo>
                  <a:lnTo>
                    <a:pt x="4814" y="13899"/>
                  </a:lnTo>
                  <a:lnTo>
                    <a:pt x="4521" y="13580"/>
                  </a:lnTo>
                  <a:lnTo>
                    <a:pt x="4312" y="13170"/>
                  </a:lnTo>
                  <a:lnTo>
                    <a:pt x="4060" y="12759"/>
                  </a:lnTo>
                  <a:lnTo>
                    <a:pt x="3809" y="11848"/>
                  </a:lnTo>
                  <a:lnTo>
                    <a:pt x="3767" y="11301"/>
                  </a:lnTo>
                  <a:lnTo>
                    <a:pt x="3726" y="1070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27"/>
            <p:cNvSpPr/>
            <p:nvPr/>
          </p:nvSpPr>
          <p:spPr>
            <a:xfrm>
              <a:off x="1250953" y="158751"/>
              <a:ext cx="60326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6" y="0"/>
                  </a:moveTo>
                  <a:lnTo>
                    <a:pt x="5216" y="13174"/>
                  </a:lnTo>
                  <a:lnTo>
                    <a:pt x="521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98" y="8333"/>
                  </a:lnTo>
                  <a:lnTo>
                    <a:pt x="164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28"/>
            <p:cNvSpPr/>
            <p:nvPr/>
          </p:nvSpPr>
          <p:spPr>
            <a:xfrm>
              <a:off x="1327153" y="160339"/>
              <a:ext cx="60326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29"/>
            <p:cNvSpPr/>
            <p:nvPr/>
          </p:nvSpPr>
          <p:spPr>
            <a:xfrm>
              <a:off x="1397003" y="158751"/>
              <a:ext cx="68264" cy="7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2" y="21600"/>
                  </a:moveTo>
                  <a:lnTo>
                    <a:pt x="21600" y="21600"/>
                  </a:lnTo>
                  <a:lnTo>
                    <a:pt x="11584" y="0"/>
                  </a:lnTo>
                  <a:lnTo>
                    <a:pt x="10016" y="0"/>
                  </a:lnTo>
                  <a:lnTo>
                    <a:pt x="0" y="21600"/>
                  </a:lnTo>
                  <a:lnTo>
                    <a:pt x="4957" y="21600"/>
                  </a:lnTo>
                  <a:lnTo>
                    <a:pt x="6171" y="18847"/>
                  </a:lnTo>
                  <a:lnTo>
                    <a:pt x="15378" y="18847"/>
                  </a:lnTo>
                  <a:lnTo>
                    <a:pt x="16592" y="21600"/>
                  </a:lnTo>
                  <a:close/>
                  <a:moveTo>
                    <a:pt x="13810" y="15286"/>
                  </a:moveTo>
                  <a:lnTo>
                    <a:pt x="7790" y="15286"/>
                  </a:lnTo>
                  <a:lnTo>
                    <a:pt x="10775" y="8118"/>
                  </a:lnTo>
                  <a:lnTo>
                    <a:pt x="13810" y="1528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30"/>
            <p:cNvSpPr/>
            <p:nvPr/>
          </p:nvSpPr>
          <p:spPr>
            <a:xfrm>
              <a:off x="1474790" y="160339"/>
              <a:ext cx="60326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200" y="21600"/>
                  </a:lnTo>
                  <a:lnTo>
                    <a:pt x="5200" y="12253"/>
                  </a:lnTo>
                  <a:lnTo>
                    <a:pt x="16400" y="12253"/>
                  </a:lnTo>
                  <a:lnTo>
                    <a:pt x="1640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00" y="0"/>
                  </a:lnTo>
                  <a:lnTo>
                    <a:pt x="16400" y="8282"/>
                  </a:lnTo>
                  <a:lnTo>
                    <a:pt x="5200" y="8282"/>
                  </a:lnTo>
                  <a:lnTo>
                    <a:pt x="52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31"/>
            <p:cNvSpPr/>
            <p:nvPr/>
          </p:nvSpPr>
          <p:spPr>
            <a:xfrm>
              <a:off x="1546228" y="158751"/>
              <a:ext cx="69851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00" y="21600"/>
                  </a:moveTo>
                  <a:lnTo>
                    <a:pt x="12600" y="21553"/>
                  </a:lnTo>
                  <a:lnTo>
                    <a:pt x="13350" y="21507"/>
                  </a:lnTo>
                  <a:lnTo>
                    <a:pt x="14150" y="21414"/>
                  </a:lnTo>
                  <a:lnTo>
                    <a:pt x="14900" y="21228"/>
                  </a:lnTo>
                  <a:lnTo>
                    <a:pt x="15550" y="21041"/>
                  </a:lnTo>
                  <a:lnTo>
                    <a:pt x="16300" y="20809"/>
                  </a:lnTo>
                  <a:lnTo>
                    <a:pt x="16950" y="20529"/>
                  </a:lnTo>
                  <a:lnTo>
                    <a:pt x="17600" y="20203"/>
                  </a:lnTo>
                  <a:lnTo>
                    <a:pt x="18250" y="19831"/>
                  </a:lnTo>
                  <a:lnTo>
                    <a:pt x="18800" y="19412"/>
                  </a:lnTo>
                  <a:lnTo>
                    <a:pt x="19350" y="19040"/>
                  </a:lnTo>
                  <a:lnTo>
                    <a:pt x="19850" y="18528"/>
                  </a:lnTo>
                  <a:lnTo>
                    <a:pt x="20400" y="18062"/>
                  </a:lnTo>
                  <a:lnTo>
                    <a:pt x="20800" y="17550"/>
                  </a:lnTo>
                  <a:lnTo>
                    <a:pt x="21250" y="17038"/>
                  </a:lnTo>
                  <a:lnTo>
                    <a:pt x="21600" y="16433"/>
                  </a:lnTo>
                  <a:lnTo>
                    <a:pt x="18200" y="14105"/>
                  </a:lnTo>
                  <a:lnTo>
                    <a:pt x="17600" y="14897"/>
                  </a:lnTo>
                  <a:lnTo>
                    <a:pt x="17000" y="15641"/>
                  </a:lnTo>
                  <a:lnTo>
                    <a:pt x="16600" y="15921"/>
                  </a:lnTo>
                  <a:lnTo>
                    <a:pt x="16250" y="16247"/>
                  </a:lnTo>
                  <a:lnTo>
                    <a:pt x="15900" y="16479"/>
                  </a:lnTo>
                  <a:lnTo>
                    <a:pt x="15500" y="16712"/>
                  </a:lnTo>
                  <a:lnTo>
                    <a:pt x="15100" y="16898"/>
                  </a:lnTo>
                  <a:lnTo>
                    <a:pt x="14700" y="17131"/>
                  </a:lnTo>
                  <a:lnTo>
                    <a:pt x="13800" y="17410"/>
                  </a:lnTo>
                  <a:lnTo>
                    <a:pt x="13300" y="17503"/>
                  </a:lnTo>
                  <a:lnTo>
                    <a:pt x="12850" y="17550"/>
                  </a:lnTo>
                  <a:lnTo>
                    <a:pt x="12300" y="17597"/>
                  </a:lnTo>
                  <a:lnTo>
                    <a:pt x="11850" y="17643"/>
                  </a:lnTo>
                  <a:lnTo>
                    <a:pt x="11050" y="17597"/>
                  </a:lnTo>
                  <a:lnTo>
                    <a:pt x="10350" y="17503"/>
                  </a:lnTo>
                  <a:lnTo>
                    <a:pt x="9650" y="17364"/>
                  </a:lnTo>
                  <a:lnTo>
                    <a:pt x="8950" y="17131"/>
                  </a:lnTo>
                  <a:lnTo>
                    <a:pt x="8350" y="16852"/>
                  </a:lnTo>
                  <a:lnTo>
                    <a:pt x="7750" y="16526"/>
                  </a:lnTo>
                  <a:lnTo>
                    <a:pt x="7200" y="16200"/>
                  </a:lnTo>
                  <a:lnTo>
                    <a:pt x="6700" y="15734"/>
                  </a:lnTo>
                  <a:lnTo>
                    <a:pt x="6250" y="15269"/>
                  </a:lnTo>
                  <a:lnTo>
                    <a:pt x="5800" y="14757"/>
                  </a:lnTo>
                  <a:lnTo>
                    <a:pt x="5500" y="14152"/>
                  </a:lnTo>
                  <a:lnTo>
                    <a:pt x="5200" y="13593"/>
                  </a:lnTo>
                  <a:lnTo>
                    <a:pt x="5000" y="12941"/>
                  </a:lnTo>
                  <a:lnTo>
                    <a:pt x="4800" y="12243"/>
                  </a:lnTo>
                  <a:lnTo>
                    <a:pt x="4700" y="11545"/>
                  </a:lnTo>
                  <a:lnTo>
                    <a:pt x="4650" y="10800"/>
                  </a:lnTo>
                  <a:lnTo>
                    <a:pt x="4700" y="10102"/>
                  </a:lnTo>
                  <a:lnTo>
                    <a:pt x="4800" y="9357"/>
                  </a:lnTo>
                  <a:lnTo>
                    <a:pt x="5200" y="8053"/>
                  </a:lnTo>
                  <a:lnTo>
                    <a:pt x="5500" y="7448"/>
                  </a:lnTo>
                  <a:lnTo>
                    <a:pt x="5800" y="6890"/>
                  </a:lnTo>
                  <a:lnTo>
                    <a:pt x="6250" y="6331"/>
                  </a:lnTo>
                  <a:lnTo>
                    <a:pt x="6700" y="5866"/>
                  </a:lnTo>
                  <a:lnTo>
                    <a:pt x="7200" y="5447"/>
                  </a:lnTo>
                  <a:lnTo>
                    <a:pt x="7750" y="5074"/>
                  </a:lnTo>
                  <a:lnTo>
                    <a:pt x="8950" y="4422"/>
                  </a:lnTo>
                  <a:lnTo>
                    <a:pt x="9650" y="4236"/>
                  </a:lnTo>
                  <a:lnTo>
                    <a:pt x="10350" y="4097"/>
                  </a:lnTo>
                  <a:lnTo>
                    <a:pt x="11050" y="4003"/>
                  </a:lnTo>
                  <a:lnTo>
                    <a:pt x="11850" y="3957"/>
                  </a:lnTo>
                  <a:lnTo>
                    <a:pt x="12300" y="3957"/>
                  </a:lnTo>
                  <a:lnTo>
                    <a:pt x="12850" y="4003"/>
                  </a:lnTo>
                  <a:lnTo>
                    <a:pt x="13300" y="4097"/>
                  </a:lnTo>
                  <a:lnTo>
                    <a:pt x="13800" y="4190"/>
                  </a:lnTo>
                  <a:lnTo>
                    <a:pt x="14700" y="4469"/>
                  </a:lnTo>
                  <a:lnTo>
                    <a:pt x="15100" y="4655"/>
                  </a:lnTo>
                  <a:lnTo>
                    <a:pt x="15900" y="5121"/>
                  </a:lnTo>
                  <a:lnTo>
                    <a:pt x="16250" y="5353"/>
                  </a:lnTo>
                  <a:lnTo>
                    <a:pt x="16600" y="5679"/>
                  </a:lnTo>
                  <a:lnTo>
                    <a:pt x="17000" y="5959"/>
                  </a:lnTo>
                  <a:lnTo>
                    <a:pt x="17600" y="6657"/>
                  </a:lnTo>
                  <a:lnTo>
                    <a:pt x="18200" y="7448"/>
                  </a:lnTo>
                  <a:lnTo>
                    <a:pt x="21600" y="5167"/>
                  </a:lnTo>
                  <a:lnTo>
                    <a:pt x="21250" y="4562"/>
                  </a:lnTo>
                  <a:lnTo>
                    <a:pt x="20800" y="4050"/>
                  </a:lnTo>
                  <a:lnTo>
                    <a:pt x="20350" y="3491"/>
                  </a:lnTo>
                  <a:lnTo>
                    <a:pt x="19350" y="2560"/>
                  </a:lnTo>
                  <a:lnTo>
                    <a:pt x="18750" y="2141"/>
                  </a:lnTo>
                  <a:lnTo>
                    <a:pt x="18200" y="1722"/>
                  </a:lnTo>
                  <a:lnTo>
                    <a:pt x="17600" y="1397"/>
                  </a:lnTo>
                  <a:lnTo>
                    <a:pt x="16950" y="1071"/>
                  </a:lnTo>
                  <a:lnTo>
                    <a:pt x="16300" y="791"/>
                  </a:lnTo>
                  <a:lnTo>
                    <a:pt x="15600" y="559"/>
                  </a:lnTo>
                  <a:lnTo>
                    <a:pt x="14900" y="372"/>
                  </a:lnTo>
                  <a:lnTo>
                    <a:pt x="14150" y="186"/>
                  </a:lnTo>
                  <a:lnTo>
                    <a:pt x="12650" y="0"/>
                  </a:lnTo>
                  <a:lnTo>
                    <a:pt x="11200" y="0"/>
                  </a:lnTo>
                  <a:lnTo>
                    <a:pt x="10000" y="93"/>
                  </a:lnTo>
                  <a:lnTo>
                    <a:pt x="9450" y="186"/>
                  </a:lnTo>
                  <a:lnTo>
                    <a:pt x="8850" y="372"/>
                  </a:lnTo>
                  <a:lnTo>
                    <a:pt x="8300" y="512"/>
                  </a:lnTo>
                  <a:lnTo>
                    <a:pt x="7700" y="652"/>
                  </a:lnTo>
                  <a:lnTo>
                    <a:pt x="7200" y="838"/>
                  </a:lnTo>
                  <a:lnTo>
                    <a:pt x="6650" y="1024"/>
                  </a:lnTo>
                  <a:lnTo>
                    <a:pt x="6150" y="1303"/>
                  </a:lnTo>
                  <a:lnTo>
                    <a:pt x="5650" y="1536"/>
                  </a:lnTo>
                  <a:lnTo>
                    <a:pt x="5200" y="1816"/>
                  </a:lnTo>
                  <a:lnTo>
                    <a:pt x="4700" y="2141"/>
                  </a:lnTo>
                  <a:lnTo>
                    <a:pt x="4250" y="2421"/>
                  </a:lnTo>
                  <a:lnTo>
                    <a:pt x="3800" y="2747"/>
                  </a:lnTo>
                  <a:lnTo>
                    <a:pt x="3400" y="3119"/>
                  </a:lnTo>
                  <a:lnTo>
                    <a:pt x="3050" y="3491"/>
                  </a:lnTo>
                  <a:lnTo>
                    <a:pt x="2650" y="3864"/>
                  </a:lnTo>
                  <a:lnTo>
                    <a:pt x="2300" y="4283"/>
                  </a:lnTo>
                  <a:lnTo>
                    <a:pt x="2000" y="4655"/>
                  </a:lnTo>
                  <a:lnTo>
                    <a:pt x="1650" y="5121"/>
                  </a:lnTo>
                  <a:lnTo>
                    <a:pt x="1400" y="5540"/>
                  </a:lnTo>
                  <a:lnTo>
                    <a:pt x="900" y="6564"/>
                  </a:lnTo>
                  <a:lnTo>
                    <a:pt x="700" y="7029"/>
                  </a:lnTo>
                  <a:lnTo>
                    <a:pt x="500" y="7541"/>
                  </a:lnTo>
                  <a:lnTo>
                    <a:pt x="350" y="8007"/>
                  </a:lnTo>
                  <a:lnTo>
                    <a:pt x="200" y="8566"/>
                  </a:lnTo>
                  <a:lnTo>
                    <a:pt x="100" y="9124"/>
                  </a:lnTo>
                  <a:lnTo>
                    <a:pt x="50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100" y="12476"/>
                  </a:lnTo>
                  <a:lnTo>
                    <a:pt x="200" y="13034"/>
                  </a:lnTo>
                  <a:lnTo>
                    <a:pt x="500" y="14059"/>
                  </a:lnTo>
                  <a:lnTo>
                    <a:pt x="700" y="14571"/>
                  </a:lnTo>
                  <a:lnTo>
                    <a:pt x="900" y="15036"/>
                  </a:lnTo>
                  <a:lnTo>
                    <a:pt x="1150" y="15548"/>
                  </a:lnTo>
                  <a:lnTo>
                    <a:pt x="1650" y="16479"/>
                  </a:lnTo>
                  <a:lnTo>
                    <a:pt x="2000" y="16898"/>
                  </a:lnTo>
                  <a:lnTo>
                    <a:pt x="2300" y="17317"/>
                  </a:lnTo>
                  <a:lnTo>
                    <a:pt x="2650" y="17690"/>
                  </a:lnTo>
                  <a:lnTo>
                    <a:pt x="3050" y="18109"/>
                  </a:lnTo>
                  <a:lnTo>
                    <a:pt x="3400" y="18481"/>
                  </a:lnTo>
                  <a:lnTo>
                    <a:pt x="3800" y="18853"/>
                  </a:lnTo>
                  <a:lnTo>
                    <a:pt x="4250" y="19179"/>
                  </a:lnTo>
                  <a:lnTo>
                    <a:pt x="4700" y="19459"/>
                  </a:lnTo>
                  <a:lnTo>
                    <a:pt x="5150" y="19784"/>
                  </a:lnTo>
                  <a:lnTo>
                    <a:pt x="5650" y="20064"/>
                  </a:lnTo>
                  <a:lnTo>
                    <a:pt x="6150" y="20297"/>
                  </a:lnTo>
                  <a:lnTo>
                    <a:pt x="6650" y="20576"/>
                  </a:lnTo>
                  <a:lnTo>
                    <a:pt x="7200" y="20762"/>
                  </a:lnTo>
                  <a:lnTo>
                    <a:pt x="7700" y="20948"/>
                  </a:lnTo>
                  <a:lnTo>
                    <a:pt x="8800" y="21228"/>
                  </a:lnTo>
                  <a:lnTo>
                    <a:pt x="9400" y="21414"/>
                  </a:lnTo>
                  <a:lnTo>
                    <a:pt x="9950" y="21460"/>
                  </a:lnTo>
                  <a:lnTo>
                    <a:pt x="10600" y="21553"/>
                  </a:lnTo>
                  <a:lnTo>
                    <a:pt x="11150" y="21600"/>
                  </a:lnTo>
                  <a:lnTo>
                    <a:pt x="11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32"/>
            <p:cNvSpPr/>
            <p:nvPr/>
          </p:nvSpPr>
          <p:spPr>
            <a:xfrm>
              <a:off x="1624015" y="158751"/>
              <a:ext cx="74614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4" y="21600"/>
                  </a:moveTo>
                  <a:lnTo>
                    <a:pt x="11349" y="21600"/>
                  </a:lnTo>
                  <a:lnTo>
                    <a:pt x="11853" y="21553"/>
                  </a:lnTo>
                  <a:lnTo>
                    <a:pt x="12447" y="21460"/>
                  </a:lnTo>
                  <a:lnTo>
                    <a:pt x="12951" y="21414"/>
                  </a:lnTo>
                  <a:lnTo>
                    <a:pt x="13500" y="21228"/>
                  </a:lnTo>
                  <a:lnTo>
                    <a:pt x="13958" y="21088"/>
                  </a:lnTo>
                  <a:lnTo>
                    <a:pt x="14507" y="20948"/>
                  </a:lnTo>
                  <a:lnTo>
                    <a:pt x="15010" y="20762"/>
                  </a:lnTo>
                  <a:lnTo>
                    <a:pt x="15468" y="20576"/>
                  </a:lnTo>
                  <a:lnTo>
                    <a:pt x="15925" y="20297"/>
                  </a:lnTo>
                  <a:lnTo>
                    <a:pt x="16383" y="20064"/>
                  </a:lnTo>
                  <a:lnTo>
                    <a:pt x="16841" y="19784"/>
                  </a:lnTo>
                  <a:lnTo>
                    <a:pt x="17253" y="19459"/>
                  </a:lnTo>
                  <a:lnTo>
                    <a:pt x="17664" y="19179"/>
                  </a:lnTo>
                  <a:lnTo>
                    <a:pt x="18076" y="18853"/>
                  </a:lnTo>
                  <a:lnTo>
                    <a:pt x="18442" y="18481"/>
                  </a:lnTo>
                  <a:lnTo>
                    <a:pt x="18763" y="18109"/>
                  </a:lnTo>
                  <a:lnTo>
                    <a:pt x="19175" y="17690"/>
                  </a:lnTo>
                  <a:lnTo>
                    <a:pt x="19449" y="17317"/>
                  </a:lnTo>
                  <a:lnTo>
                    <a:pt x="19769" y="16898"/>
                  </a:lnTo>
                  <a:lnTo>
                    <a:pt x="20044" y="16479"/>
                  </a:lnTo>
                  <a:lnTo>
                    <a:pt x="20319" y="16014"/>
                  </a:lnTo>
                  <a:lnTo>
                    <a:pt x="20547" y="15548"/>
                  </a:lnTo>
                  <a:lnTo>
                    <a:pt x="20731" y="15036"/>
                  </a:lnTo>
                  <a:lnTo>
                    <a:pt x="21005" y="14571"/>
                  </a:lnTo>
                  <a:lnTo>
                    <a:pt x="21417" y="13034"/>
                  </a:lnTo>
                  <a:lnTo>
                    <a:pt x="21508" y="12476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508" y="9124"/>
                  </a:lnTo>
                  <a:lnTo>
                    <a:pt x="21417" y="8566"/>
                  </a:lnTo>
                  <a:lnTo>
                    <a:pt x="21280" y="8007"/>
                  </a:lnTo>
                  <a:lnTo>
                    <a:pt x="21142" y="7541"/>
                  </a:lnTo>
                  <a:lnTo>
                    <a:pt x="21005" y="7029"/>
                  </a:lnTo>
                  <a:lnTo>
                    <a:pt x="20731" y="6564"/>
                  </a:lnTo>
                  <a:lnTo>
                    <a:pt x="20547" y="6052"/>
                  </a:lnTo>
                  <a:lnTo>
                    <a:pt x="20319" y="5540"/>
                  </a:lnTo>
                  <a:lnTo>
                    <a:pt x="20044" y="5121"/>
                  </a:lnTo>
                  <a:lnTo>
                    <a:pt x="19769" y="4655"/>
                  </a:lnTo>
                  <a:lnTo>
                    <a:pt x="19449" y="4283"/>
                  </a:lnTo>
                  <a:lnTo>
                    <a:pt x="19175" y="3864"/>
                  </a:lnTo>
                  <a:lnTo>
                    <a:pt x="18763" y="3491"/>
                  </a:lnTo>
                  <a:lnTo>
                    <a:pt x="18442" y="3119"/>
                  </a:lnTo>
                  <a:lnTo>
                    <a:pt x="18076" y="2747"/>
                  </a:lnTo>
                  <a:lnTo>
                    <a:pt x="17664" y="2421"/>
                  </a:lnTo>
                  <a:lnTo>
                    <a:pt x="17253" y="2141"/>
                  </a:lnTo>
                  <a:lnTo>
                    <a:pt x="16841" y="1816"/>
                  </a:lnTo>
                  <a:lnTo>
                    <a:pt x="16383" y="1536"/>
                  </a:lnTo>
                  <a:lnTo>
                    <a:pt x="15925" y="1303"/>
                  </a:lnTo>
                  <a:lnTo>
                    <a:pt x="15468" y="1024"/>
                  </a:lnTo>
                  <a:lnTo>
                    <a:pt x="15010" y="838"/>
                  </a:lnTo>
                  <a:lnTo>
                    <a:pt x="14507" y="652"/>
                  </a:lnTo>
                  <a:lnTo>
                    <a:pt x="13958" y="512"/>
                  </a:lnTo>
                  <a:lnTo>
                    <a:pt x="13500" y="372"/>
                  </a:lnTo>
                  <a:lnTo>
                    <a:pt x="12951" y="186"/>
                  </a:lnTo>
                  <a:lnTo>
                    <a:pt x="12447" y="93"/>
                  </a:lnTo>
                  <a:lnTo>
                    <a:pt x="11853" y="47"/>
                  </a:lnTo>
                  <a:lnTo>
                    <a:pt x="11349" y="0"/>
                  </a:lnTo>
                  <a:lnTo>
                    <a:pt x="10251" y="0"/>
                  </a:lnTo>
                  <a:lnTo>
                    <a:pt x="9656" y="47"/>
                  </a:lnTo>
                  <a:lnTo>
                    <a:pt x="9153" y="93"/>
                  </a:lnTo>
                  <a:lnTo>
                    <a:pt x="8603" y="186"/>
                  </a:lnTo>
                  <a:lnTo>
                    <a:pt x="8100" y="372"/>
                  </a:lnTo>
                  <a:lnTo>
                    <a:pt x="7551" y="512"/>
                  </a:lnTo>
                  <a:lnTo>
                    <a:pt x="7047" y="652"/>
                  </a:lnTo>
                  <a:lnTo>
                    <a:pt x="6132" y="1024"/>
                  </a:lnTo>
                  <a:lnTo>
                    <a:pt x="5629" y="1303"/>
                  </a:lnTo>
                  <a:lnTo>
                    <a:pt x="5217" y="1536"/>
                  </a:lnTo>
                  <a:lnTo>
                    <a:pt x="4714" y="1816"/>
                  </a:lnTo>
                  <a:lnTo>
                    <a:pt x="4347" y="2141"/>
                  </a:lnTo>
                  <a:lnTo>
                    <a:pt x="3890" y="2421"/>
                  </a:lnTo>
                  <a:lnTo>
                    <a:pt x="3524" y="2747"/>
                  </a:lnTo>
                  <a:lnTo>
                    <a:pt x="3112" y="3119"/>
                  </a:lnTo>
                  <a:lnTo>
                    <a:pt x="2471" y="3864"/>
                  </a:lnTo>
                  <a:lnTo>
                    <a:pt x="2105" y="4283"/>
                  </a:lnTo>
                  <a:lnTo>
                    <a:pt x="1831" y="4655"/>
                  </a:lnTo>
                  <a:lnTo>
                    <a:pt x="1556" y="5121"/>
                  </a:lnTo>
                  <a:lnTo>
                    <a:pt x="1327" y="5540"/>
                  </a:lnTo>
                  <a:lnTo>
                    <a:pt x="1053" y="6052"/>
                  </a:lnTo>
                  <a:lnTo>
                    <a:pt x="824" y="6564"/>
                  </a:lnTo>
                  <a:lnTo>
                    <a:pt x="641" y="7029"/>
                  </a:lnTo>
                  <a:lnTo>
                    <a:pt x="503" y="7541"/>
                  </a:lnTo>
                  <a:lnTo>
                    <a:pt x="366" y="8007"/>
                  </a:lnTo>
                  <a:lnTo>
                    <a:pt x="92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92" y="12476"/>
                  </a:lnTo>
                  <a:lnTo>
                    <a:pt x="229" y="13034"/>
                  </a:lnTo>
                  <a:lnTo>
                    <a:pt x="641" y="14571"/>
                  </a:lnTo>
                  <a:lnTo>
                    <a:pt x="824" y="15036"/>
                  </a:lnTo>
                  <a:lnTo>
                    <a:pt x="1053" y="15548"/>
                  </a:lnTo>
                  <a:lnTo>
                    <a:pt x="1327" y="16014"/>
                  </a:lnTo>
                  <a:lnTo>
                    <a:pt x="1556" y="16479"/>
                  </a:lnTo>
                  <a:lnTo>
                    <a:pt x="2105" y="17317"/>
                  </a:lnTo>
                  <a:lnTo>
                    <a:pt x="2471" y="17690"/>
                  </a:lnTo>
                  <a:lnTo>
                    <a:pt x="2792" y="18109"/>
                  </a:lnTo>
                  <a:lnTo>
                    <a:pt x="3112" y="18481"/>
                  </a:lnTo>
                  <a:lnTo>
                    <a:pt x="3524" y="18853"/>
                  </a:lnTo>
                  <a:lnTo>
                    <a:pt x="3890" y="19179"/>
                  </a:lnTo>
                  <a:lnTo>
                    <a:pt x="4347" y="19459"/>
                  </a:lnTo>
                  <a:lnTo>
                    <a:pt x="4714" y="19784"/>
                  </a:lnTo>
                  <a:lnTo>
                    <a:pt x="5217" y="20064"/>
                  </a:lnTo>
                  <a:lnTo>
                    <a:pt x="5629" y="20297"/>
                  </a:lnTo>
                  <a:lnTo>
                    <a:pt x="6132" y="20576"/>
                  </a:lnTo>
                  <a:lnTo>
                    <a:pt x="7047" y="20948"/>
                  </a:lnTo>
                  <a:lnTo>
                    <a:pt x="7551" y="21088"/>
                  </a:lnTo>
                  <a:lnTo>
                    <a:pt x="8100" y="21228"/>
                  </a:lnTo>
                  <a:lnTo>
                    <a:pt x="8603" y="21414"/>
                  </a:lnTo>
                  <a:lnTo>
                    <a:pt x="9153" y="21460"/>
                  </a:lnTo>
                  <a:lnTo>
                    <a:pt x="9656" y="21553"/>
                  </a:lnTo>
                  <a:lnTo>
                    <a:pt x="10251" y="21600"/>
                  </a:lnTo>
                  <a:lnTo>
                    <a:pt x="10754" y="21600"/>
                  </a:lnTo>
                  <a:close/>
                  <a:moveTo>
                    <a:pt x="10800" y="17643"/>
                  </a:moveTo>
                  <a:lnTo>
                    <a:pt x="10114" y="17597"/>
                  </a:lnTo>
                  <a:lnTo>
                    <a:pt x="9427" y="17503"/>
                  </a:lnTo>
                  <a:lnTo>
                    <a:pt x="8786" y="17364"/>
                  </a:lnTo>
                  <a:lnTo>
                    <a:pt x="8192" y="17131"/>
                  </a:lnTo>
                  <a:lnTo>
                    <a:pt x="7597" y="16852"/>
                  </a:lnTo>
                  <a:lnTo>
                    <a:pt x="7047" y="16526"/>
                  </a:lnTo>
                  <a:lnTo>
                    <a:pt x="6590" y="16200"/>
                  </a:lnTo>
                  <a:lnTo>
                    <a:pt x="6132" y="15734"/>
                  </a:lnTo>
                  <a:lnTo>
                    <a:pt x="5720" y="15269"/>
                  </a:lnTo>
                  <a:lnTo>
                    <a:pt x="5354" y="14757"/>
                  </a:lnTo>
                  <a:lnTo>
                    <a:pt x="5034" y="14152"/>
                  </a:lnTo>
                  <a:lnTo>
                    <a:pt x="4759" y="13593"/>
                  </a:lnTo>
                  <a:lnTo>
                    <a:pt x="4576" y="12941"/>
                  </a:lnTo>
                  <a:lnTo>
                    <a:pt x="4393" y="12243"/>
                  </a:lnTo>
                  <a:lnTo>
                    <a:pt x="4347" y="11545"/>
                  </a:lnTo>
                  <a:lnTo>
                    <a:pt x="4302" y="10753"/>
                  </a:lnTo>
                  <a:lnTo>
                    <a:pt x="4393" y="9357"/>
                  </a:lnTo>
                  <a:lnTo>
                    <a:pt x="4576" y="8659"/>
                  </a:lnTo>
                  <a:lnTo>
                    <a:pt x="4759" y="8007"/>
                  </a:lnTo>
                  <a:lnTo>
                    <a:pt x="5034" y="7448"/>
                  </a:lnTo>
                  <a:lnTo>
                    <a:pt x="5354" y="6890"/>
                  </a:lnTo>
                  <a:lnTo>
                    <a:pt x="5720" y="6331"/>
                  </a:lnTo>
                  <a:lnTo>
                    <a:pt x="6132" y="5866"/>
                  </a:lnTo>
                  <a:lnTo>
                    <a:pt x="6590" y="5400"/>
                  </a:lnTo>
                  <a:lnTo>
                    <a:pt x="7047" y="5074"/>
                  </a:lnTo>
                  <a:lnTo>
                    <a:pt x="7597" y="4748"/>
                  </a:lnTo>
                  <a:lnTo>
                    <a:pt x="8192" y="4422"/>
                  </a:lnTo>
                  <a:lnTo>
                    <a:pt x="8786" y="4236"/>
                  </a:lnTo>
                  <a:lnTo>
                    <a:pt x="9427" y="4097"/>
                  </a:lnTo>
                  <a:lnTo>
                    <a:pt x="10114" y="4003"/>
                  </a:lnTo>
                  <a:lnTo>
                    <a:pt x="10800" y="3957"/>
                  </a:lnTo>
                  <a:lnTo>
                    <a:pt x="11486" y="4003"/>
                  </a:lnTo>
                  <a:lnTo>
                    <a:pt x="12173" y="4097"/>
                  </a:lnTo>
                  <a:lnTo>
                    <a:pt x="12768" y="4236"/>
                  </a:lnTo>
                  <a:lnTo>
                    <a:pt x="13408" y="4422"/>
                  </a:lnTo>
                  <a:lnTo>
                    <a:pt x="15056" y="5400"/>
                  </a:lnTo>
                  <a:lnTo>
                    <a:pt x="15880" y="6331"/>
                  </a:lnTo>
                  <a:lnTo>
                    <a:pt x="16246" y="6890"/>
                  </a:lnTo>
                  <a:lnTo>
                    <a:pt x="16566" y="7448"/>
                  </a:lnTo>
                  <a:lnTo>
                    <a:pt x="16841" y="8007"/>
                  </a:lnTo>
                  <a:lnTo>
                    <a:pt x="17069" y="8659"/>
                  </a:lnTo>
                  <a:lnTo>
                    <a:pt x="17207" y="9357"/>
                  </a:lnTo>
                  <a:lnTo>
                    <a:pt x="17298" y="10055"/>
                  </a:lnTo>
                  <a:lnTo>
                    <a:pt x="17344" y="10753"/>
                  </a:lnTo>
                  <a:lnTo>
                    <a:pt x="17298" y="11545"/>
                  </a:lnTo>
                  <a:lnTo>
                    <a:pt x="17207" y="12243"/>
                  </a:lnTo>
                  <a:lnTo>
                    <a:pt x="17069" y="12941"/>
                  </a:lnTo>
                  <a:lnTo>
                    <a:pt x="16841" y="13593"/>
                  </a:lnTo>
                  <a:lnTo>
                    <a:pt x="16566" y="14152"/>
                  </a:lnTo>
                  <a:lnTo>
                    <a:pt x="16246" y="14757"/>
                  </a:lnTo>
                  <a:lnTo>
                    <a:pt x="15880" y="15269"/>
                  </a:lnTo>
                  <a:lnTo>
                    <a:pt x="15056" y="16200"/>
                  </a:lnTo>
                  <a:lnTo>
                    <a:pt x="13958" y="16852"/>
                  </a:lnTo>
                  <a:lnTo>
                    <a:pt x="13408" y="17131"/>
                  </a:lnTo>
                  <a:lnTo>
                    <a:pt x="12768" y="17364"/>
                  </a:lnTo>
                  <a:lnTo>
                    <a:pt x="12173" y="17503"/>
                  </a:lnTo>
                  <a:lnTo>
                    <a:pt x="11486" y="17597"/>
                  </a:lnTo>
                  <a:lnTo>
                    <a:pt x="10800" y="1764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33"/>
            <p:cNvSpPr/>
            <p:nvPr/>
          </p:nvSpPr>
          <p:spPr>
            <a:xfrm>
              <a:off x="1709740" y="160339"/>
              <a:ext cx="55564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40" y="9880"/>
                  </a:moveTo>
                  <a:lnTo>
                    <a:pt x="17079" y="9541"/>
                  </a:lnTo>
                  <a:lnTo>
                    <a:pt x="17581" y="9105"/>
                  </a:lnTo>
                  <a:lnTo>
                    <a:pt x="18209" y="8233"/>
                  </a:lnTo>
                  <a:lnTo>
                    <a:pt x="18398" y="7700"/>
                  </a:lnTo>
                  <a:lnTo>
                    <a:pt x="18649" y="7119"/>
                  </a:lnTo>
                  <a:lnTo>
                    <a:pt x="18712" y="6587"/>
                  </a:lnTo>
                  <a:lnTo>
                    <a:pt x="18774" y="6005"/>
                  </a:lnTo>
                  <a:lnTo>
                    <a:pt x="18712" y="5327"/>
                  </a:lnTo>
                  <a:lnTo>
                    <a:pt x="18586" y="4746"/>
                  </a:lnTo>
                  <a:lnTo>
                    <a:pt x="18335" y="4117"/>
                  </a:lnTo>
                  <a:lnTo>
                    <a:pt x="18084" y="3584"/>
                  </a:lnTo>
                  <a:lnTo>
                    <a:pt x="17707" y="3003"/>
                  </a:lnTo>
                  <a:lnTo>
                    <a:pt x="17330" y="2518"/>
                  </a:lnTo>
                  <a:lnTo>
                    <a:pt x="16828" y="2083"/>
                  </a:lnTo>
                  <a:lnTo>
                    <a:pt x="16263" y="1598"/>
                  </a:lnTo>
                  <a:lnTo>
                    <a:pt x="15635" y="1259"/>
                  </a:lnTo>
                  <a:lnTo>
                    <a:pt x="15007" y="969"/>
                  </a:lnTo>
                  <a:lnTo>
                    <a:pt x="14191" y="630"/>
                  </a:lnTo>
                  <a:lnTo>
                    <a:pt x="13500" y="387"/>
                  </a:lnTo>
                  <a:lnTo>
                    <a:pt x="12621" y="242"/>
                  </a:lnTo>
                  <a:lnTo>
                    <a:pt x="11805" y="97"/>
                  </a:lnTo>
                  <a:lnTo>
                    <a:pt x="1086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3437" y="21600"/>
                  </a:lnTo>
                  <a:lnTo>
                    <a:pt x="14379" y="21503"/>
                  </a:lnTo>
                  <a:lnTo>
                    <a:pt x="15321" y="21358"/>
                  </a:lnTo>
                  <a:lnTo>
                    <a:pt x="16200" y="21164"/>
                  </a:lnTo>
                  <a:lnTo>
                    <a:pt x="16953" y="20922"/>
                  </a:lnTo>
                  <a:lnTo>
                    <a:pt x="17707" y="20583"/>
                  </a:lnTo>
                  <a:lnTo>
                    <a:pt x="18398" y="20244"/>
                  </a:lnTo>
                  <a:lnTo>
                    <a:pt x="19088" y="19808"/>
                  </a:lnTo>
                  <a:lnTo>
                    <a:pt x="19591" y="19421"/>
                  </a:lnTo>
                  <a:lnTo>
                    <a:pt x="20156" y="18888"/>
                  </a:lnTo>
                  <a:lnTo>
                    <a:pt x="20595" y="18404"/>
                  </a:lnTo>
                  <a:lnTo>
                    <a:pt x="20909" y="17822"/>
                  </a:lnTo>
                  <a:lnTo>
                    <a:pt x="21286" y="17193"/>
                  </a:lnTo>
                  <a:lnTo>
                    <a:pt x="21474" y="16612"/>
                  </a:lnTo>
                  <a:lnTo>
                    <a:pt x="21600" y="15934"/>
                  </a:lnTo>
                  <a:lnTo>
                    <a:pt x="21600" y="14771"/>
                  </a:lnTo>
                  <a:lnTo>
                    <a:pt x="21537" y="14287"/>
                  </a:lnTo>
                  <a:lnTo>
                    <a:pt x="21286" y="13415"/>
                  </a:lnTo>
                  <a:lnTo>
                    <a:pt x="21035" y="13028"/>
                  </a:lnTo>
                  <a:lnTo>
                    <a:pt x="20847" y="12592"/>
                  </a:lnTo>
                  <a:lnTo>
                    <a:pt x="20595" y="12253"/>
                  </a:lnTo>
                  <a:lnTo>
                    <a:pt x="19967" y="11575"/>
                  </a:lnTo>
                  <a:lnTo>
                    <a:pt x="19528" y="11284"/>
                  </a:lnTo>
                  <a:lnTo>
                    <a:pt x="18774" y="10703"/>
                  </a:lnTo>
                  <a:lnTo>
                    <a:pt x="18209" y="10509"/>
                  </a:lnTo>
                  <a:lnTo>
                    <a:pt x="17770" y="10267"/>
                  </a:lnTo>
                  <a:lnTo>
                    <a:pt x="17267" y="10074"/>
                  </a:lnTo>
                  <a:lnTo>
                    <a:pt x="16640" y="9880"/>
                  </a:lnTo>
                  <a:close/>
                  <a:moveTo>
                    <a:pt x="9481" y="3778"/>
                  </a:moveTo>
                  <a:lnTo>
                    <a:pt x="10235" y="3826"/>
                  </a:lnTo>
                  <a:lnTo>
                    <a:pt x="10988" y="3923"/>
                  </a:lnTo>
                  <a:lnTo>
                    <a:pt x="11302" y="4020"/>
                  </a:lnTo>
                  <a:lnTo>
                    <a:pt x="11616" y="4165"/>
                  </a:lnTo>
                  <a:lnTo>
                    <a:pt x="11930" y="4262"/>
                  </a:lnTo>
                  <a:lnTo>
                    <a:pt x="12181" y="4407"/>
                  </a:lnTo>
                  <a:lnTo>
                    <a:pt x="12558" y="4795"/>
                  </a:lnTo>
                  <a:lnTo>
                    <a:pt x="12809" y="5182"/>
                  </a:lnTo>
                  <a:lnTo>
                    <a:pt x="12998" y="5715"/>
                  </a:lnTo>
                  <a:lnTo>
                    <a:pt x="13123" y="6199"/>
                  </a:lnTo>
                  <a:lnTo>
                    <a:pt x="12998" y="6780"/>
                  </a:lnTo>
                  <a:lnTo>
                    <a:pt x="12809" y="7265"/>
                  </a:lnTo>
                  <a:lnTo>
                    <a:pt x="12558" y="7652"/>
                  </a:lnTo>
                  <a:lnTo>
                    <a:pt x="12370" y="7846"/>
                  </a:lnTo>
                  <a:lnTo>
                    <a:pt x="11930" y="8185"/>
                  </a:lnTo>
                  <a:lnTo>
                    <a:pt x="11302" y="8475"/>
                  </a:lnTo>
                  <a:lnTo>
                    <a:pt x="10988" y="8524"/>
                  </a:lnTo>
                  <a:lnTo>
                    <a:pt x="10235" y="8669"/>
                  </a:lnTo>
                  <a:lnTo>
                    <a:pt x="9481" y="8717"/>
                  </a:lnTo>
                  <a:lnTo>
                    <a:pt x="5526" y="8717"/>
                  </a:lnTo>
                  <a:lnTo>
                    <a:pt x="5526" y="3778"/>
                  </a:lnTo>
                  <a:lnTo>
                    <a:pt x="9481" y="3778"/>
                  </a:lnTo>
                  <a:close/>
                  <a:moveTo>
                    <a:pt x="12056" y="17822"/>
                  </a:moveTo>
                  <a:lnTo>
                    <a:pt x="5526" y="17822"/>
                  </a:lnTo>
                  <a:lnTo>
                    <a:pt x="5526" y="12350"/>
                  </a:lnTo>
                  <a:lnTo>
                    <a:pt x="12495" y="12350"/>
                  </a:lnTo>
                  <a:lnTo>
                    <a:pt x="12872" y="12398"/>
                  </a:lnTo>
                  <a:lnTo>
                    <a:pt x="13312" y="12447"/>
                  </a:lnTo>
                  <a:lnTo>
                    <a:pt x="13688" y="12543"/>
                  </a:lnTo>
                  <a:lnTo>
                    <a:pt x="14693" y="12931"/>
                  </a:lnTo>
                  <a:lnTo>
                    <a:pt x="14944" y="13125"/>
                  </a:lnTo>
                  <a:lnTo>
                    <a:pt x="15195" y="13270"/>
                  </a:lnTo>
                  <a:lnTo>
                    <a:pt x="15384" y="13464"/>
                  </a:lnTo>
                  <a:lnTo>
                    <a:pt x="15698" y="13948"/>
                  </a:lnTo>
                  <a:lnTo>
                    <a:pt x="15886" y="14190"/>
                  </a:lnTo>
                  <a:lnTo>
                    <a:pt x="15949" y="14529"/>
                  </a:lnTo>
                  <a:lnTo>
                    <a:pt x="16012" y="14820"/>
                  </a:lnTo>
                  <a:lnTo>
                    <a:pt x="16012" y="15449"/>
                  </a:lnTo>
                  <a:lnTo>
                    <a:pt x="15949" y="15691"/>
                  </a:lnTo>
                  <a:lnTo>
                    <a:pt x="15886" y="15982"/>
                  </a:lnTo>
                  <a:lnTo>
                    <a:pt x="15698" y="16224"/>
                  </a:lnTo>
                  <a:lnTo>
                    <a:pt x="15572" y="16515"/>
                  </a:lnTo>
                  <a:lnTo>
                    <a:pt x="15195" y="16902"/>
                  </a:lnTo>
                  <a:lnTo>
                    <a:pt x="14693" y="17290"/>
                  </a:lnTo>
                  <a:lnTo>
                    <a:pt x="14065" y="17532"/>
                  </a:lnTo>
                  <a:lnTo>
                    <a:pt x="13688" y="17629"/>
                  </a:lnTo>
                  <a:lnTo>
                    <a:pt x="12872" y="17774"/>
                  </a:lnTo>
                  <a:lnTo>
                    <a:pt x="12056" y="178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34"/>
            <p:cNvSpPr/>
            <p:nvPr/>
          </p:nvSpPr>
          <p:spPr>
            <a:xfrm>
              <a:off x="1776416" y="160339"/>
              <a:ext cx="79376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291" y="21600"/>
                  </a:lnTo>
                  <a:lnTo>
                    <a:pt x="9033" y="21503"/>
                  </a:lnTo>
                  <a:lnTo>
                    <a:pt x="9731" y="21358"/>
                  </a:lnTo>
                  <a:lnTo>
                    <a:pt x="10342" y="21116"/>
                  </a:lnTo>
                  <a:lnTo>
                    <a:pt x="10996" y="20825"/>
                  </a:lnTo>
                  <a:lnTo>
                    <a:pt x="11607" y="20486"/>
                  </a:lnTo>
                  <a:lnTo>
                    <a:pt x="12131" y="20147"/>
                  </a:lnTo>
                  <a:lnTo>
                    <a:pt x="12611" y="19663"/>
                  </a:lnTo>
                  <a:lnTo>
                    <a:pt x="13047" y="19227"/>
                  </a:lnTo>
                  <a:lnTo>
                    <a:pt x="13484" y="18646"/>
                  </a:lnTo>
                  <a:lnTo>
                    <a:pt x="13789" y="18065"/>
                  </a:lnTo>
                  <a:lnTo>
                    <a:pt x="14051" y="17435"/>
                  </a:lnTo>
                  <a:lnTo>
                    <a:pt x="14269" y="16757"/>
                  </a:lnTo>
                  <a:lnTo>
                    <a:pt x="14487" y="16030"/>
                  </a:lnTo>
                  <a:lnTo>
                    <a:pt x="14575" y="15256"/>
                  </a:lnTo>
                  <a:lnTo>
                    <a:pt x="14575" y="13754"/>
                  </a:lnTo>
                  <a:lnTo>
                    <a:pt x="14487" y="12979"/>
                  </a:lnTo>
                  <a:lnTo>
                    <a:pt x="14051" y="11623"/>
                  </a:lnTo>
                  <a:lnTo>
                    <a:pt x="13789" y="10994"/>
                  </a:lnTo>
                  <a:lnTo>
                    <a:pt x="13484" y="10413"/>
                  </a:lnTo>
                  <a:lnTo>
                    <a:pt x="13047" y="9831"/>
                  </a:lnTo>
                  <a:lnTo>
                    <a:pt x="12611" y="9396"/>
                  </a:lnTo>
                  <a:lnTo>
                    <a:pt x="12131" y="8911"/>
                  </a:lnTo>
                  <a:lnTo>
                    <a:pt x="11607" y="8572"/>
                  </a:lnTo>
                  <a:lnTo>
                    <a:pt x="10996" y="8233"/>
                  </a:lnTo>
                  <a:lnTo>
                    <a:pt x="10342" y="7894"/>
                  </a:lnTo>
                  <a:lnTo>
                    <a:pt x="9731" y="7700"/>
                  </a:lnTo>
                  <a:lnTo>
                    <a:pt x="9033" y="7555"/>
                  </a:lnTo>
                  <a:lnTo>
                    <a:pt x="8291" y="7458"/>
                  </a:lnTo>
                  <a:lnTo>
                    <a:pt x="7505" y="7410"/>
                  </a:lnTo>
                  <a:lnTo>
                    <a:pt x="4015" y="7410"/>
                  </a:lnTo>
                  <a:lnTo>
                    <a:pt x="4015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17629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7629" y="0"/>
                  </a:lnTo>
                  <a:lnTo>
                    <a:pt x="17629" y="21600"/>
                  </a:lnTo>
                  <a:close/>
                  <a:moveTo>
                    <a:pt x="4015" y="17726"/>
                  </a:moveTo>
                  <a:lnTo>
                    <a:pt x="4015" y="11284"/>
                  </a:lnTo>
                  <a:lnTo>
                    <a:pt x="7855" y="11284"/>
                  </a:lnTo>
                  <a:lnTo>
                    <a:pt x="8204" y="11333"/>
                  </a:lnTo>
                  <a:lnTo>
                    <a:pt x="8465" y="11430"/>
                  </a:lnTo>
                  <a:lnTo>
                    <a:pt x="8815" y="11526"/>
                  </a:lnTo>
                  <a:lnTo>
                    <a:pt x="9076" y="11623"/>
                  </a:lnTo>
                  <a:lnTo>
                    <a:pt x="9731" y="12204"/>
                  </a:lnTo>
                  <a:lnTo>
                    <a:pt x="9905" y="12398"/>
                  </a:lnTo>
                  <a:lnTo>
                    <a:pt x="10080" y="12689"/>
                  </a:lnTo>
                  <a:lnTo>
                    <a:pt x="10211" y="12931"/>
                  </a:lnTo>
                  <a:lnTo>
                    <a:pt x="10385" y="13512"/>
                  </a:lnTo>
                  <a:lnTo>
                    <a:pt x="10473" y="13851"/>
                  </a:lnTo>
                  <a:lnTo>
                    <a:pt x="10516" y="14190"/>
                  </a:lnTo>
                  <a:lnTo>
                    <a:pt x="10516" y="14868"/>
                  </a:lnTo>
                  <a:lnTo>
                    <a:pt x="10473" y="15207"/>
                  </a:lnTo>
                  <a:lnTo>
                    <a:pt x="10385" y="15546"/>
                  </a:lnTo>
                  <a:lnTo>
                    <a:pt x="10298" y="15837"/>
                  </a:lnTo>
                  <a:lnTo>
                    <a:pt x="10211" y="16079"/>
                  </a:lnTo>
                  <a:lnTo>
                    <a:pt x="10080" y="16370"/>
                  </a:lnTo>
                  <a:lnTo>
                    <a:pt x="9905" y="16612"/>
                  </a:lnTo>
                  <a:lnTo>
                    <a:pt x="9731" y="16805"/>
                  </a:lnTo>
                  <a:lnTo>
                    <a:pt x="9076" y="17387"/>
                  </a:lnTo>
                  <a:lnTo>
                    <a:pt x="8815" y="17483"/>
                  </a:lnTo>
                  <a:lnTo>
                    <a:pt x="8465" y="17580"/>
                  </a:lnTo>
                  <a:lnTo>
                    <a:pt x="8204" y="17677"/>
                  </a:lnTo>
                  <a:lnTo>
                    <a:pt x="7855" y="17726"/>
                  </a:lnTo>
                  <a:lnTo>
                    <a:pt x="4015" y="1772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35"/>
            <p:cNvSpPr/>
            <p:nvPr/>
          </p:nvSpPr>
          <p:spPr>
            <a:xfrm>
              <a:off x="1865316" y="160339"/>
              <a:ext cx="61914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71" y="10606"/>
                  </a:lnTo>
                  <a:lnTo>
                    <a:pt x="21108" y="0"/>
                  </a:lnTo>
                  <a:lnTo>
                    <a:pt x="15475" y="0"/>
                  </a:lnTo>
                  <a:lnTo>
                    <a:pt x="10827" y="6780"/>
                  </a:lnTo>
                  <a:lnTo>
                    <a:pt x="6125" y="0"/>
                  </a:lnTo>
                  <a:lnTo>
                    <a:pt x="437" y="0"/>
                  </a:lnTo>
                  <a:lnTo>
                    <a:pt x="8093" y="10606"/>
                  </a:lnTo>
                  <a:lnTo>
                    <a:pt x="0" y="21600"/>
                  </a:lnTo>
                  <a:lnTo>
                    <a:pt x="5687" y="21600"/>
                  </a:lnTo>
                  <a:lnTo>
                    <a:pt x="10827" y="14432"/>
                  </a:lnTo>
                  <a:lnTo>
                    <a:pt x="1602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Freeform 36"/>
            <p:cNvSpPr/>
            <p:nvPr/>
          </p:nvSpPr>
          <p:spPr>
            <a:xfrm>
              <a:off x="1960566" y="160339"/>
              <a:ext cx="60326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57" y="21600"/>
                  </a:moveTo>
                  <a:lnTo>
                    <a:pt x="13385" y="21600"/>
                  </a:lnTo>
                  <a:lnTo>
                    <a:pt x="13385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971"/>
                  </a:lnTo>
                  <a:lnTo>
                    <a:pt x="8157" y="3971"/>
                  </a:lnTo>
                  <a:lnTo>
                    <a:pt x="8157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Freeform 37"/>
            <p:cNvSpPr/>
            <p:nvPr/>
          </p:nvSpPr>
          <p:spPr>
            <a:xfrm>
              <a:off x="2030416" y="160339"/>
              <a:ext cx="47626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17629"/>
                  </a:lnTo>
                  <a:lnTo>
                    <a:pt x="6382" y="17629"/>
                  </a:lnTo>
                  <a:lnTo>
                    <a:pt x="6382" y="12156"/>
                  </a:lnTo>
                  <a:lnTo>
                    <a:pt x="17112" y="12156"/>
                  </a:lnTo>
                  <a:lnTo>
                    <a:pt x="17112" y="8378"/>
                  </a:lnTo>
                  <a:lnTo>
                    <a:pt x="6382" y="8378"/>
                  </a:lnTo>
                  <a:lnTo>
                    <a:pt x="6382" y="3971"/>
                  </a:lnTo>
                  <a:lnTo>
                    <a:pt x="20969" y="3971"/>
                  </a:lnTo>
                  <a:lnTo>
                    <a:pt x="20969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38"/>
            <p:cNvSpPr/>
            <p:nvPr/>
          </p:nvSpPr>
          <p:spPr>
            <a:xfrm>
              <a:off x="2084391" y="160339"/>
              <a:ext cx="61914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636" y="10606"/>
                  </a:lnTo>
                  <a:lnTo>
                    <a:pt x="21055" y="0"/>
                  </a:lnTo>
                  <a:lnTo>
                    <a:pt x="15436" y="0"/>
                  </a:lnTo>
                  <a:lnTo>
                    <a:pt x="10800" y="6780"/>
                  </a:lnTo>
                  <a:lnTo>
                    <a:pt x="6109" y="0"/>
                  </a:lnTo>
                  <a:lnTo>
                    <a:pt x="545" y="0"/>
                  </a:lnTo>
                  <a:lnTo>
                    <a:pt x="8073" y="10606"/>
                  </a:lnTo>
                  <a:lnTo>
                    <a:pt x="0" y="21600"/>
                  </a:lnTo>
                  <a:lnTo>
                    <a:pt x="5673" y="21600"/>
                  </a:lnTo>
                  <a:lnTo>
                    <a:pt x="10800" y="14432"/>
                  </a:lnTo>
                  <a:lnTo>
                    <a:pt x="1598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39"/>
            <p:cNvSpPr/>
            <p:nvPr/>
          </p:nvSpPr>
          <p:spPr>
            <a:xfrm>
              <a:off x="2155830" y="160339"/>
              <a:ext cx="60326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86" y="21600"/>
                  </a:lnTo>
                  <a:lnTo>
                    <a:pt x="5186" y="12253"/>
                  </a:lnTo>
                  <a:lnTo>
                    <a:pt x="16414" y="12253"/>
                  </a:lnTo>
                  <a:lnTo>
                    <a:pt x="1641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414" y="0"/>
                  </a:lnTo>
                  <a:lnTo>
                    <a:pt x="16414" y="8282"/>
                  </a:lnTo>
                  <a:lnTo>
                    <a:pt x="5186" y="8282"/>
                  </a:lnTo>
                  <a:lnTo>
                    <a:pt x="5186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40"/>
            <p:cNvSpPr/>
            <p:nvPr/>
          </p:nvSpPr>
          <p:spPr>
            <a:xfrm>
              <a:off x="2228855" y="158751"/>
              <a:ext cx="74614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279" y="21600"/>
                  </a:lnTo>
                  <a:lnTo>
                    <a:pt x="11873" y="21553"/>
                  </a:lnTo>
                  <a:lnTo>
                    <a:pt x="12375" y="21460"/>
                  </a:lnTo>
                  <a:lnTo>
                    <a:pt x="12923" y="21414"/>
                  </a:lnTo>
                  <a:lnTo>
                    <a:pt x="13426" y="21228"/>
                  </a:lnTo>
                  <a:lnTo>
                    <a:pt x="13974" y="21088"/>
                  </a:lnTo>
                  <a:lnTo>
                    <a:pt x="14430" y="20948"/>
                  </a:lnTo>
                  <a:lnTo>
                    <a:pt x="14978" y="20762"/>
                  </a:lnTo>
                  <a:lnTo>
                    <a:pt x="15435" y="20576"/>
                  </a:lnTo>
                  <a:lnTo>
                    <a:pt x="15892" y="20297"/>
                  </a:lnTo>
                  <a:lnTo>
                    <a:pt x="16348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27" y="19179"/>
                  </a:lnTo>
                  <a:lnTo>
                    <a:pt x="18038" y="18853"/>
                  </a:lnTo>
                  <a:lnTo>
                    <a:pt x="18358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08" y="17317"/>
                  </a:lnTo>
                  <a:lnTo>
                    <a:pt x="19728" y="16898"/>
                  </a:lnTo>
                  <a:lnTo>
                    <a:pt x="20002" y="16479"/>
                  </a:lnTo>
                  <a:lnTo>
                    <a:pt x="20458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098" y="14059"/>
                  </a:lnTo>
                  <a:lnTo>
                    <a:pt x="21235" y="13547"/>
                  </a:lnTo>
                  <a:lnTo>
                    <a:pt x="21326" y="13034"/>
                  </a:lnTo>
                  <a:lnTo>
                    <a:pt x="21417" y="12476"/>
                  </a:lnTo>
                  <a:lnTo>
                    <a:pt x="21554" y="11917"/>
                  </a:lnTo>
                  <a:lnTo>
                    <a:pt x="21554" y="11359"/>
                  </a:lnTo>
                  <a:lnTo>
                    <a:pt x="21600" y="10753"/>
                  </a:lnTo>
                  <a:lnTo>
                    <a:pt x="21554" y="10241"/>
                  </a:lnTo>
                  <a:lnTo>
                    <a:pt x="21554" y="9636"/>
                  </a:lnTo>
                  <a:lnTo>
                    <a:pt x="21417" y="9124"/>
                  </a:lnTo>
                  <a:lnTo>
                    <a:pt x="21235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458" y="6052"/>
                  </a:lnTo>
                  <a:lnTo>
                    <a:pt x="20230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08" y="4283"/>
                  </a:lnTo>
                  <a:lnTo>
                    <a:pt x="19088" y="3864"/>
                  </a:lnTo>
                  <a:lnTo>
                    <a:pt x="18769" y="3491"/>
                  </a:lnTo>
                  <a:lnTo>
                    <a:pt x="18358" y="3119"/>
                  </a:lnTo>
                  <a:lnTo>
                    <a:pt x="18038" y="2747"/>
                  </a:lnTo>
                  <a:lnTo>
                    <a:pt x="17627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48" y="1536"/>
                  </a:lnTo>
                  <a:lnTo>
                    <a:pt x="15892" y="1303"/>
                  </a:lnTo>
                  <a:lnTo>
                    <a:pt x="15435" y="1024"/>
                  </a:lnTo>
                  <a:lnTo>
                    <a:pt x="14978" y="838"/>
                  </a:lnTo>
                  <a:lnTo>
                    <a:pt x="14430" y="652"/>
                  </a:lnTo>
                  <a:lnTo>
                    <a:pt x="13974" y="512"/>
                  </a:lnTo>
                  <a:lnTo>
                    <a:pt x="13426" y="372"/>
                  </a:lnTo>
                  <a:lnTo>
                    <a:pt x="12923" y="186"/>
                  </a:lnTo>
                  <a:lnTo>
                    <a:pt x="12375" y="93"/>
                  </a:lnTo>
                  <a:lnTo>
                    <a:pt x="11873" y="47"/>
                  </a:lnTo>
                  <a:lnTo>
                    <a:pt x="11279" y="0"/>
                  </a:lnTo>
                  <a:lnTo>
                    <a:pt x="10184" y="0"/>
                  </a:lnTo>
                  <a:lnTo>
                    <a:pt x="9088" y="93"/>
                  </a:lnTo>
                  <a:lnTo>
                    <a:pt x="8540" y="186"/>
                  </a:lnTo>
                  <a:lnTo>
                    <a:pt x="8037" y="372"/>
                  </a:lnTo>
                  <a:lnTo>
                    <a:pt x="7033" y="652"/>
                  </a:lnTo>
                  <a:lnTo>
                    <a:pt x="6530" y="838"/>
                  </a:lnTo>
                  <a:lnTo>
                    <a:pt x="6074" y="1024"/>
                  </a:lnTo>
                  <a:lnTo>
                    <a:pt x="5571" y="1303"/>
                  </a:lnTo>
                  <a:lnTo>
                    <a:pt x="5160" y="1536"/>
                  </a:lnTo>
                  <a:lnTo>
                    <a:pt x="4704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16" y="2747"/>
                  </a:lnTo>
                  <a:lnTo>
                    <a:pt x="3151" y="3119"/>
                  </a:lnTo>
                  <a:lnTo>
                    <a:pt x="2740" y="3491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781" y="4655"/>
                  </a:lnTo>
                  <a:lnTo>
                    <a:pt x="1553" y="5121"/>
                  </a:lnTo>
                  <a:lnTo>
                    <a:pt x="1279" y="5540"/>
                  </a:lnTo>
                  <a:lnTo>
                    <a:pt x="822" y="6564"/>
                  </a:lnTo>
                  <a:lnTo>
                    <a:pt x="639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0" y="10241"/>
                  </a:lnTo>
                  <a:lnTo>
                    <a:pt x="0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39" y="14571"/>
                  </a:lnTo>
                  <a:lnTo>
                    <a:pt x="822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53" y="16479"/>
                  </a:lnTo>
                  <a:lnTo>
                    <a:pt x="1781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40" y="18109"/>
                  </a:lnTo>
                  <a:lnTo>
                    <a:pt x="3151" y="18481"/>
                  </a:lnTo>
                  <a:lnTo>
                    <a:pt x="3516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04" y="19784"/>
                  </a:lnTo>
                  <a:lnTo>
                    <a:pt x="5160" y="20064"/>
                  </a:lnTo>
                  <a:lnTo>
                    <a:pt x="5571" y="20297"/>
                  </a:lnTo>
                  <a:lnTo>
                    <a:pt x="6074" y="20576"/>
                  </a:lnTo>
                  <a:lnTo>
                    <a:pt x="6530" y="20762"/>
                  </a:lnTo>
                  <a:lnTo>
                    <a:pt x="7033" y="20948"/>
                  </a:lnTo>
                  <a:lnTo>
                    <a:pt x="8037" y="21228"/>
                  </a:lnTo>
                  <a:lnTo>
                    <a:pt x="8540" y="21414"/>
                  </a:lnTo>
                  <a:lnTo>
                    <a:pt x="9088" y="21460"/>
                  </a:lnTo>
                  <a:lnTo>
                    <a:pt x="9636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777" y="17643"/>
                  </a:moveTo>
                  <a:lnTo>
                    <a:pt x="10092" y="17597"/>
                  </a:lnTo>
                  <a:lnTo>
                    <a:pt x="9407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581" y="16852"/>
                  </a:lnTo>
                  <a:lnTo>
                    <a:pt x="7078" y="16526"/>
                  </a:lnTo>
                  <a:lnTo>
                    <a:pt x="6530" y="16200"/>
                  </a:lnTo>
                  <a:lnTo>
                    <a:pt x="6119" y="15734"/>
                  </a:lnTo>
                  <a:lnTo>
                    <a:pt x="5663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04" y="13593"/>
                  </a:lnTo>
                  <a:lnTo>
                    <a:pt x="4521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21" y="8659"/>
                  </a:lnTo>
                  <a:lnTo>
                    <a:pt x="4704" y="8007"/>
                  </a:lnTo>
                  <a:lnTo>
                    <a:pt x="5663" y="6331"/>
                  </a:lnTo>
                  <a:lnTo>
                    <a:pt x="6119" y="5866"/>
                  </a:lnTo>
                  <a:lnTo>
                    <a:pt x="6530" y="5400"/>
                  </a:lnTo>
                  <a:lnTo>
                    <a:pt x="7078" y="5074"/>
                  </a:lnTo>
                  <a:lnTo>
                    <a:pt x="7581" y="4748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07" y="4097"/>
                  </a:lnTo>
                  <a:lnTo>
                    <a:pt x="10092" y="4003"/>
                  </a:lnTo>
                  <a:lnTo>
                    <a:pt x="10777" y="3957"/>
                  </a:lnTo>
                  <a:lnTo>
                    <a:pt x="11462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334" y="4422"/>
                  </a:lnTo>
                  <a:lnTo>
                    <a:pt x="13928" y="4748"/>
                  </a:lnTo>
                  <a:lnTo>
                    <a:pt x="14476" y="5074"/>
                  </a:lnTo>
                  <a:lnTo>
                    <a:pt x="14978" y="5400"/>
                  </a:lnTo>
                  <a:lnTo>
                    <a:pt x="15435" y="5866"/>
                  </a:lnTo>
                  <a:lnTo>
                    <a:pt x="15846" y="6331"/>
                  </a:lnTo>
                  <a:lnTo>
                    <a:pt x="16211" y="6890"/>
                  </a:lnTo>
                  <a:lnTo>
                    <a:pt x="16531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170" y="9357"/>
                  </a:lnTo>
                  <a:lnTo>
                    <a:pt x="17262" y="10055"/>
                  </a:lnTo>
                  <a:lnTo>
                    <a:pt x="17262" y="11545"/>
                  </a:lnTo>
                  <a:lnTo>
                    <a:pt x="17170" y="12243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31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35" y="15734"/>
                  </a:lnTo>
                  <a:lnTo>
                    <a:pt x="14978" y="16200"/>
                  </a:lnTo>
                  <a:lnTo>
                    <a:pt x="14476" y="16526"/>
                  </a:lnTo>
                  <a:lnTo>
                    <a:pt x="13928" y="16852"/>
                  </a:lnTo>
                  <a:lnTo>
                    <a:pt x="13334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462" y="17597"/>
                  </a:lnTo>
                  <a:lnTo>
                    <a:pt x="10777" y="1764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41"/>
            <p:cNvSpPr/>
            <p:nvPr/>
          </p:nvSpPr>
          <p:spPr>
            <a:xfrm>
              <a:off x="2308230" y="160339"/>
              <a:ext cx="63501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30" y="0"/>
                  </a:moveTo>
                  <a:lnTo>
                    <a:pt x="5130" y="3901"/>
                  </a:lnTo>
                  <a:lnTo>
                    <a:pt x="5076" y="5614"/>
                  </a:lnTo>
                  <a:lnTo>
                    <a:pt x="5022" y="7232"/>
                  </a:lnTo>
                  <a:lnTo>
                    <a:pt x="4968" y="8659"/>
                  </a:lnTo>
                  <a:lnTo>
                    <a:pt x="4860" y="10039"/>
                  </a:lnTo>
                  <a:lnTo>
                    <a:pt x="4698" y="11276"/>
                  </a:lnTo>
                  <a:lnTo>
                    <a:pt x="4536" y="12370"/>
                  </a:lnTo>
                  <a:lnTo>
                    <a:pt x="4320" y="13417"/>
                  </a:lnTo>
                  <a:lnTo>
                    <a:pt x="4104" y="14321"/>
                  </a:lnTo>
                  <a:lnTo>
                    <a:pt x="3564" y="15748"/>
                  </a:lnTo>
                  <a:lnTo>
                    <a:pt x="3240" y="16319"/>
                  </a:lnTo>
                  <a:lnTo>
                    <a:pt x="2862" y="16795"/>
                  </a:lnTo>
                  <a:lnTo>
                    <a:pt x="2430" y="17175"/>
                  </a:lnTo>
                  <a:lnTo>
                    <a:pt x="2214" y="17270"/>
                  </a:lnTo>
                  <a:lnTo>
                    <a:pt x="1944" y="17413"/>
                  </a:lnTo>
                  <a:lnTo>
                    <a:pt x="1728" y="17461"/>
                  </a:lnTo>
                  <a:lnTo>
                    <a:pt x="1512" y="17556"/>
                  </a:lnTo>
                  <a:lnTo>
                    <a:pt x="1242" y="17556"/>
                  </a:lnTo>
                  <a:lnTo>
                    <a:pt x="972" y="17604"/>
                  </a:lnTo>
                  <a:lnTo>
                    <a:pt x="324" y="17556"/>
                  </a:lnTo>
                  <a:lnTo>
                    <a:pt x="0" y="17508"/>
                  </a:lnTo>
                  <a:lnTo>
                    <a:pt x="0" y="21219"/>
                  </a:lnTo>
                  <a:lnTo>
                    <a:pt x="378" y="21315"/>
                  </a:lnTo>
                  <a:lnTo>
                    <a:pt x="810" y="21457"/>
                  </a:lnTo>
                  <a:lnTo>
                    <a:pt x="1404" y="21552"/>
                  </a:lnTo>
                  <a:lnTo>
                    <a:pt x="2106" y="21600"/>
                  </a:lnTo>
                  <a:lnTo>
                    <a:pt x="2538" y="21552"/>
                  </a:lnTo>
                  <a:lnTo>
                    <a:pt x="2970" y="21552"/>
                  </a:lnTo>
                  <a:lnTo>
                    <a:pt x="3402" y="21505"/>
                  </a:lnTo>
                  <a:lnTo>
                    <a:pt x="3780" y="21362"/>
                  </a:lnTo>
                  <a:lnTo>
                    <a:pt x="4212" y="21267"/>
                  </a:lnTo>
                  <a:lnTo>
                    <a:pt x="4590" y="21124"/>
                  </a:lnTo>
                  <a:lnTo>
                    <a:pt x="4968" y="20934"/>
                  </a:lnTo>
                  <a:lnTo>
                    <a:pt x="5292" y="20744"/>
                  </a:lnTo>
                  <a:lnTo>
                    <a:pt x="5670" y="20553"/>
                  </a:lnTo>
                  <a:lnTo>
                    <a:pt x="6318" y="19982"/>
                  </a:lnTo>
                  <a:lnTo>
                    <a:pt x="6588" y="19649"/>
                  </a:lnTo>
                  <a:lnTo>
                    <a:pt x="6912" y="19269"/>
                  </a:lnTo>
                  <a:lnTo>
                    <a:pt x="7182" y="18888"/>
                  </a:lnTo>
                  <a:lnTo>
                    <a:pt x="7452" y="18412"/>
                  </a:lnTo>
                  <a:lnTo>
                    <a:pt x="7668" y="17937"/>
                  </a:lnTo>
                  <a:lnTo>
                    <a:pt x="8154" y="16795"/>
                  </a:lnTo>
                  <a:lnTo>
                    <a:pt x="8532" y="15558"/>
                  </a:lnTo>
                  <a:lnTo>
                    <a:pt x="8856" y="14130"/>
                  </a:lnTo>
                  <a:lnTo>
                    <a:pt x="9180" y="12513"/>
                  </a:lnTo>
                  <a:lnTo>
                    <a:pt x="9450" y="10705"/>
                  </a:lnTo>
                  <a:lnTo>
                    <a:pt x="9612" y="8611"/>
                  </a:lnTo>
                  <a:lnTo>
                    <a:pt x="9720" y="6375"/>
                  </a:lnTo>
                  <a:lnTo>
                    <a:pt x="9774" y="3901"/>
                  </a:lnTo>
                  <a:lnTo>
                    <a:pt x="16686" y="3901"/>
                  </a:lnTo>
                  <a:lnTo>
                    <a:pt x="16686" y="21219"/>
                  </a:lnTo>
                  <a:lnTo>
                    <a:pt x="21600" y="21219"/>
                  </a:lnTo>
                  <a:lnTo>
                    <a:pt x="2160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42"/>
            <p:cNvSpPr/>
            <p:nvPr/>
          </p:nvSpPr>
          <p:spPr>
            <a:xfrm>
              <a:off x="2382842" y="158751"/>
              <a:ext cx="76201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1600"/>
                  </a:moveTo>
                  <a:lnTo>
                    <a:pt x="11325" y="21600"/>
                  </a:lnTo>
                  <a:lnTo>
                    <a:pt x="11873" y="21553"/>
                  </a:lnTo>
                  <a:lnTo>
                    <a:pt x="12421" y="21460"/>
                  </a:lnTo>
                  <a:lnTo>
                    <a:pt x="12923" y="21414"/>
                  </a:lnTo>
                  <a:lnTo>
                    <a:pt x="13471" y="21228"/>
                  </a:lnTo>
                  <a:lnTo>
                    <a:pt x="13974" y="21088"/>
                  </a:lnTo>
                  <a:lnTo>
                    <a:pt x="14522" y="20948"/>
                  </a:lnTo>
                  <a:lnTo>
                    <a:pt x="14978" y="20762"/>
                  </a:lnTo>
                  <a:lnTo>
                    <a:pt x="15481" y="20576"/>
                  </a:lnTo>
                  <a:lnTo>
                    <a:pt x="15937" y="20297"/>
                  </a:lnTo>
                  <a:lnTo>
                    <a:pt x="16394" y="20064"/>
                  </a:lnTo>
                  <a:lnTo>
                    <a:pt x="16805" y="19784"/>
                  </a:lnTo>
                  <a:lnTo>
                    <a:pt x="17216" y="19459"/>
                  </a:lnTo>
                  <a:lnTo>
                    <a:pt x="17673" y="19179"/>
                  </a:lnTo>
                  <a:lnTo>
                    <a:pt x="18038" y="18853"/>
                  </a:lnTo>
                  <a:lnTo>
                    <a:pt x="18449" y="18481"/>
                  </a:lnTo>
                  <a:lnTo>
                    <a:pt x="18769" y="18109"/>
                  </a:lnTo>
                  <a:lnTo>
                    <a:pt x="19088" y="17690"/>
                  </a:lnTo>
                  <a:lnTo>
                    <a:pt x="19454" y="17317"/>
                  </a:lnTo>
                  <a:lnTo>
                    <a:pt x="20002" y="16479"/>
                  </a:lnTo>
                  <a:lnTo>
                    <a:pt x="20321" y="16014"/>
                  </a:lnTo>
                  <a:lnTo>
                    <a:pt x="20550" y="15548"/>
                  </a:lnTo>
                  <a:lnTo>
                    <a:pt x="20732" y="15036"/>
                  </a:lnTo>
                  <a:lnTo>
                    <a:pt x="20915" y="14571"/>
                  </a:lnTo>
                  <a:lnTo>
                    <a:pt x="21280" y="13547"/>
                  </a:lnTo>
                  <a:lnTo>
                    <a:pt x="21372" y="13034"/>
                  </a:lnTo>
                  <a:lnTo>
                    <a:pt x="21554" y="11917"/>
                  </a:lnTo>
                  <a:lnTo>
                    <a:pt x="21600" y="11359"/>
                  </a:lnTo>
                  <a:lnTo>
                    <a:pt x="21600" y="10241"/>
                  </a:lnTo>
                  <a:lnTo>
                    <a:pt x="21554" y="9636"/>
                  </a:lnTo>
                  <a:lnTo>
                    <a:pt x="21463" y="9124"/>
                  </a:lnTo>
                  <a:lnTo>
                    <a:pt x="21280" y="8007"/>
                  </a:lnTo>
                  <a:lnTo>
                    <a:pt x="21098" y="7541"/>
                  </a:lnTo>
                  <a:lnTo>
                    <a:pt x="20915" y="7029"/>
                  </a:lnTo>
                  <a:lnTo>
                    <a:pt x="20732" y="6564"/>
                  </a:lnTo>
                  <a:lnTo>
                    <a:pt x="20550" y="6052"/>
                  </a:lnTo>
                  <a:lnTo>
                    <a:pt x="20321" y="5540"/>
                  </a:lnTo>
                  <a:lnTo>
                    <a:pt x="20002" y="5121"/>
                  </a:lnTo>
                  <a:lnTo>
                    <a:pt x="19728" y="4655"/>
                  </a:lnTo>
                  <a:lnTo>
                    <a:pt x="19454" y="4283"/>
                  </a:lnTo>
                  <a:lnTo>
                    <a:pt x="19088" y="3864"/>
                  </a:lnTo>
                  <a:lnTo>
                    <a:pt x="18449" y="3119"/>
                  </a:lnTo>
                  <a:lnTo>
                    <a:pt x="18038" y="2747"/>
                  </a:lnTo>
                  <a:lnTo>
                    <a:pt x="17673" y="2421"/>
                  </a:lnTo>
                  <a:lnTo>
                    <a:pt x="17216" y="2141"/>
                  </a:lnTo>
                  <a:lnTo>
                    <a:pt x="16805" y="1816"/>
                  </a:lnTo>
                  <a:lnTo>
                    <a:pt x="16394" y="1536"/>
                  </a:lnTo>
                  <a:lnTo>
                    <a:pt x="15937" y="1303"/>
                  </a:lnTo>
                  <a:lnTo>
                    <a:pt x="15481" y="1024"/>
                  </a:lnTo>
                  <a:lnTo>
                    <a:pt x="14978" y="838"/>
                  </a:lnTo>
                  <a:lnTo>
                    <a:pt x="14522" y="652"/>
                  </a:lnTo>
                  <a:lnTo>
                    <a:pt x="13974" y="512"/>
                  </a:lnTo>
                  <a:lnTo>
                    <a:pt x="13471" y="372"/>
                  </a:lnTo>
                  <a:lnTo>
                    <a:pt x="12923" y="186"/>
                  </a:lnTo>
                  <a:lnTo>
                    <a:pt x="12421" y="93"/>
                  </a:lnTo>
                  <a:lnTo>
                    <a:pt x="11325" y="0"/>
                  </a:lnTo>
                  <a:lnTo>
                    <a:pt x="10184" y="0"/>
                  </a:lnTo>
                  <a:lnTo>
                    <a:pt x="9681" y="47"/>
                  </a:lnTo>
                  <a:lnTo>
                    <a:pt x="9133" y="93"/>
                  </a:lnTo>
                  <a:lnTo>
                    <a:pt x="8631" y="186"/>
                  </a:lnTo>
                  <a:lnTo>
                    <a:pt x="8083" y="372"/>
                  </a:lnTo>
                  <a:lnTo>
                    <a:pt x="7581" y="512"/>
                  </a:lnTo>
                  <a:lnTo>
                    <a:pt x="7033" y="652"/>
                  </a:lnTo>
                  <a:lnTo>
                    <a:pt x="6576" y="838"/>
                  </a:lnTo>
                  <a:lnTo>
                    <a:pt x="6074" y="1024"/>
                  </a:lnTo>
                  <a:lnTo>
                    <a:pt x="5663" y="1303"/>
                  </a:lnTo>
                  <a:lnTo>
                    <a:pt x="5160" y="1536"/>
                  </a:lnTo>
                  <a:lnTo>
                    <a:pt x="4749" y="1816"/>
                  </a:lnTo>
                  <a:lnTo>
                    <a:pt x="4293" y="2141"/>
                  </a:lnTo>
                  <a:lnTo>
                    <a:pt x="3927" y="2421"/>
                  </a:lnTo>
                  <a:lnTo>
                    <a:pt x="3562" y="2747"/>
                  </a:lnTo>
                  <a:lnTo>
                    <a:pt x="3151" y="3119"/>
                  </a:lnTo>
                  <a:lnTo>
                    <a:pt x="2420" y="3864"/>
                  </a:lnTo>
                  <a:lnTo>
                    <a:pt x="2146" y="4283"/>
                  </a:lnTo>
                  <a:lnTo>
                    <a:pt x="1827" y="4655"/>
                  </a:lnTo>
                  <a:lnTo>
                    <a:pt x="1598" y="5121"/>
                  </a:lnTo>
                  <a:lnTo>
                    <a:pt x="1279" y="5540"/>
                  </a:lnTo>
                  <a:lnTo>
                    <a:pt x="1050" y="6052"/>
                  </a:lnTo>
                  <a:lnTo>
                    <a:pt x="868" y="6564"/>
                  </a:lnTo>
                  <a:lnTo>
                    <a:pt x="685" y="7029"/>
                  </a:lnTo>
                  <a:lnTo>
                    <a:pt x="457" y="7541"/>
                  </a:lnTo>
                  <a:lnTo>
                    <a:pt x="320" y="8007"/>
                  </a:lnTo>
                  <a:lnTo>
                    <a:pt x="137" y="9124"/>
                  </a:lnTo>
                  <a:lnTo>
                    <a:pt x="46" y="9636"/>
                  </a:lnTo>
                  <a:lnTo>
                    <a:pt x="46" y="10241"/>
                  </a:lnTo>
                  <a:lnTo>
                    <a:pt x="0" y="10753"/>
                  </a:lnTo>
                  <a:lnTo>
                    <a:pt x="46" y="11359"/>
                  </a:lnTo>
                  <a:lnTo>
                    <a:pt x="46" y="11917"/>
                  </a:lnTo>
                  <a:lnTo>
                    <a:pt x="228" y="13034"/>
                  </a:lnTo>
                  <a:lnTo>
                    <a:pt x="320" y="13547"/>
                  </a:lnTo>
                  <a:lnTo>
                    <a:pt x="457" y="14059"/>
                  </a:lnTo>
                  <a:lnTo>
                    <a:pt x="685" y="14571"/>
                  </a:lnTo>
                  <a:lnTo>
                    <a:pt x="868" y="15036"/>
                  </a:lnTo>
                  <a:lnTo>
                    <a:pt x="1050" y="15548"/>
                  </a:lnTo>
                  <a:lnTo>
                    <a:pt x="1279" y="16014"/>
                  </a:lnTo>
                  <a:lnTo>
                    <a:pt x="1598" y="16479"/>
                  </a:lnTo>
                  <a:lnTo>
                    <a:pt x="1827" y="16898"/>
                  </a:lnTo>
                  <a:lnTo>
                    <a:pt x="2146" y="17317"/>
                  </a:lnTo>
                  <a:lnTo>
                    <a:pt x="2420" y="17690"/>
                  </a:lnTo>
                  <a:lnTo>
                    <a:pt x="2786" y="18109"/>
                  </a:lnTo>
                  <a:lnTo>
                    <a:pt x="3151" y="18481"/>
                  </a:lnTo>
                  <a:lnTo>
                    <a:pt x="3562" y="18853"/>
                  </a:lnTo>
                  <a:lnTo>
                    <a:pt x="3927" y="19179"/>
                  </a:lnTo>
                  <a:lnTo>
                    <a:pt x="4293" y="19459"/>
                  </a:lnTo>
                  <a:lnTo>
                    <a:pt x="4749" y="19784"/>
                  </a:lnTo>
                  <a:lnTo>
                    <a:pt x="5160" y="20064"/>
                  </a:lnTo>
                  <a:lnTo>
                    <a:pt x="5663" y="20297"/>
                  </a:lnTo>
                  <a:lnTo>
                    <a:pt x="6074" y="20576"/>
                  </a:lnTo>
                  <a:lnTo>
                    <a:pt x="6576" y="20762"/>
                  </a:lnTo>
                  <a:lnTo>
                    <a:pt x="7033" y="20948"/>
                  </a:lnTo>
                  <a:lnTo>
                    <a:pt x="7581" y="21088"/>
                  </a:lnTo>
                  <a:lnTo>
                    <a:pt x="8083" y="21228"/>
                  </a:lnTo>
                  <a:lnTo>
                    <a:pt x="8631" y="21414"/>
                  </a:lnTo>
                  <a:lnTo>
                    <a:pt x="9133" y="21460"/>
                  </a:lnTo>
                  <a:lnTo>
                    <a:pt x="9681" y="21553"/>
                  </a:lnTo>
                  <a:lnTo>
                    <a:pt x="10184" y="21600"/>
                  </a:lnTo>
                  <a:lnTo>
                    <a:pt x="10777" y="21600"/>
                  </a:lnTo>
                  <a:close/>
                  <a:moveTo>
                    <a:pt x="10823" y="17643"/>
                  </a:moveTo>
                  <a:lnTo>
                    <a:pt x="10092" y="17597"/>
                  </a:lnTo>
                  <a:lnTo>
                    <a:pt x="9453" y="17503"/>
                  </a:lnTo>
                  <a:lnTo>
                    <a:pt x="8814" y="17364"/>
                  </a:lnTo>
                  <a:lnTo>
                    <a:pt x="8174" y="17131"/>
                  </a:lnTo>
                  <a:lnTo>
                    <a:pt x="7626" y="16852"/>
                  </a:lnTo>
                  <a:lnTo>
                    <a:pt x="7078" y="16526"/>
                  </a:lnTo>
                  <a:lnTo>
                    <a:pt x="6576" y="16200"/>
                  </a:lnTo>
                  <a:lnTo>
                    <a:pt x="6119" y="15734"/>
                  </a:lnTo>
                  <a:lnTo>
                    <a:pt x="5708" y="15269"/>
                  </a:lnTo>
                  <a:lnTo>
                    <a:pt x="5343" y="14757"/>
                  </a:lnTo>
                  <a:lnTo>
                    <a:pt x="5023" y="14152"/>
                  </a:lnTo>
                  <a:lnTo>
                    <a:pt x="4795" y="13593"/>
                  </a:lnTo>
                  <a:lnTo>
                    <a:pt x="4567" y="12941"/>
                  </a:lnTo>
                  <a:lnTo>
                    <a:pt x="4384" y="12243"/>
                  </a:lnTo>
                  <a:lnTo>
                    <a:pt x="4293" y="11545"/>
                  </a:lnTo>
                  <a:lnTo>
                    <a:pt x="4247" y="10753"/>
                  </a:lnTo>
                  <a:lnTo>
                    <a:pt x="4293" y="10055"/>
                  </a:lnTo>
                  <a:lnTo>
                    <a:pt x="4384" y="9357"/>
                  </a:lnTo>
                  <a:lnTo>
                    <a:pt x="4567" y="8659"/>
                  </a:lnTo>
                  <a:lnTo>
                    <a:pt x="4795" y="8007"/>
                  </a:lnTo>
                  <a:lnTo>
                    <a:pt x="5023" y="7448"/>
                  </a:lnTo>
                  <a:lnTo>
                    <a:pt x="5343" y="6890"/>
                  </a:lnTo>
                  <a:lnTo>
                    <a:pt x="5708" y="6331"/>
                  </a:lnTo>
                  <a:lnTo>
                    <a:pt x="6119" y="5866"/>
                  </a:lnTo>
                  <a:lnTo>
                    <a:pt x="6576" y="5400"/>
                  </a:lnTo>
                  <a:lnTo>
                    <a:pt x="7078" y="5074"/>
                  </a:lnTo>
                  <a:lnTo>
                    <a:pt x="8174" y="4422"/>
                  </a:lnTo>
                  <a:lnTo>
                    <a:pt x="8814" y="4236"/>
                  </a:lnTo>
                  <a:lnTo>
                    <a:pt x="9453" y="4097"/>
                  </a:lnTo>
                  <a:lnTo>
                    <a:pt x="10092" y="4003"/>
                  </a:lnTo>
                  <a:lnTo>
                    <a:pt x="10823" y="3957"/>
                  </a:lnTo>
                  <a:lnTo>
                    <a:pt x="11508" y="4003"/>
                  </a:lnTo>
                  <a:lnTo>
                    <a:pt x="12147" y="4097"/>
                  </a:lnTo>
                  <a:lnTo>
                    <a:pt x="12786" y="4236"/>
                  </a:lnTo>
                  <a:lnTo>
                    <a:pt x="13426" y="4422"/>
                  </a:lnTo>
                  <a:lnTo>
                    <a:pt x="14522" y="5074"/>
                  </a:lnTo>
                  <a:lnTo>
                    <a:pt x="14978" y="5400"/>
                  </a:lnTo>
                  <a:lnTo>
                    <a:pt x="15481" y="5866"/>
                  </a:lnTo>
                  <a:lnTo>
                    <a:pt x="15846" y="6331"/>
                  </a:lnTo>
                  <a:lnTo>
                    <a:pt x="16577" y="7448"/>
                  </a:lnTo>
                  <a:lnTo>
                    <a:pt x="16805" y="8007"/>
                  </a:lnTo>
                  <a:lnTo>
                    <a:pt x="17033" y="8659"/>
                  </a:lnTo>
                  <a:lnTo>
                    <a:pt x="17307" y="10055"/>
                  </a:lnTo>
                  <a:lnTo>
                    <a:pt x="17353" y="10753"/>
                  </a:lnTo>
                  <a:lnTo>
                    <a:pt x="17307" y="11545"/>
                  </a:lnTo>
                  <a:lnTo>
                    <a:pt x="17033" y="12941"/>
                  </a:lnTo>
                  <a:lnTo>
                    <a:pt x="16805" y="13593"/>
                  </a:lnTo>
                  <a:lnTo>
                    <a:pt x="16577" y="14152"/>
                  </a:lnTo>
                  <a:lnTo>
                    <a:pt x="16211" y="14757"/>
                  </a:lnTo>
                  <a:lnTo>
                    <a:pt x="15846" y="15269"/>
                  </a:lnTo>
                  <a:lnTo>
                    <a:pt x="15481" y="15734"/>
                  </a:lnTo>
                  <a:lnTo>
                    <a:pt x="14978" y="16200"/>
                  </a:lnTo>
                  <a:lnTo>
                    <a:pt x="14522" y="16526"/>
                  </a:lnTo>
                  <a:lnTo>
                    <a:pt x="13974" y="16852"/>
                  </a:lnTo>
                  <a:lnTo>
                    <a:pt x="13426" y="17131"/>
                  </a:lnTo>
                  <a:lnTo>
                    <a:pt x="12786" y="17364"/>
                  </a:lnTo>
                  <a:lnTo>
                    <a:pt x="12147" y="17503"/>
                  </a:lnTo>
                  <a:lnTo>
                    <a:pt x="11508" y="17597"/>
                  </a:lnTo>
                  <a:lnTo>
                    <a:pt x="10823" y="1764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43"/>
            <p:cNvSpPr/>
            <p:nvPr/>
          </p:nvSpPr>
          <p:spPr>
            <a:xfrm>
              <a:off x="2470156" y="160339"/>
              <a:ext cx="46039" cy="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48" y="21600"/>
                  </a:lnTo>
                  <a:lnTo>
                    <a:pt x="6948" y="3971"/>
                  </a:lnTo>
                  <a:lnTo>
                    <a:pt x="21600" y="3971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44"/>
            <p:cNvSpPr/>
            <p:nvPr/>
          </p:nvSpPr>
          <p:spPr>
            <a:xfrm>
              <a:off x="2527306" y="158751"/>
              <a:ext cx="60326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7" y="0"/>
                  </a:moveTo>
                  <a:lnTo>
                    <a:pt x="5146" y="13174"/>
                  </a:lnTo>
                  <a:lnTo>
                    <a:pt x="5146" y="419"/>
                  </a:lnTo>
                  <a:lnTo>
                    <a:pt x="0" y="419"/>
                  </a:lnTo>
                  <a:lnTo>
                    <a:pt x="0" y="21600"/>
                  </a:lnTo>
                  <a:lnTo>
                    <a:pt x="1696" y="21600"/>
                  </a:lnTo>
                  <a:lnTo>
                    <a:pt x="16398" y="8333"/>
                  </a:lnTo>
                  <a:lnTo>
                    <a:pt x="16398" y="21181"/>
                  </a:lnTo>
                  <a:lnTo>
                    <a:pt x="21600" y="21181"/>
                  </a:lnTo>
                  <a:lnTo>
                    <a:pt x="21600" y="0"/>
                  </a:lnTo>
                  <a:lnTo>
                    <a:pt x="1984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45"/>
            <p:cNvSpPr/>
            <p:nvPr/>
          </p:nvSpPr>
          <p:spPr>
            <a:xfrm>
              <a:off x="2603506" y="133351"/>
              <a:ext cx="60326" cy="10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65" y="4458"/>
                  </a:moveTo>
                  <a:lnTo>
                    <a:pt x="12926" y="4389"/>
                  </a:lnTo>
                  <a:lnTo>
                    <a:pt x="14173" y="4182"/>
                  </a:lnTo>
                  <a:lnTo>
                    <a:pt x="14740" y="4009"/>
                  </a:lnTo>
                  <a:lnTo>
                    <a:pt x="15307" y="3802"/>
                  </a:lnTo>
                  <a:lnTo>
                    <a:pt x="15817" y="3560"/>
                  </a:lnTo>
                  <a:lnTo>
                    <a:pt x="16271" y="3318"/>
                  </a:lnTo>
                  <a:lnTo>
                    <a:pt x="16668" y="3041"/>
                  </a:lnTo>
                  <a:lnTo>
                    <a:pt x="17008" y="2730"/>
                  </a:lnTo>
                  <a:lnTo>
                    <a:pt x="17405" y="2385"/>
                  </a:lnTo>
                  <a:lnTo>
                    <a:pt x="17631" y="2039"/>
                  </a:lnTo>
                  <a:lnTo>
                    <a:pt x="17972" y="1210"/>
                  </a:lnTo>
                  <a:lnTo>
                    <a:pt x="18028" y="795"/>
                  </a:lnTo>
                  <a:lnTo>
                    <a:pt x="18085" y="346"/>
                  </a:lnTo>
                  <a:lnTo>
                    <a:pt x="18085" y="0"/>
                  </a:lnTo>
                  <a:lnTo>
                    <a:pt x="14003" y="0"/>
                  </a:lnTo>
                  <a:lnTo>
                    <a:pt x="14003" y="829"/>
                  </a:lnTo>
                  <a:lnTo>
                    <a:pt x="13833" y="1175"/>
                  </a:lnTo>
                  <a:lnTo>
                    <a:pt x="13606" y="1486"/>
                  </a:lnTo>
                  <a:lnTo>
                    <a:pt x="13323" y="1728"/>
                  </a:lnTo>
                  <a:lnTo>
                    <a:pt x="12983" y="1970"/>
                  </a:lnTo>
                  <a:lnTo>
                    <a:pt x="12586" y="2108"/>
                  </a:lnTo>
                  <a:lnTo>
                    <a:pt x="12076" y="2177"/>
                  </a:lnTo>
                  <a:lnTo>
                    <a:pt x="11565" y="2212"/>
                  </a:lnTo>
                  <a:lnTo>
                    <a:pt x="10942" y="2177"/>
                  </a:lnTo>
                  <a:lnTo>
                    <a:pt x="10488" y="2108"/>
                  </a:lnTo>
                  <a:lnTo>
                    <a:pt x="9978" y="1970"/>
                  </a:lnTo>
                  <a:lnTo>
                    <a:pt x="9411" y="1486"/>
                  </a:lnTo>
                  <a:lnTo>
                    <a:pt x="9241" y="1175"/>
                  </a:lnTo>
                  <a:lnTo>
                    <a:pt x="9071" y="829"/>
                  </a:lnTo>
                  <a:lnTo>
                    <a:pt x="9071" y="0"/>
                  </a:lnTo>
                  <a:lnTo>
                    <a:pt x="4876" y="0"/>
                  </a:lnTo>
                  <a:lnTo>
                    <a:pt x="4876" y="346"/>
                  </a:lnTo>
                  <a:lnTo>
                    <a:pt x="4932" y="795"/>
                  </a:lnTo>
                  <a:lnTo>
                    <a:pt x="5046" y="1210"/>
                  </a:lnTo>
                  <a:lnTo>
                    <a:pt x="5216" y="1624"/>
                  </a:lnTo>
                  <a:lnTo>
                    <a:pt x="5443" y="2039"/>
                  </a:lnTo>
                  <a:lnTo>
                    <a:pt x="5669" y="2385"/>
                  </a:lnTo>
                  <a:lnTo>
                    <a:pt x="5953" y="2730"/>
                  </a:lnTo>
                  <a:lnTo>
                    <a:pt x="6293" y="3041"/>
                  </a:lnTo>
                  <a:lnTo>
                    <a:pt x="6746" y="3318"/>
                  </a:lnTo>
                  <a:lnTo>
                    <a:pt x="7200" y="3560"/>
                  </a:lnTo>
                  <a:lnTo>
                    <a:pt x="7767" y="3802"/>
                  </a:lnTo>
                  <a:lnTo>
                    <a:pt x="8277" y="4009"/>
                  </a:lnTo>
                  <a:lnTo>
                    <a:pt x="8901" y="4182"/>
                  </a:lnTo>
                  <a:lnTo>
                    <a:pt x="9468" y="4285"/>
                  </a:lnTo>
                  <a:lnTo>
                    <a:pt x="10148" y="4389"/>
                  </a:lnTo>
                  <a:lnTo>
                    <a:pt x="10772" y="4424"/>
                  </a:lnTo>
                  <a:lnTo>
                    <a:pt x="11565" y="4458"/>
                  </a:lnTo>
                  <a:close/>
                  <a:moveTo>
                    <a:pt x="19899" y="5564"/>
                  </a:moveTo>
                  <a:lnTo>
                    <a:pt x="5102" y="15345"/>
                  </a:lnTo>
                  <a:lnTo>
                    <a:pt x="5102" y="5875"/>
                  </a:lnTo>
                  <a:lnTo>
                    <a:pt x="0" y="5875"/>
                  </a:lnTo>
                  <a:lnTo>
                    <a:pt x="0" y="21600"/>
                  </a:lnTo>
                  <a:lnTo>
                    <a:pt x="1701" y="21600"/>
                  </a:lnTo>
                  <a:lnTo>
                    <a:pt x="16441" y="11750"/>
                  </a:lnTo>
                  <a:lnTo>
                    <a:pt x="16441" y="21289"/>
                  </a:lnTo>
                  <a:lnTo>
                    <a:pt x="21600" y="21289"/>
                  </a:lnTo>
                  <a:lnTo>
                    <a:pt x="21600" y="5564"/>
                  </a:lnTo>
                  <a:lnTo>
                    <a:pt x="19899" y="55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Заголовок 1"/>
          <p:cNvSpPr txBox="1"/>
          <p:nvPr/>
        </p:nvSpPr>
        <p:spPr>
          <a:xfrm>
            <a:off x="622568" y="326635"/>
            <a:ext cx="44827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Access control (уровни доступа)</a:t>
            </a:r>
          </a:p>
        </p:txBody>
      </p:sp>
      <p:pic>
        <p:nvPicPr>
          <p:cNvPr id="297" name="page16image15787776.png" descr="page16image1578777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242" y="862842"/>
            <a:ext cx="5985516" cy="341781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Заголовок 1"/>
          <p:cNvSpPr txBox="1"/>
          <p:nvPr/>
        </p:nvSpPr>
        <p:spPr>
          <a:xfrm>
            <a:off x="622568" y="326635"/>
            <a:ext cx="44827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Access control (уровни доступа)</a:t>
            </a:r>
          </a:p>
        </p:txBody>
      </p:sp>
      <p:graphicFrame>
        <p:nvGraphicFramePr>
          <p:cNvPr id="301" name="Tаблица 1"/>
          <p:cNvGraphicFramePr/>
          <p:nvPr/>
        </p:nvGraphicFramePr>
        <p:xfrm>
          <a:off x="1059049" y="888173"/>
          <a:ext cx="7038602" cy="30780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512950"/>
                <a:gridCol w="3512950"/>
              </a:tblGrid>
              <a:tr h="992151">
                <a:tc gridSpan="2">
                  <a:txBody>
                    <a:bodyPr/>
                    <a:lstStyle/>
                    <a:p>
                      <a:pPr algn="ctr">
                        <a:defRPr sz="32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</a:rPr>
                        <a:t>Internal</a:t>
                      </a:r>
                      <a:r>
                        <a:t>	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  <a:tr h="1382849">
                <a:tc gridSpan="2">
                  <a:txBody>
                    <a:bodyPr/>
                    <a:lstStyle/>
                    <a:p>
                      <a:pPr algn="ctr">
                        <a:defRPr sz="32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rPr sz="2000"/>
                        <a:t>Базовый модификатор доступа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992151">
                <a:tc gridSpan="2"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Доступны откуда угодно, внутри одного модуля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Заголовок 1"/>
          <p:cNvSpPr txBox="1"/>
          <p:nvPr/>
        </p:nvSpPr>
        <p:spPr>
          <a:xfrm>
            <a:off x="622568" y="326635"/>
            <a:ext cx="44827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Access control (уровни доступа)</a:t>
            </a:r>
          </a:p>
        </p:txBody>
      </p:sp>
      <p:graphicFrame>
        <p:nvGraphicFramePr>
          <p:cNvPr id="305" name="Tаблица 1"/>
          <p:cNvGraphicFramePr/>
          <p:nvPr/>
        </p:nvGraphicFramePr>
        <p:xfrm>
          <a:off x="1059049" y="888173"/>
          <a:ext cx="7038602" cy="30780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512950"/>
                <a:gridCol w="3512950"/>
              </a:tblGrid>
              <a:tr h="76634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Open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Public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068120">
                <a:tc gridSpan="2">
                  <a:txBody>
                    <a:bodyPr/>
                    <a:lstStyle/>
                    <a:p>
                      <a:pPr algn="ctr">
                        <a:defRPr sz="32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rPr sz="2000"/>
                        <a:t>Есть доступ из любого модуля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766343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Можно использовать просто прописав
«import Module»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  <a:tr h="76634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Доступны subclass и overide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Недоступны subclass и overide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Заголовок 1"/>
          <p:cNvSpPr txBox="1"/>
          <p:nvPr/>
        </p:nvSpPr>
        <p:spPr>
          <a:xfrm>
            <a:off x="622568" y="326635"/>
            <a:ext cx="44827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Access control (уровни доступа)</a:t>
            </a:r>
          </a:p>
        </p:txBody>
      </p:sp>
      <p:pic>
        <p:nvPicPr>
          <p:cNvPr id="309" name="Untitled-5.jpeg" descr="Untitled-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300" y="811127"/>
            <a:ext cx="6121400" cy="3521246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Заголовок 1"/>
          <p:cNvSpPr txBox="1"/>
          <p:nvPr/>
        </p:nvSpPr>
        <p:spPr>
          <a:xfrm>
            <a:off x="622568" y="326635"/>
            <a:ext cx="44827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Access control (уровни доступа)</a:t>
            </a:r>
          </a:p>
        </p:txBody>
      </p:sp>
      <p:graphicFrame>
        <p:nvGraphicFramePr>
          <p:cNvPr id="313" name="Tаблица 1"/>
          <p:cNvGraphicFramePr/>
          <p:nvPr/>
        </p:nvGraphicFramePr>
        <p:xfrm>
          <a:off x="1371600" y="1086867"/>
          <a:ext cx="18662961" cy="37476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29000"/>
                <a:gridCol w="2971800"/>
              </a:tblGrid>
              <a:tr h="72186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Файл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Файл 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47900"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b="1" sz="2000">
                          <a:solidFill>
                            <a:srgbClr val="AD3DA4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private</a:t>
                      </a:r>
                      <a:r>
                        <a:rPr b="0"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class</a:t>
                      </a:r>
                      <a:r>
                        <a:rPr b="0"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rPr b="0">
                          <a:solidFill>
                            <a:srgbClr val="02638C"/>
                          </a:solidFill>
                        </a:rPr>
                        <a:t>Phone </a:t>
                      </a:r>
                      <a:r>
                        <a:rPr b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57CB0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	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var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number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String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?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2638C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 b="1">
                          <a:solidFill>
                            <a:srgbClr val="AD3DA4"/>
                          </a:solidFill>
                        </a:rPr>
                        <a:t>class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Person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57CB0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	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var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phone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Phone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2638C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 b="1">
                          <a:solidFill>
                            <a:srgbClr val="AD3DA4"/>
                          </a:solidFill>
                        </a:rPr>
                        <a:t>class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Person2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57CB0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	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var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phone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Phone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Что произойдет?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Заголовок 1"/>
          <p:cNvSpPr txBox="1"/>
          <p:nvPr/>
        </p:nvSpPr>
        <p:spPr>
          <a:xfrm>
            <a:off x="622568" y="326635"/>
            <a:ext cx="44827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Access control (уровни доступа)</a:t>
            </a:r>
          </a:p>
        </p:txBody>
      </p:sp>
      <p:graphicFrame>
        <p:nvGraphicFramePr>
          <p:cNvPr id="318" name="Tаблица 1"/>
          <p:cNvGraphicFramePr/>
          <p:nvPr/>
        </p:nvGraphicFramePr>
        <p:xfrm>
          <a:off x="1365250" y="1371823"/>
          <a:ext cx="6426200" cy="26369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413500"/>
              </a:tblGrid>
              <a:tr h="1312126"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2638C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 b="1">
                          <a:solidFill>
                            <a:srgbClr val="AD3DA4"/>
                          </a:solidFill>
                        </a:rPr>
                        <a:t>class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Person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{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57CB0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	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open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var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phone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: </a:t>
                      </a:r>
                      <a:r>
                        <a:rPr>
                          <a:solidFill>
                            <a:srgbClr val="23575C"/>
                          </a:solidFill>
                        </a:rPr>
                        <a:t>Phone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?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312126"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2638C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 b="1">
                          <a:solidFill>
                            <a:srgbClr val="AD3DA4"/>
                          </a:solidFill>
                        </a:rPr>
                        <a:t>public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class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t>Person2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{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AD3DA4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	</a:t>
                      </a:r>
                      <a:r>
                        <a:rPr b="1"/>
                        <a:t>private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rPr b="1"/>
                        <a:t>var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 </a:t>
                      </a:r>
                      <a:r>
                        <a:rPr>
                          <a:solidFill>
                            <a:srgbClr val="057CB0"/>
                          </a:solidFill>
                        </a:rPr>
                        <a:t>phone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: </a:t>
                      </a:r>
                      <a:r>
                        <a:rPr>
                          <a:solidFill>
                            <a:srgbClr val="23575C"/>
                          </a:solidFill>
                        </a:rPr>
                        <a:t>Phone</a:t>
                      </a:r>
                      <a:r>
                        <a:rPr>
                          <a:solidFill>
                            <a:srgbClr val="000000">
                              <a:alpha val="85000"/>
                            </a:srgbClr>
                          </a:solidFill>
                        </a:rPr>
                        <a:t>?</a:t>
                      </a:r>
                      <a:endParaRPr>
                        <a:solidFill>
                          <a:srgbClr val="000000">
                            <a:alpha val="85000"/>
                          </a:srgbClr>
                        </a:solidFill>
                      </a:endParaRP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9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Что произойдет?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Заголовок 1"/>
          <p:cNvSpPr txBox="1"/>
          <p:nvPr/>
        </p:nvSpPr>
        <p:spPr>
          <a:xfrm>
            <a:off x="1243217" y="2301910"/>
            <a:ext cx="571511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30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graphicFrame>
        <p:nvGraphicFramePr>
          <p:cNvPr id="326" name="Tаблица 1"/>
          <p:cNvGraphicFramePr/>
          <p:nvPr/>
        </p:nvGraphicFramePr>
        <p:xfrm>
          <a:off x="1025711" y="1061047"/>
          <a:ext cx="7105278" cy="30341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185907"/>
                <a:gridCol w="2906670"/>
              </a:tblGrid>
              <a:tr h="449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Стек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Куча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550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Выделяет память для каждого объекта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Динамическое выделение памяти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2158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Освобождение памяти по принципу LIFO (последний вошел, первый вышел)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31" name="Tаблица 1"/>
          <p:cNvGraphicFramePr/>
          <p:nvPr/>
        </p:nvGraphicFramePr>
        <p:xfrm>
          <a:off x="1803400" y="1392550"/>
          <a:ext cx="6048588" cy="33384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832100"/>
                <a:gridCol w="2705100"/>
              </a:tblGrid>
              <a:tr h="7398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struct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1808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Не могут наследоваться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Могут наследоваться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7872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Value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Reference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2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Различия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Свойства…"/>
          <p:cNvSpPr txBox="1"/>
          <p:nvPr/>
        </p:nvSpPr>
        <p:spPr>
          <a:xfrm>
            <a:off x="622300" y="1080517"/>
            <a:ext cx="4684294" cy="2038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90500" indent="-190500" defTabSz="2438338">
              <a:lnSpc>
                <a:spcPct val="8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Свойства</a:t>
            </a:r>
          </a:p>
          <a:p>
            <a:pPr marL="190500" indent="-190500" defTabSz="2438338">
              <a:lnSpc>
                <a:spcPct val="8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Методы</a:t>
            </a:r>
          </a:p>
          <a:p>
            <a:pPr marL="190500" indent="-190500" defTabSz="2438338">
              <a:lnSpc>
                <a:spcPct val="8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Инициализаторы</a:t>
            </a:r>
          </a:p>
          <a:p>
            <a:pPr marL="190500" indent="-190500" defTabSz="2438338">
              <a:lnSpc>
                <a:spcPct val="8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Поддерживают расширения</a:t>
            </a:r>
          </a:p>
          <a:p>
            <a:pPr marL="190500" indent="-190500" defTabSz="2438338">
              <a:lnSpc>
                <a:spcPct val="8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Могут реализовывать протоколы</a:t>
            </a:r>
          </a:p>
        </p:txBody>
      </p:sp>
      <p:sp>
        <p:nvSpPr>
          <p:cNvPr id="337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Общее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/>
          <p:nvPr/>
        </p:nvSpPr>
        <p:spPr>
          <a:xfrm>
            <a:off x="622566" y="250435"/>
            <a:ext cx="4868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План</a:t>
            </a:r>
          </a:p>
        </p:txBody>
      </p:sp>
      <p:sp>
        <p:nvSpPr>
          <p:cNvPr id="267" name="Текст 3"/>
          <p:cNvSpPr txBox="1"/>
          <p:nvPr/>
        </p:nvSpPr>
        <p:spPr>
          <a:xfrm>
            <a:off x="508267" y="1070300"/>
            <a:ext cx="5097513" cy="149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Замыкания</a:t>
            </a:r>
          </a:p>
          <a:p>
            <a: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Уровни доступа</a:t>
            </a:r>
          </a:p>
          <a:p>
            <a: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Память и ARC</a:t>
            </a:r>
          </a:p>
          <a:p>
            <a: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Протоколы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Untitled-6.jpeg" descr="Untitled-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437" y="901704"/>
            <a:ext cx="5803126" cy="3564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5" name="Untitled-9.jpeg" descr="Untitled-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620" y="930124"/>
            <a:ext cx="5096760" cy="347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9" name="Untitled-11.jpeg" descr="Untitled-1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1574800"/>
            <a:ext cx="5753100" cy="199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3" name="Untitled-12.jpeg" descr="Untitled-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574800"/>
            <a:ext cx="4254500" cy="199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7" name="Untitled-16.jpeg" descr="Untitled-1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841500"/>
            <a:ext cx="4254500" cy="146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1" name="Untitled-15.jpeg" descr="Untitled-1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439" y="1858014"/>
            <a:ext cx="8101122" cy="1427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5" name="page9image16022560.png" descr="page9image1602256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512" y="1195987"/>
            <a:ext cx="8502976" cy="2751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9" name="1.png" descr="1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193800"/>
            <a:ext cx="8509000" cy="275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73" name="Tаблица 1"/>
          <p:cNvGraphicFramePr/>
          <p:nvPr/>
        </p:nvGraphicFramePr>
        <p:xfrm>
          <a:off x="1056335" y="1239734"/>
          <a:ext cx="8187502" cy="31553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84600"/>
                <a:gridCol w="3246729"/>
              </a:tblGrid>
              <a:tr h="44937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Weak References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Unowned References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249535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AA0D91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weak var </a:t>
                      </a:r>
                      <a:r>
                        <a:rPr>
                          <a:solidFill>
                            <a:srgbClr val="3F6E74"/>
                          </a:solidFill>
                        </a:rPr>
                        <a:t>tenant</a:t>
                      </a:r>
                      <a:r>
                        <a:rPr>
                          <a:solidFill>
                            <a:srgbClr val="333333"/>
                          </a:solidFill>
                        </a:rPr>
                        <a:t>: </a:t>
                      </a:r>
                      <a:r>
                        <a:rPr>
                          <a:solidFill>
                            <a:srgbClr val="5C2699"/>
                          </a:solidFill>
                        </a:rPr>
                        <a:t>Person</a:t>
                      </a:r>
                      <a:r>
                        <a:rPr>
                          <a:solidFill>
                            <a:srgbClr val="333333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AA0D91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unowned let </a:t>
                      </a:r>
                      <a:r>
                        <a:rPr>
                          <a:solidFill>
                            <a:srgbClr val="333333"/>
                          </a:solidFill>
                        </a:rPr>
                        <a:t>apartment: </a:t>
                      </a:r>
                      <a:r>
                        <a:rPr>
                          <a:solidFill>
                            <a:srgbClr val="5C2699"/>
                          </a:solidFill>
                        </a:rPr>
                        <a:t>Apartment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8255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Всегда var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Может быть let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8255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Опционален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Не опционален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class HTMLElement {…"/>
          <p:cNvSpPr txBox="1"/>
          <p:nvPr/>
        </p:nvSpPr>
        <p:spPr>
          <a:xfrm>
            <a:off x="1425079" y="816305"/>
            <a:ext cx="6293842" cy="3510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HTMLElement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>
              <a:defRPr sz="1700"/>
            </a:pPr>
            <a:r>
              <a:t> </a:t>
            </a:r>
          </a:p>
          <a:p>
            <a:pPr>
              <a:defRPr sz="1700"/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>
              <a:defRPr sz="1700"/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text: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>
              <a:defRPr sz="1700"/>
            </a:pPr>
            <a:r>
              <a:t> </a:t>
            </a:r>
          </a:p>
          <a:p>
            <a:pPr>
              <a:defRPr sz="1700"/>
            </a:pPr>
            <a:r>
              <a:t>    </a:t>
            </a:r>
            <a:r>
              <a:rPr>
                <a:solidFill>
                  <a:srgbClr val="AA0D91"/>
                </a:solidFill>
              </a:rPr>
              <a:t>lazy var</a:t>
            </a:r>
            <a:r>
              <a:t> asHTML: ()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 = {</a:t>
            </a:r>
          </a:p>
          <a:p>
            <a:pPr>
              <a:defRPr sz="1700"/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text 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.text {</a:t>
            </a:r>
          </a:p>
          <a:p>
            <a:pPr>
              <a:defRPr sz="1700"/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"&lt;\(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.name)&gt;\(text)&lt;/\(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.name)&gt;"</a:t>
            </a:r>
            <a:endParaRPr>
              <a:solidFill>
                <a:srgbClr val="333333"/>
              </a:solidFill>
            </a:endParaRPr>
          </a:p>
          <a:p>
            <a:pPr>
              <a:defRPr sz="1700"/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>
              <a:defRPr sz="1700"/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"&lt;\(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C41A16"/>
                </a:solidFill>
              </a:rPr>
              <a:t>.name) /&gt;"</a:t>
            </a:r>
          </a:p>
          <a:p>
            <a:pPr>
              <a:defRPr sz="1700"/>
            </a:pPr>
            <a:r>
              <a:t>        }</a:t>
            </a:r>
          </a:p>
          <a:p>
            <a:pPr>
              <a:defRPr sz="1700"/>
            </a:pPr>
            <a:r>
              <a:t>    }</a:t>
            </a:r>
          </a:p>
          <a:p>
            <a:pPr>
              <a:defRPr sz="1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Заголовок 1"/>
          <p:cNvSpPr txBox="1"/>
          <p:nvPr/>
        </p:nvSpPr>
        <p:spPr>
          <a:xfrm>
            <a:off x="1243217" y="2301910"/>
            <a:ext cx="571511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30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Замыкания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Память и ARC</a:t>
            </a: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class HTMLElement {…"/>
          <p:cNvSpPr txBox="1"/>
          <p:nvPr/>
        </p:nvSpPr>
        <p:spPr>
          <a:xfrm>
            <a:off x="1425079" y="816305"/>
            <a:ext cx="6293842" cy="3510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HTMLElement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>
              <a:defRPr sz="1700"/>
            </a:pPr>
            <a:r>
              <a:t> </a:t>
            </a:r>
          </a:p>
          <a:p>
            <a:pPr>
              <a:defRPr sz="1700"/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>
              <a:defRPr sz="1700"/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text: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>
              <a:defRPr sz="1700"/>
            </a:pPr>
            <a:r>
              <a:t> </a:t>
            </a:r>
          </a:p>
          <a:p>
            <a:pPr>
              <a:defRPr sz="1700"/>
            </a:pPr>
            <a:r>
              <a:t>    </a:t>
            </a:r>
            <a:r>
              <a:rPr>
                <a:solidFill>
                  <a:srgbClr val="AA0D91"/>
                </a:solidFill>
              </a:rPr>
              <a:t>lazy var</a:t>
            </a:r>
            <a:r>
              <a:t> asHTML: ()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 = { [</a:t>
            </a:r>
            <a:r>
              <a:rPr>
                <a:solidFill>
                  <a:srgbClr val="AA0D91"/>
                </a:solidFill>
              </a:rPr>
              <a:t>unowned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] </a:t>
            </a:r>
            <a:r>
              <a:rPr>
                <a:solidFill>
                  <a:srgbClr val="AA0D91"/>
                </a:solidFill>
              </a:rPr>
              <a:t>in</a:t>
            </a:r>
          </a:p>
          <a:p>
            <a:pPr>
              <a:defRPr sz="1700"/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text 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.text {</a:t>
            </a:r>
          </a:p>
          <a:p>
            <a:pPr>
              <a:defRPr sz="1700"/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"&lt;\(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.name)&gt;\(text)&lt;/\(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.name)&gt;"</a:t>
            </a:r>
            <a:endParaRPr>
              <a:solidFill>
                <a:srgbClr val="333333"/>
              </a:solidFill>
            </a:endParaRPr>
          </a:p>
          <a:p>
            <a:pPr>
              <a:defRPr sz="1700"/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>
              <a:defRPr sz="1700"/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"&lt;\(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C41A16"/>
                </a:solidFill>
              </a:rPr>
              <a:t>.name) /&gt;"</a:t>
            </a:r>
          </a:p>
          <a:p>
            <a:pPr>
              <a:defRPr sz="1700"/>
            </a:pPr>
            <a:r>
              <a:t>        }</a:t>
            </a:r>
          </a:p>
          <a:p>
            <a:pPr>
              <a:defRPr sz="1700"/>
            </a:pPr>
            <a:r>
              <a:t>    }</a:t>
            </a:r>
          </a:p>
          <a:p>
            <a:pPr>
              <a:defRPr sz="1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Заголовок 1"/>
          <p:cNvSpPr txBox="1"/>
          <p:nvPr/>
        </p:nvSpPr>
        <p:spPr>
          <a:xfrm>
            <a:off x="1243217" y="2301910"/>
            <a:ext cx="571511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30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Протоколы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Протоколы</a:t>
            </a:r>
          </a:p>
        </p:txBody>
      </p:sp>
      <p:sp>
        <p:nvSpPr>
          <p:cNvPr id="3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8" name="Untitled-20.jpeg" descr="Untitled-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562" y="1020484"/>
            <a:ext cx="7244876" cy="3102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Протоколы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Наследование</a:t>
            </a:r>
          </a:p>
        </p:txBody>
      </p:sp>
      <p:pic>
        <p:nvPicPr>
          <p:cNvPr id="393" name="Untitled-23.jpeg" descr="Untitled-2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142880"/>
            <a:ext cx="7239000" cy="309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Протоколы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Реализация по умолчанию</a:t>
            </a:r>
          </a:p>
        </p:txBody>
      </p:sp>
      <p:pic>
        <p:nvPicPr>
          <p:cNvPr id="398" name="Untitled-24.jpeg" descr="Untitled-2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716" y="1196396"/>
            <a:ext cx="5648568" cy="3295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Протоколы</a:t>
            </a:r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Текст 3"/>
          <p:cNvSpPr txBox="1"/>
          <p:nvPr/>
        </p:nvSpPr>
        <p:spPr>
          <a:xfrm>
            <a:off x="626284" y="722626"/>
            <a:ext cx="6413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Композиция</a:t>
            </a:r>
          </a:p>
        </p:txBody>
      </p:sp>
      <p:pic>
        <p:nvPicPr>
          <p:cNvPr id="403" name="Untitled-25.jpeg" descr="Untitled-2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408" y="1921118"/>
            <a:ext cx="7219184" cy="130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Вопрос</a:t>
            </a: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Текст 3"/>
          <p:cNvSpPr txBox="1"/>
          <p:nvPr/>
        </p:nvSpPr>
        <p:spPr>
          <a:xfrm>
            <a:off x="626284" y="722626"/>
            <a:ext cx="64135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А что делать, если мы не знаем, с каким типом будем работать, но нам очень надо объявить параметр?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Any и AnyObject</a:t>
            </a:r>
          </a:p>
        </p:txBody>
      </p:sp>
      <p:sp>
        <p:nvSpPr>
          <p:cNvPr id="4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1" name="Untitled-2.jpeg" descr="Untitled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611" y="1966162"/>
            <a:ext cx="7652778" cy="121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Any и AnyObject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5" name="Untitled.jpeg" descr="Untitle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041400"/>
            <a:ext cx="7467600" cy="306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Box 5"/>
          <p:cNvSpPr txBox="1"/>
          <p:nvPr/>
        </p:nvSpPr>
        <p:spPr>
          <a:xfrm>
            <a:off x="578535" y="2242474"/>
            <a:ext cx="5487361" cy="449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b="1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На этом пока всё!</a:t>
            </a:r>
          </a:p>
        </p:txBody>
      </p:sp>
      <p:sp>
        <p:nvSpPr>
          <p:cNvPr id="418" name="Подзаголовок 2"/>
          <p:cNvSpPr txBox="1"/>
          <p:nvPr/>
        </p:nvSpPr>
        <p:spPr>
          <a:xfrm>
            <a:off x="578534" y="2740740"/>
            <a:ext cx="548736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Руслан Максимов</a:t>
            </a:r>
          </a:p>
          <a:p>
            <a:pPr>
              <a:defRPr sz="14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Ведущий инженер-программист мобильных приложений</a:t>
            </a:r>
          </a:p>
          <a:p>
            <a:pPr>
              <a:defRPr sz="14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@poloniy210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Closures (замыкания)</a:t>
            </a:r>
          </a:p>
        </p:txBody>
      </p:sp>
      <p:sp>
        <p:nvSpPr>
          <p:cNvPr id="274" name="Текст 3"/>
          <p:cNvSpPr txBox="1"/>
          <p:nvPr/>
        </p:nvSpPr>
        <p:spPr>
          <a:xfrm>
            <a:off x="393966" y="1082469"/>
            <a:ext cx="5097514" cy="91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Closure (замыкание) - блок с определенным функционалом, которые могут быть переданы и использованы в коде. 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Closures (замыкания)</a:t>
            </a:r>
          </a:p>
        </p:txBody>
      </p:sp>
      <p:sp>
        <p:nvSpPr>
          <p:cNvPr id="278" name="Текст 3"/>
          <p:cNvSpPr txBox="1"/>
          <p:nvPr/>
        </p:nvSpPr>
        <p:spPr>
          <a:xfrm>
            <a:off x="393966" y="1082469"/>
            <a:ext cx="50975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Escaping </a:t>
            </a:r>
          </a:p>
          <a:p>
            <a:pPr marL="252000" indent="-179999">
              <a:lnSpc>
                <a:spcPct val="120000"/>
              </a:lnSpc>
              <a:buClr>
                <a:srgbClr val="FF0000"/>
              </a:buClr>
              <a:buSzPct val="100000"/>
              <a:buChar char="▪"/>
              <a:defRPr sz="1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Non escaping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Closures (замыкания)</a:t>
            </a:r>
          </a:p>
        </p:txBody>
      </p:sp>
      <p:pic>
        <p:nvPicPr>
          <p:cNvPr id="282" name="page6image33553168.png" descr="page6image335531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993" y="1449029"/>
            <a:ext cx="7464014" cy="224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Closures (замыкания)</a:t>
            </a:r>
          </a:p>
        </p:txBody>
      </p:sp>
      <p:graphicFrame>
        <p:nvGraphicFramePr>
          <p:cNvPr id="286" name="Tаблица 1"/>
          <p:cNvGraphicFramePr/>
          <p:nvPr/>
        </p:nvGraphicFramePr>
        <p:xfrm>
          <a:off x="763655" y="2177930"/>
          <a:ext cx="7591290" cy="3048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16688"/>
              </a:tblGrid>
              <a:tr h="1028700"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array.</a:t>
                      </a:r>
                      <a:r>
                        <a:rPr>
                          <a:solidFill>
                            <a:srgbClr val="804FB8"/>
                          </a:solidFill>
                        </a:rPr>
                        <a:t>sort</a:t>
                      </a:r>
                      <a:r>
                        <a:t> { (item1: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Int</a:t>
                      </a:r>
                      <a:r>
                        <a:t>, item2: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Int</a:t>
                      </a:r>
                      <a:r>
                        <a:t>) -&gt;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Bool</a:t>
                      </a:r>
                      <a:r>
                        <a:t> 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in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 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return</a:t>
                      </a:r>
                      <a:r>
                        <a:t> item1 </a:t>
                      </a:r>
                      <a:r>
                        <a:rPr>
                          <a:solidFill>
                            <a:srgbClr val="804FB8"/>
                          </a:solidFill>
                        </a:rPr>
                        <a:t>&lt;</a:t>
                      </a:r>
                      <a:r>
                        <a:t> item2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Tаблица 1-1"/>
          <p:cNvGraphicFramePr/>
          <p:nvPr/>
        </p:nvGraphicFramePr>
        <p:xfrm>
          <a:off x="533400" y="1847850"/>
          <a:ext cx="8089900" cy="19984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077200"/>
              </a:tblGrid>
              <a:tr h="574825"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array.</a:t>
                      </a:r>
                      <a:r>
                        <a:rPr>
                          <a:solidFill>
                            <a:srgbClr val="804FB8"/>
                          </a:solidFill>
                        </a:rPr>
                        <a:t>sort</a:t>
                      </a:r>
                      <a:r>
                        <a:t> { $0 </a:t>
                      </a:r>
                      <a:r>
                        <a:rPr>
                          <a:solidFill>
                            <a:srgbClr val="804FB8"/>
                          </a:solidFill>
                        </a:rPr>
                        <a:t>&lt;</a:t>
                      </a:r>
                      <a:r>
                        <a:t> $1 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10936">
                <a:tc>
                  <a:txBody>
                    <a:bodyPr/>
                    <a:lstStyle/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array.sort(by: { (item1: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Int</a:t>
                      </a:r>
                      <a:r>
                        <a:t>, item2: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Int</a:t>
                      </a:r>
                      <a:r>
                        <a:t>) -&gt; </a:t>
                      </a:r>
                      <a:r>
                        <a:rPr>
                          <a:solidFill>
                            <a:srgbClr val="4B21B0"/>
                          </a:solidFill>
                        </a:rPr>
                        <a:t>Bool</a:t>
                      </a:r>
                      <a:r>
                        <a:t> 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in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			</a:t>
                      </a:r>
                      <a:r>
                        <a:rPr b="1">
                          <a:solidFill>
                            <a:srgbClr val="AD3DA4"/>
                          </a:solidFill>
                        </a:rPr>
                        <a:t>return</a:t>
                      </a:r>
                      <a:r>
                        <a:t> item1 &lt; item2</a:t>
                      </a:r>
                    </a:p>
                    <a:p>
                      <a:pPr algn="l" defTabSz="407669">
                        <a:tabLst>
                          <a:tab pos="406400" algn="l"/>
                        </a:tabLst>
                        <a:defRPr sz="2000">
                          <a:solidFill>
                            <a:srgbClr val="000000">
                              <a:alpha val="85000"/>
                            </a:srgb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})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0" name="Заголовок 1"/>
          <p:cNvSpPr txBox="1"/>
          <p:nvPr/>
        </p:nvSpPr>
        <p:spPr>
          <a:xfrm>
            <a:off x="622568" y="326635"/>
            <a:ext cx="41093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Closures (замыкания)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Заголовок 1"/>
          <p:cNvSpPr txBox="1"/>
          <p:nvPr/>
        </p:nvSpPr>
        <p:spPr>
          <a:xfrm>
            <a:off x="1243217" y="2301910"/>
            <a:ext cx="571511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30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Уровни доступа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 Neue"/>
        <a:ea typeface="Helvetica Neue"/>
        <a:cs typeface="Helvetica Neu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 Neue"/>
        <a:ea typeface="Helvetica Neue"/>
        <a:cs typeface="Helvetica Neu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