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2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79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09/09/2024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7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35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67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50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26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9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2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2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23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1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09/09/2024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whiteboard-man-presentation-write-84981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Sesión de Kata: Arquitectura Hot </a:t>
            </a:r>
            <a:r>
              <a:rPr lang="es-ES" dirty="0" err="1"/>
              <a:t>Dog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383714" y="404664"/>
            <a:ext cx="3060340" cy="1020762"/>
          </a:xfrm>
        </p:spPr>
        <p:txBody>
          <a:bodyPr rtlCol="0"/>
          <a:lstStyle/>
          <a:p>
            <a:r>
              <a:rPr lang="es-ES" dirty="0"/>
              <a:t>¡Soluciones!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5E36E-512A-ACFC-451A-4CAA90FD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5816" y="2204864"/>
            <a:ext cx="5796136" cy="38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65820" y="404664"/>
            <a:ext cx="6408712" cy="1020762"/>
          </a:xfrm>
        </p:spPr>
        <p:txBody>
          <a:bodyPr rtlCol="0">
            <a:normAutofit/>
          </a:bodyPr>
          <a:lstStyle/>
          <a:p>
            <a:r>
              <a:rPr lang="es-ES" dirty="0"/>
              <a:t>¡Ampliar conocimientos!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042976" y="5088955"/>
            <a:ext cx="2088232" cy="54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Mark Richards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0571E-F6A3-29F6-58B6-731ACA53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780928"/>
            <a:ext cx="2190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damentals of Software Architecture: An Engineering Approach">
            <a:extLst>
              <a:ext uri="{FF2B5EF4-FFF2-40B4-BE49-F238E27FC236}">
                <a16:creationId xmlns:a16="http://schemas.microsoft.com/office/drawing/2014/main" id="{584124C4-ADA1-8A5C-3C8B-4096A04B1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63" y="1988840"/>
            <a:ext cx="1606629" cy="21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t Logotipo De Icono - Gráficos vectoriales gratis en Pixabay - Pixabay">
            <a:extLst>
              <a:ext uri="{FF2B5EF4-FFF2-40B4-BE49-F238E27FC236}">
                <a16:creationId xmlns:a16="http://schemas.microsoft.com/office/drawing/2014/main" id="{1290AE51-9EFC-F804-4E32-311EC82E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0" y="4798099"/>
            <a:ext cx="1640882" cy="115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ervices Patterns eBook by Chris Richardson | Official Publisher Page  | Simon &amp; Schuster AU">
            <a:extLst>
              <a:ext uri="{FF2B5EF4-FFF2-40B4-BE49-F238E27FC236}">
                <a16:creationId xmlns:a16="http://schemas.microsoft.com/office/drawing/2014/main" id="{B505DE28-7F21-D001-0D3F-5554C73C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1988839"/>
            <a:ext cx="1680811" cy="21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ean Architecture: A Craftsman's Guide to Software Structure and Design: A  Craftsman's Guide to Software Structure and Design (Robert C. Martin ...">
            <a:extLst>
              <a:ext uri="{FF2B5EF4-FFF2-40B4-BE49-F238E27FC236}">
                <a16:creationId xmlns:a16="http://schemas.microsoft.com/office/drawing/2014/main" id="{835317BF-B79E-4B17-97B1-93AAB042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12" y="4297253"/>
            <a:ext cx="1651034" cy="2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>
            <a:extLst>
              <a:ext uri="{FF2B5EF4-FFF2-40B4-BE49-F238E27FC236}">
                <a16:creationId xmlns:a16="http://schemas.microsoft.com/office/drawing/2014/main" id="{847705B6-3378-6BB3-E274-68C03E30A7BC}"/>
              </a:ext>
            </a:extLst>
          </p:cNvPr>
          <p:cNvSpPr txBox="1">
            <a:spLocks/>
          </p:cNvSpPr>
          <p:nvPr/>
        </p:nvSpPr>
        <p:spPr>
          <a:xfrm>
            <a:off x="7894612" y="2711919"/>
            <a:ext cx="2214754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¡</a:t>
            </a:r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6F39F-0B2D-8347-DA1A-18A9EF6182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087958"/>
            <a:ext cx="1188520" cy="16577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EABE0-E3D1-EDD1-3025-2777F44F1B70}"/>
              </a:ext>
            </a:extLst>
          </p:cNvPr>
          <p:cNvSpPr txBox="1"/>
          <p:nvPr/>
        </p:nvSpPr>
        <p:spPr>
          <a:xfrm>
            <a:off x="950141" y="3071231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Jesús Germán Sánchez González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F1B1-F4A2-5856-C222-FC5A4D3F2533}"/>
              </a:ext>
            </a:extLst>
          </p:cNvPr>
          <p:cNvSpPr txBox="1"/>
          <p:nvPr/>
        </p:nvSpPr>
        <p:spPr>
          <a:xfrm>
            <a:off x="909836" y="3635593"/>
            <a:ext cx="28628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Software </a:t>
            </a:r>
            <a:r>
              <a:rPr lang="es-ES" sz="2400" dirty="0" err="1"/>
              <a:t>Architect</a:t>
            </a:r>
            <a:r>
              <a:rPr lang="es-ES" sz="2400" dirty="0"/>
              <a:t> 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8C976-2D47-D194-FD44-B5BBCF7E2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61" y="3631935"/>
            <a:ext cx="1728192" cy="43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B7FC-8D52-CE1B-950F-1E5DF74F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28" y="4941168"/>
            <a:ext cx="1476581" cy="1495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8BD68D-79A6-8B9A-CD04-2CC930DCA5EF}"/>
              </a:ext>
            </a:extLst>
          </p:cNvPr>
          <p:cNvSpPr txBox="1"/>
          <p:nvPr/>
        </p:nvSpPr>
        <p:spPr>
          <a:xfrm>
            <a:off x="3574132" y="5476619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LinkedIn </a:t>
            </a:r>
            <a:r>
              <a:rPr lang="es-ES" sz="2400" dirty="0" err="1"/>
              <a:t>Profile</a:t>
            </a:r>
            <a:endParaRPr lang="es-E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8460B-FC59-082C-E9A0-C294555C21CA}"/>
              </a:ext>
            </a:extLst>
          </p:cNvPr>
          <p:cNvSpPr txBox="1"/>
          <p:nvPr/>
        </p:nvSpPr>
        <p:spPr>
          <a:xfrm>
            <a:off x="8970261" y="5476619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Presentation</a:t>
            </a:r>
            <a:r>
              <a:rPr lang="es-ES" sz="2400" dirty="0"/>
              <a:t> </a:t>
            </a:r>
            <a:r>
              <a:rPr lang="es-ES" sz="2400" dirty="0" err="1"/>
              <a:t>Resource</a:t>
            </a:r>
            <a:endParaRPr lang="es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FE90C-573A-BC38-AC8F-85248D4B1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236" y="4941168"/>
            <a:ext cx="147658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La Ruleta de Colores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49364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Grupos de 3 o 5 personas.</a:t>
            </a:r>
          </a:p>
          <a:p>
            <a:pPr rtl="0"/>
            <a:r>
              <a:rPr lang="es-ES" dirty="0"/>
              <a:t>En un grupo de 3 solo pueden haber 2 con el mismo color.</a:t>
            </a:r>
          </a:p>
          <a:p>
            <a:pPr rtl="0"/>
            <a:r>
              <a:rPr lang="es-ES" dirty="0"/>
              <a:t>En un grupo de 5 solo pueden haber 3 con el mismo color.</a:t>
            </a:r>
          </a:p>
          <a:p>
            <a:pPr rtl="0"/>
            <a:r>
              <a:rPr lang="es-ES" dirty="0"/>
              <a:t>¡Los verdes son comodines!</a:t>
            </a:r>
          </a:p>
          <a:p>
            <a:pPr rtl="0"/>
            <a:endParaRPr lang="es-ES" dirty="0"/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Ronda de Preguntas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96416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¿Quién ha contribuido al diseño de la arquitectura de un software desde cero?</a:t>
            </a:r>
          </a:p>
          <a:p>
            <a:pPr rtl="0"/>
            <a:r>
              <a:rPr lang="es-ES" dirty="0"/>
              <a:t>Más de 3…</a:t>
            </a:r>
          </a:p>
          <a:p>
            <a:pPr rtl="0"/>
            <a:r>
              <a:rPr lang="es-ES" dirty="0"/>
              <a:t>Más de 10…</a:t>
            </a:r>
          </a:p>
          <a:p>
            <a:pPr rtl="0"/>
            <a:r>
              <a:rPr lang="es-ES" dirty="0"/>
              <a:t>Más de 20…</a:t>
            </a:r>
          </a:p>
          <a:p>
            <a:pPr rtl="0"/>
            <a:endParaRPr lang="es-ES" dirty="0"/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8AFC2-DB4B-62B0-282E-99A4B32FC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933056"/>
            <a:ext cx="2896741" cy="21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Objetivo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96416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Detectar las fases del diseño de una arquitectura. </a:t>
            </a:r>
          </a:p>
          <a:p>
            <a:pPr rtl="0"/>
            <a:r>
              <a:rPr lang="es-ES" dirty="0"/>
              <a:t>Desarrollar soluciones creativas.</a:t>
            </a:r>
          </a:p>
          <a:p>
            <a:pPr rtl="0"/>
            <a:r>
              <a:rPr lang="es-ES" dirty="0"/>
              <a:t>Identificar y mitigar riesgos en una arquitectura.</a:t>
            </a:r>
          </a:p>
          <a:p>
            <a:pPr rtl="0"/>
            <a:r>
              <a:rPr lang="es-ES" dirty="0"/>
              <a:t>Pasar un buen rato.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F4F36-8F4E-B152-32A0-F7C091820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4706676"/>
            <a:ext cx="24384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Hot </a:t>
            </a:r>
            <a:r>
              <a:rPr lang="es-ES" dirty="0" err="1"/>
              <a:t>Dog</a:t>
            </a:r>
            <a:r>
              <a:rPr lang="es-ES" dirty="0"/>
              <a:t>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930B8-E5BB-B582-6442-BBD2B085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21" y="1844824"/>
            <a:ext cx="6912768" cy="4251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A71F2-9251-D735-93AD-45CDB7FC8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3212976"/>
            <a:ext cx="1656184" cy="1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Características de la Arquitectura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C681F-2BE0-D6E5-76BB-49C14F2621A2}"/>
              </a:ext>
            </a:extLst>
          </p:cNvPr>
          <p:cNvSpPr txBox="1"/>
          <p:nvPr/>
        </p:nvSpPr>
        <p:spPr>
          <a:xfrm>
            <a:off x="477788" y="3068960"/>
            <a:ext cx="619268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Elegir hasta 7 características principales (sin orden)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Destacar las 3 más importantes (sin orden)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 veces las características principales pueden llevar otras implícitas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ED911-04A7-4BB4-6689-DBAD0495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60" y="2852936"/>
            <a:ext cx="2160240" cy="21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Componentes lógicos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43CF-2EC4-AD85-BF0B-81E69021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459360"/>
            <a:ext cx="5841958" cy="291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1054F-698C-30B2-8FDC-7CB14304B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20" y="2276872"/>
            <a:ext cx="7806763" cy="310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06C28-76FE-CDD4-96D7-B2672D9B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35" y="1413344"/>
            <a:ext cx="9478698" cy="510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E8D01-DE22-AA62-A7F0-520E2A134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222408"/>
            <a:ext cx="11592758" cy="5446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CC2B12-14ED-F2DB-A5FB-DFB7F3F23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31100"/>
          <a:stretch/>
        </p:blipFill>
        <p:spPr>
          <a:xfrm>
            <a:off x="3032589" y="210310"/>
            <a:ext cx="6123645" cy="64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Estilo de Arquitectura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EF77F-9834-0357-F0BB-AE92E29B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772816"/>
            <a:ext cx="1053612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Diagrama de Arquitectura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DD88-0650-CB21-F701-44B1BE9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772816"/>
            <a:ext cx="6552728" cy="46706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075F44-C24F-D720-7057-933B966B1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750" r="3334" b="24801"/>
          <a:stretch/>
        </p:blipFill>
        <p:spPr>
          <a:xfrm>
            <a:off x="3357600" y="297552"/>
            <a:ext cx="5112568" cy="62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330</TotalTime>
  <Words>187</Words>
  <Application>Microsoft Office PowerPoint</Application>
  <PresentationFormat>Personalizado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Pizarra 16 x 9</vt:lpstr>
      <vt:lpstr>Sesión de Kata: Arquitectura Hot Dog!</vt:lpstr>
      <vt:lpstr>La Ruleta de Colores</vt:lpstr>
      <vt:lpstr>Ronda de Preguntas</vt:lpstr>
      <vt:lpstr>Objetivo</vt:lpstr>
      <vt:lpstr>Hot Dog!</vt:lpstr>
      <vt:lpstr>Características de la Arquitectura</vt:lpstr>
      <vt:lpstr>Componentes lógicos</vt:lpstr>
      <vt:lpstr>Estilo de Arquitectura</vt:lpstr>
      <vt:lpstr>Diagrama de Arquitectura</vt:lpstr>
      <vt:lpstr>¡Soluciones!</vt:lpstr>
      <vt:lpstr>¡Ampliar conocimientos!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german sanchez gonzalez</dc:creator>
  <cp:lastModifiedBy>jesus german sanchez gonzalez</cp:lastModifiedBy>
  <cp:revision>9</cp:revision>
  <dcterms:created xsi:type="dcterms:W3CDTF">2024-07-06T11:12:05Z</dcterms:created>
  <dcterms:modified xsi:type="dcterms:W3CDTF">2024-09-09T16:41:47Z</dcterms:modified>
</cp:coreProperties>
</file>