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67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18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63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35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19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8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86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49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98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7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6997-04D2-4A38-A660-3A69E60821DB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61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6997-04D2-4A38-A660-3A69E60821DB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DACF-BAED-48A6-A694-34FF06486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28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0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5028"/>
            <a:ext cx="10583778" cy="500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95275"/>
            <a:ext cx="78486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10575311" cy="40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寬螢幕</PresentationFormat>
  <Paragraphs>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新細明體</vt:lpstr>
      <vt:lpstr>Arial</vt:lpstr>
      <vt:lpstr>Office 佈景主題</vt:lpstr>
      <vt:lpstr>Exercise 1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dc:creator>Shih-Hao Hung</dc:creator>
  <cp:lastModifiedBy>盈如 陳</cp:lastModifiedBy>
  <cp:revision>4</cp:revision>
  <dcterms:created xsi:type="dcterms:W3CDTF">2018-09-18T02:44:22Z</dcterms:created>
  <dcterms:modified xsi:type="dcterms:W3CDTF">2018-09-25T06:40:43Z</dcterms:modified>
</cp:coreProperties>
</file>