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>
        <p:scale>
          <a:sx n="76" d="100"/>
          <a:sy n="76" d="100"/>
        </p:scale>
        <p:origin x="-96" y="-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6997-04D2-4A38-A660-3A69E60821DB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DACF-BAED-48A6-A694-34FF06486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67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6997-04D2-4A38-A660-3A69E60821DB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DACF-BAED-48A6-A694-34FF06486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18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6997-04D2-4A38-A660-3A69E60821DB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DACF-BAED-48A6-A694-34FF06486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63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6997-04D2-4A38-A660-3A69E60821DB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DACF-BAED-48A6-A694-34FF06486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35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6997-04D2-4A38-A660-3A69E60821DB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DACF-BAED-48A6-A694-34FF06486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19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6997-04D2-4A38-A660-3A69E60821DB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DACF-BAED-48A6-A694-34FF06486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58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6997-04D2-4A38-A660-3A69E60821DB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DACF-BAED-48A6-A694-34FF06486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86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6997-04D2-4A38-A660-3A69E60821DB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DACF-BAED-48A6-A694-34FF06486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49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6997-04D2-4A38-A660-3A69E60821DB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DACF-BAED-48A6-A694-34FF06486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98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6997-04D2-4A38-A660-3A69E60821DB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DACF-BAED-48A6-A694-34FF06486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77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6997-04D2-4A38-A660-3A69E60821DB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DACF-BAED-48A6-A694-34FF06486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61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B6997-04D2-4A38-A660-3A69E60821DB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3DACF-BAED-48A6-A694-34FF06486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28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r>
              <a:rPr lang="zh-TW" altLang="en-US" dirty="0" smtClean="0"/>
              <a:t> 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0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096" y="225378"/>
            <a:ext cx="6438378" cy="652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8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685" y="607643"/>
            <a:ext cx="8061085" cy="565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9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33" y="1515911"/>
            <a:ext cx="9387853" cy="3970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21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自訂</PresentationFormat>
  <Paragraphs>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Exercise 5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</dc:title>
  <dc:creator>Shih-Hao Hung</dc:creator>
  <cp:lastModifiedBy>Artemis</cp:lastModifiedBy>
  <cp:revision>4</cp:revision>
  <dcterms:created xsi:type="dcterms:W3CDTF">2018-09-18T02:44:22Z</dcterms:created>
  <dcterms:modified xsi:type="dcterms:W3CDTF">2019-01-02T15:52:59Z</dcterms:modified>
</cp:coreProperties>
</file>