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1"/>
  </p:sldMasterIdLst>
  <p:sldIdLst>
    <p:sldId id="256" r:id="rId2"/>
    <p:sldId id="257" r:id="rId3"/>
    <p:sldId id="258" r:id="rId4"/>
    <p:sldId id="263" r:id="rId5"/>
    <p:sldId id="259" r:id="rId6"/>
    <p:sldId id="260" r:id="rId7"/>
    <p:sldId id="264" r:id="rId8"/>
    <p:sldId id="265"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B44338A-3D09-1C43-8E80-BCC90D68B7E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61EB0-9F37-4045-9180-D60A96528C3A}"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338A-3D09-1C43-8E80-BCC90D68B7E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61EB0-9F37-4045-9180-D60A96528C3A}"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161EB0-9F37-4045-9180-D60A96528C3A}"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161EB0-9F37-4045-9180-D60A96528C3A}" type="datetimeFigureOut">
              <a:rPr lang="en-US" smtClean="0"/>
              <a:t>6/14/19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161EB0-9F37-4045-9180-D60A96528C3A}" type="datetimeFigureOut">
              <a:rPr lang="en-US" smtClean="0"/>
              <a:t>6/14/19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E161EB0-9F37-4045-9180-D60A96528C3A}" type="datetimeFigureOut">
              <a:rPr lang="en-US" smtClean="0"/>
              <a:t>6/14/19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61EB0-9F37-4045-9180-D60A96528C3A}"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61EB0-9F37-4045-9180-D60A96528C3A}" type="datetimeFigureOut">
              <a:rPr lang="en-US" smtClean="0"/>
              <a:t>6/14/19</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B44338A-3D09-1C43-8E80-BCC90D68B7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161EB0-9F37-4045-9180-D60A96528C3A}" type="datetimeFigureOut">
              <a:rPr lang="en-US" smtClean="0"/>
              <a:t>6/14/19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44338A-3D09-1C43-8E80-BCC90D68B7E3}" type="slidenum">
              <a:rPr lang="en-US" smtClean="0"/>
              <a:t>‹#›</a:t>
            </a:fld>
            <a:endParaRPr lang="en-US"/>
          </a:p>
        </p:txBody>
      </p:sp>
    </p:spTree>
    <p:extLst>
      <p:ext uri="{BB962C8B-B14F-4D97-AF65-F5344CB8AC3E}">
        <p14:creationId xmlns:p14="http://schemas.microsoft.com/office/powerpoint/2010/main" val="2124861440"/>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Pure</a:t>
            </a:r>
            <a:r>
              <a:rPr lang="zh-TW" altLang="en-US" dirty="0" smtClean="0"/>
              <a:t> </a:t>
            </a:r>
            <a:r>
              <a:rPr lang="en-US" altLang="zh-TW" dirty="0" smtClean="0"/>
              <a:t>Data</a:t>
            </a:r>
            <a:r>
              <a:rPr lang="zh-TW" altLang="en-US" dirty="0" smtClean="0"/>
              <a:t> </a:t>
            </a:r>
            <a:r>
              <a:rPr lang="en-US" altLang="zh-TW" dirty="0" smtClean="0"/>
              <a:t>Final</a:t>
            </a:r>
            <a:r>
              <a:rPr lang="zh-TW" altLang="en-US" dirty="0" smtClean="0"/>
              <a:t> </a:t>
            </a:r>
            <a:r>
              <a:rPr lang="en-US" altLang="zh-TW" dirty="0" smtClean="0"/>
              <a:t>Project</a:t>
            </a:r>
            <a:endParaRPr lang="en-US" dirty="0"/>
          </a:p>
        </p:txBody>
      </p:sp>
      <p:sp>
        <p:nvSpPr>
          <p:cNvPr id="3" name="Subtitle 2"/>
          <p:cNvSpPr>
            <a:spLocks noGrp="1"/>
          </p:cNvSpPr>
          <p:nvPr>
            <p:ph type="subTitle" idx="1"/>
          </p:nvPr>
        </p:nvSpPr>
        <p:spPr/>
        <p:txBody>
          <a:bodyPr/>
          <a:lstStyle/>
          <a:p>
            <a:r>
              <a:rPr lang="is-IS" altLang="zh-TW" dirty="0"/>
              <a:t>B05902104 </a:t>
            </a:r>
            <a:r>
              <a:rPr lang="zh-TW" altLang="is-IS" dirty="0"/>
              <a:t>王普禾 </a:t>
            </a:r>
            <a:r>
              <a:rPr lang="zh-TW" altLang="en-US" dirty="0" smtClean="0"/>
              <a:t>、</a:t>
            </a:r>
            <a:r>
              <a:rPr lang="en-US" altLang="zh-TW" dirty="0" smtClean="0"/>
              <a:t>B05902118</a:t>
            </a:r>
            <a:r>
              <a:rPr lang="zh-TW" altLang="en-US" dirty="0" smtClean="0"/>
              <a:t> 陳盈如</a:t>
            </a:r>
            <a:endParaRPr lang="en-US" dirty="0"/>
          </a:p>
        </p:txBody>
      </p:sp>
    </p:spTree>
    <p:extLst>
      <p:ext uri="{BB962C8B-B14F-4D97-AF65-F5344CB8AC3E}">
        <p14:creationId xmlns:p14="http://schemas.microsoft.com/office/powerpoint/2010/main" val="1571775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參考文獻</a:t>
            </a:r>
          </a:p>
        </p:txBody>
      </p:sp>
      <p:sp>
        <p:nvSpPr>
          <p:cNvPr id="3" name="Content Placeholder 2"/>
          <p:cNvSpPr>
            <a:spLocks noGrp="1"/>
          </p:cNvSpPr>
          <p:nvPr>
            <p:ph idx="1"/>
          </p:nvPr>
        </p:nvSpPr>
        <p:spPr/>
        <p:txBody>
          <a:bodyPr/>
          <a:lstStyle/>
          <a:p>
            <a:r>
              <a:rPr lang="en-US" dirty="0" err="1" smtClean="0"/>
              <a:t>靈魂穿越</a:t>
            </a:r>
            <a:r>
              <a:rPr lang="en-US" dirty="0" err="1"/>
              <a:t>：https</a:t>
            </a:r>
            <a:r>
              <a:rPr lang="en-US" dirty="0"/>
              <a:t>://</a:t>
            </a:r>
            <a:r>
              <a:rPr lang="en-US" dirty="0" err="1"/>
              <a:t>www.youtube.com</a:t>
            </a:r>
            <a:r>
              <a:rPr lang="en-US" dirty="0"/>
              <a:t>/</a:t>
            </a:r>
            <a:r>
              <a:rPr lang="en-US" dirty="0" err="1"/>
              <a:t>watch?v</a:t>
            </a:r>
            <a:r>
              <a:rPr lang="en-US" dirty="0"/>
              <a:t>=</a:t>
            </a:r>
            <a:r>
              <a:rPr lang="en-US" dirty="0" err="1"/>
              <a:t>mydkeTSeWrQ</a:t>
            </a:r>
            <a:r>
              <a:rPr lang="en-US" dirty="0"/>
              <a:t> [1:22:00 左右開始</a:t>
            </a:r>
            <a:r>
              <a:rPr lang="en-US" dirty="0" smtClean="0"/>
              <a:t>]</a:t>
            </a:r>
          </a:p>
          <a:p>
            <a:r>
              <a:rPr lang="en-US" dirty="0" err="1" smtClean="0"/>
              <a:t>咒怨聲音</a:t>
            </a:r>
            <a:r>
              <a:rPr lang="en-US" dirty="0" err="1"/>
              <a:t>：https</a:t>
            </a:r>
            <a:r>
              <a:rPr lang="en-US" dirty="0"/>
              <a:t>://</a:t>
            </a:r>
            <a:r>
              <a:rPr lang="en-US" dirty="0" err="1"/>
              <a:t>v.qq.com</a:t>
            </a:r>
            <a:r>
              <a:rPr lang="en-US" dirty="0"/>
              <a:t>/x/page/e0180a3e9jc.html</a:t>
            </a:r>
          </a:p>
        </p:txBody>
      </p:sp>
    </p:spTree>
    <p:extLst>
      <p:ext uri="{BB962C8B-B14F-4D97-AF65-F5344CB8AC3E}">
        <p14:creationId xmlns:p14="http://schemas.microsoft.com/office/powerpoint/2010/main" val="1975309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作品背景</a:t>
            </a:r>
            <a:endParaRPr lang="en-US" dirty="0"/>
          </a:p>
        </p:txBody>
      </p:sp>
      <p:sp>
        <p:nvSpPr>
          <p:cNvPr id="3" name="Content Placeholder 2"/>
          <p:cNvSpPr>
            <a:spLocks noGrp="1"/>
          </p:cNvSpPr>
          <p:nvPr>
            <p:ph idx="1"/>
          </p:nvPr>
        </p:nvSpPr>
        <p:spPr/>
        <p:txBody>
          <a:bodyPr/>
          <a:lstStyle/>
          <a:p>
            <a:r>
              <a:rPr lang="zh-TW" altLang="en-US" dirty="0" smtClean="0"/>
              <a:t>一</a:t>
            </a:r>
            <a:r>
              <a:rPr lang="zh-TW" altLang="en-US" dirty="0"/>
              <a:t>群人到鬼屋探險，卻不小心遇到著名鬼片</a:t>
            </a:r>
            <a:r>
              <a:rPr lang="en-US" altLang="zh-TW" dirty="0"/>
              <a:t>『</a:t>
            </a:r>
            <a:r>
              <a:rPr lang="zh-TW" altLang="en-US" dirty="0"/>
              <a:t>咒怨</a:t>
            </a:r>
            <a:r>
              <a:rPr lang="en-US" altLang="zh-TW" dirty="0"/>
              <a:t>』</a:t>
            </a:r>
            <a:r>
              <a:rPr lang="zh-TW" altLang="en-US" dirty="0"/>
              <a:t>中的伽椰子，為了躲避厲鬼的追殺，大家開始尋找藏身之處，當她從你面前走過時，你是否能屏住呼吸，不被發現呢</a:t>
            </a:r>
            <a:r>
              <a:rPr lang="zh-TW" altLang="en-US" dirty="0" smtClean="0"/>
              <a:t>？</a:t>
            </a:r>
            <a:endParaRPr lang="en-US" altLang="zh-TW" dirty="0" smtClean="0"/>
          </a:p>
        </p:txBody>
      </p:sp>
    </p:spTree>
    <p:extLst>
      <p:ext uri="{BB962C8B-B14F-4D97-AF65-F5344CB8AC3E}">
        <p14:creationId xmlns:p14="http://schemas.microsoft.com/office/powerpoint/2010/main" val="355526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聲音想法</a:t>
            </a:r>
            <a:endParaRPr lang="en-US" dirty="0"/>
          </a:p>
        </p:txBody>
      </p:sp>
      <p:sp>
        <p:nvSpPr>
          <p:cNvPr id="3" name="Content Placeholder 2"/>
          <p:cNvSpPr>
            <a:spLocks noGrp="1"/>
          </p:cNvSpPr>
          <p:nvPr>
            <p:ph idx="1"/>
          </p:nvPr>
        </p:nvSpPr>
        <p:spPr/>
        <p:txBody>
          <a:bodyPr/>
          <a:lstStyle/>
          <a:p>
            <a:r>
              <a:rPr lang="zh-TW" altLang="en-US" dirty="0"/>
              <a:t>背景音樂：鬼片或恐怖片經常利用背景音樂的起伏來營造恐怖的氣氛，在此利用相同的手法透過背景音樂，將氣氛引導至緊湊、緊張的氛圍，帶入高潮塑造出似乎有事情即將發生。</a:t>
            </a:r>
          </a:p>
          <a:p>
            <a:r>
              <a:rPr lang="zh-TW" altLang="en-US" dirty="0" smtClean="0"/>
              <a:t>場地</a:t>
            </a:r>
            <a:r>
              <a:rPr lang="zh-TW" altLang="en-US" dirty="0"/>
              <a:t>回聲</a:t>
            </a:r>
            <a:r>
              <a:rPr lang="zh-TW" altLang="en-US" dirty="0" smtClean="0"/>
              <a:t>：實地</a:t>
            </a:r>
            <a:r>
              <a:rPr lang="zh-TW" altLang="en-US" dirty="0"/>
              <a:t>考察空總場地，廢棄的建築物、空蕩蕩的走廊，利用回音營造出空無一物卻又深不見底的空間感</a:t>
            </a:r>
            <a:r>
              <a:rPr lang="zh-TW" altLang="en-US" dirty="0" smtClean="0"/>
              <a:t>。</a:t>
            </a:r>
            <a:endParaRPr lang="en-US" altLang="zh-TW" dirty="0"/>
          </a:p>
          <a:p>
            <a:r>
              <a:rPr lang="zh-TW" altLang="en-US" dirty="0" smtClean="0"/>
              <a:t>聲音</a:t>
            </a:r>
            <a:r>
              <a:rPr lang="zh-TW" altLang="en-US" dirty="0"/>
              <a:t>位移</a:t>
            </a:r>
            <a:r>
              <a:rPr lang="zh-TW" altLang="en-US" dirty="0" smtClean="0"/>
              <a:t>：模擬</a:t>
            </a:r>
            <a:r>
              <a:rPr lang="zh-TW" altLang="en-US" dirty="0"/>
              <a:t>身處一個空間中看不見卻聽得到的詭譎感受，原本只有自己的回音，遠方卻突然有聲響從左方不斷靠近，最後聲音慢慢從右方離開，彷彿有看不見的物體逼近、擦身而過、最終離去</a:t>
            </a:r>
            <a:r>
              <a:rPr lang="zh-TW" altLang="en-US" dirty="0" smtClean="0"/>
              <a:t>。</a:t>
            </a:r>
            <a:endParaRPr lang="en-US" altLang="zh-TW" dirty="0"/>
          </a:p>
        </p:txBody>
      </p:sp>
    </p:spTree>
    <p:extLst>
      <p:ext uri="{BB962C8B-B14F-4D97-AF65-F5344CB8AC3E}">
        <p14:creationId xmlns:p14="http://schemas.microsoft.com/office/powerpoint/2010/main" val="1746139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聲音內容</a:t>
            </a:r>
            <a:endParaRPr lang="en-US" dirty="0"/>
          </a:p>
        </p:txBody>
      </p:sp>
      <p:sp>
        <p:nvSpPr>
          <p:cNvPr id="3" name="Content Placeholder 2"/>
          <p:cNvSpPr>
            <a:spLocks noGrp="1"/>
          </p:cNvSpPr>
          <p:nvPr>
            <p:ph idx="1"/>
          </p:nvPr>
        </p:nvSpPr>
        <p:spPr/>
        <p:txBody>
          <a:bodyPr/>
          <a:lstStyle/>
          <a:p>
            <a:r>
              <a:rPr lang="zh-TW" altLang="en-US" dirty="0"/>
              <a:t>自製的</a:t>
            </a:r>
            <a:r>
              <a:rPr lang="zh-TW" altLang="en-US" dirty="0" smtClean="0"/>
              <a:t>風聲</a:t>
            </a:r>
            <a:endParaRPr lang="en-US" altLang="zh-TW" dirty="0" smtClean="0"/>
          </a:p>
          <a:p>
            <a:r>
              <a:rPr lang="zh-TW" altLang="en-US" dirty="0" smtClean="0"/>
              <a:t>自製</a:t>
            </a:r>
            <a:r>
              <a:rPr lang="zh-TW" altLang="en-US" dirty="0"/>
              <a:t>的詭譎</a:t>
            </a:r>
            <a:r>
              <a:rPr lang="zh-TW" altLang="en-US" dirty="0" smtClean="0"/>
              <a:t>聲音</a:t>
            </a:r>
            <a:endParaRPr lang="en-US" altLang="zh-TW" dirty="0" smtClean="0"/>
          </a:p>
          <a:p>
            <a:r>
              <a:rPr lang="zh-TW" altLang="en-US" dirty="0" smtClean="0"/>
              <a:t>網路</a:t>
            </a:r>
            <a:r>
              <a:rPr lang="zh-TW" altLang="en-US" dirty="0"/>
              <a:t>找的小丑</a:t>
            </a:r>
            <a:r>
              <a:rPr lang="zh-TW" altLang="en-US" dirty="0" smtClean="0"/>
              <a:t>笑聲</a:t>
            </a:r>
            <a:endParaRPr lang="en-US" altLang="zh-TW" dirty="0" smtClean="0"/>
          </a:p>
          <a:p>
            <a:r>
              <a:rPr lang="zh-TW" altLang="en-US" dirty="0" smtClean="0"/>
              <a:t>網路</a:t>
            </a:r>
            <a:r>
              <a:rPr lang="zh-TW" altLang="en-US" dirty="0"/>
              <a:t>找的伽椰子的</a:t>
            </a:r>
            <a:r>
              <a:rPr lang="zh-TW" altLang="en-US" dirty="0" smtClean="0"/>
              <a:t>聲音</a:t>
            </a:r>
            <a:endParaRPr lang="en-US" dirty="0"/>
          </a:p>
        </p:txBody>
      </p:sp>
    </p:spTree>
    <p:extLst>
      <p:ext uri="{BB962C8B-B14F-4D97-AF65-F5344CB8AC3E}">
        <p14:creationId xmlns:p14="http://schemas.microsoft.com/office/powerpoint/2010/main" val="93734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實作</a:t>
            </a:r>
            <a:endParaRPr lang="en-US" dirty="0"/>
          </a:p>
        </p:txBody>
      </p:sp>
      <p:sp>
        <p:nvSpPr>
          <p:cNvPr id="3" name="Content Placeholder 2"/>
          <p:cNvSpPr>
            <a:spLocks noGrp="1"/>
          </p:cNvSpPr>
          <p:nvPr>
            <p:ph idx="1"/>
          </p:nvPr>
        </p:nvSpPr>
        <p:spPr/>
        <p:txBody>
          <a:bodyPr>
            <a:normAutofit/>
          </a:bodyPr>
          <a:lstStyle/>
          <a:p>
            <a:r>
              <a:rPr lang="en-US" altLang="zh-TW" dirty="0"/>
              <a:t>echo</a:t>
            </a:r>
            <a:r>
              <a:rPr lang="zh-TW" altLang="en-US" dirty="0" smtClean="0"/>
              <a:t>：利用</a:t>
            </a:r>
            <a:r>
              <a:rPr lang="zh-TW" altLang="en-US" dirty="0"/>
              <a:t>麥克風收音及 </a:t>
            </a:r>
            <a:r>
              <a:rPr lang="en-US" altLang="zh-TW" dirty="0" err="1"/>
              <a:t>delwrite</a:t>
            </a:r>
            <a:r>
              <a:rPr lang="en-US" altLang="zh-TW" dirty="0"/>
              <a:t>/</a:t>
            </a:r>
            <a:r>
              <a:rPr lang="en-US" altLang="zh-TW" dirty="0" err="1"/>
              <a:t>delread</a:t>
            </a:r>
            <a:r>
              <a:rPr lang="en-US" altLang="zh-TW" dirty="0"/>
              <a:t> </a:t>
            </a:r>
            <a:r>
              <a:rPr lang="zh-TW" altLang="en-US" dirty="0"/>
              <a:t>記錄聲音，調整每次接受到的音訊後再次傳入 </a:t>
            </a:r>
            <a:r>
              <a:rPr lang="en-US" altLang="zh-TW" dirty="0"/>
              <a:t>feedback</a:t>
            </a:r>
            <a:r>
              <a:rPr lang="zh-TW" altLang="en-US" dirty="0"/>
              <a:t>，聲音便是不斷讀取 </a:t>
            </a:r>
            <a:r>
              <a:rPr lang="en-US" altLang="zh-TW" dirty="0"/>
              <a:t>feedback </a:t>
            </a:r>
            <a:r>
              <a:rPr lang="zh-TW" altLang="en-US" dirty="0"/>
              <a:t>之後播放</a:t>
            </a:r>
            <a:r>
              <a:rPr lang="zh-TW" altLang="en-US" dirty="0" smtClean="0"/>
              <a:t>。</a:t>
            </a:r>
            <a:endParaRPr lang="en-US" altLang="zh-TW" dirty="0" smtClean="0"/>
          </a:p>
          <a:p>
            <a:r>
              <a:rPr lang="en-US" altLang="zh-TW" dirty="0"/>
              <a:t>voice from left to right</a:t>
            </a:r>
            <a:r>
              <a:rPr lang="zh-TW" altLang="en-US" dirty="0"/>
              <a:t>：總共分成三部分，分別是近到遠或遠到近、左聲道到右聲道、單一聲道播放要切換至雙聲道播放</a:t>
            </a:r>
            <a:r>
              <a:rPr lang="zh-TW" altLang="en-US" dirty="0" smtClean="0"/>
              <a:t>。</a:t>
            </a:r>
            <a:endParaRPr lang="en-US" altLang="zh-TW" dirty="0" smtClean="0"/>
          </a:p>
          <a:p>
            <a:r>
              <a:rPr lang="en-US" altLang="zh-TW" dirty="0" smtClean="0"/>
              <a:t>background </a:t>
            </a:r>
            <a:r>
              <a:rPr lang="en-US" altLang="zh-TW" dirty="0"/>
              <a:t>music</a:t>
            </a:r>
            <a:r>
              <a:rPr lang="zh-TW" altLang="en-US" dirty="0" smtClean="0"/>
              <a:t>：將 </a:t>
            </a:r>
            <a:r>
              <a:rPr lang="en-US" altLang="zh-TW" dirty="0"/>
              <a:t>noise </a:t>
            </a:r>
            <a:r>
              <a:rPr lang="zh-TW" altLang="en-US" dirty="0"/>
              <a:t>做許多的處理做出類似恐怖片中的背景音樂並且調整出漸層慢慢帶出高潮的感覺</a:t>
            </a:r>
            <a:endParaRPr lang="en-US" dirty="0"/>
          </a:p>
        </p:txBody>
      </p:sp>
    </p:spTree>
    <p:extLst>
      <p:ext uri="{BB962C8B-B14F-4D97-AF65-F5344CB8AC3E}">
        <p14:creationId xmlns:p14="http://schemas.microsoft.com/office/powerpoint/2010/main" val="2098243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voice from left to right</a:t>
            </a:r>
            <a:endParaRPr lang="en-US" dirty="0"/>
          </a:p>
        </p:txBody>
      </p:sp>
      <p:sp>
        <p:nvSpPr>
          <p:cNvPr id="3" name="Content Placeholder 2"/>
          <p:cNvSpPr>
            <a:spLocks noGrp="1"/>
          </p:cNvSpPr>
          <p:nvPr>
            <p:ph idx="1"/>
          </p:nvPr>
        </p:nvSpPr>
        <p:spPr/>
        <p:txBody>
          <a:bodyPr/>
          <a:lstStyle/>
          <a:p>
            <a:pPr lvl="1"/>
            <a:r>
              <a:rPr lang="zh-TW" altLang="en-US" dirty="0" smtClean="0"/>
              <a:t>距離</a:t>
            </a:r>
            <a:r>
              <a:rPr lang="zh-TW" altLang="en-US" dirty="0"/>
              <a:t>遠近：選擇單一聲道，由一個計數器去控制此聲道音量的大小，利用音量大小去塑造遠近的感受。</a:t>
            </a:r>
            <a:endParaRPr lang="en-US" altLang="zh-TW" dirty="0"/>
          </a:p>
          <a:p>
            <a:pPr lvl="1"/>
            <a:r>
              <a:rPr lang="zh-TW" altLang="en-US" dirty="0"/>
              <a:t>聲道轉換：利用計數器去控制某一聲道音量的大小，而另一聲道也使用相同的計數器，透過互補去控制此聲道的音量。 </a:t>
            </a:r>
            <a:endParaRPr lang="en-US" altLang="zh-TW" dirty="0"/>
          </a:p>
          <a:p>
            <a:pPr lvl="1"/>
            <a:r>
              <a:rPr lang="zh-TW" altLang="en-US" dirty="0"/>
              <a:t>模式切換：</a:t>
            </a:r>
            <a:endParaRPr lang="en-US" altLang="zh-TW" dirty="0"/>
          </a:p>
          <a:p>
            <a:pPr lvl="2"/>
            <a:r>
              <a:rPr lang="zh-TW" altLang="en-US" dirty="0"/>
              <a:t>首先，左遠到左近稱為「模式一」、左聲道換右聲道稱為「模式二」、右近到右遠稱為「模式三」。</a:t>
            </a:r>
            <a:endParaRPr lang="en-US" altLang="zh-TW" dirty="0"/>
          </a:p>
          <a:p>
            <a:pPr lvl="2"/>
            <a:r>
              <a:rPr lang="zh-TW" altLang="en-US" dirty="0"/>
              <a:t>接著，「模式一」右聲道輸入的音量是 </a:t>
            </a:r>
            <a:r>
              <a:rPr lang="en-US" altLang="zh-TW" dirty="0"/>
              <a:t>0%</a:t>
            </a:r>
            <a:r>
              <a:rPr lang="zh-TW" altLang="en-US" dirty="0"/>
              <a:t>，判斷當左聲道音量已從最小聲調整至原音量時，右聲道輸入的音量改 </a:t>
            </a:r>
            <a:r>
              <a:rPr lang="en-US" altLang="zh-TW" dirty="0"/>
              <a:t>100%</a:t>
            </a:r>
            <a:r>
              <a:rPr lang="zh-TW" altLang="en-US" dirty="0"/>
              <a:t>，進入「模式二」。</a:t>
            </a:r>
            <a:endParaRPr lang="en-US" altLang="zh-TW" dirty="0"/>
          </a:p>
          <a:p>
            <a:pPr lvl="2"/>
            <a:r>
              <a:rPr lang="zh-TW" altLang="en-US" dirty="0"/>
              <a:t> 最後，「模式二」左聲道音量輸入越來越小，右聲道越來越大，當左聲道輸入的音量變為 </a:t>
            </a:r>
            <a:r>
              <a:rPr lang="en-US" altLang="zh-TW" dirty="0"/>
              <a:t>0% </a:t>
            </a:r>
            <a:r>
              <a:rPr lang="zh-TW" altLang="en-US" dirty="0"/>
              <a:t>時，固定左聲道輸入 </a:t>
            </a:r>
            <a:r>
              <a:rPr lang="en-US" altLang="zh-TW" dirty="0"/>
              <a:t>0% </a:t>
            </a:r>
            <a:r>
              <a:rPr lang="zh-TW" altLang="en-US" dirty="0"/>
              <a:t>的音量，右聲道輸入 </a:t>
            </a:r>
            <a:r>
              <a:rPr lang="en-US" altLang="zh-TW" dirty="0"/>
              <a:t>100% </a:t>
            </a:r>
            <a:r>
              <a:rPr lang="zh-TW" altLang="en-US" dirty="0"/>
              <a:t>的音量，進入「模式三」。</a:t>
            </a:r>
            <a:endParaRPr lang="en-US" altLang="zh-TW" dirty="0"/>
          </a:p>
          <a:p>
            <a:endParaRPr lang="en-US" dirty="0"/>
          </a:p>
        </p:txBody>
      </p:sp>
    </p:spTree>
    <p:extLst>
      <p:ext uri="{BB962C8B-B14F-4D97-AF65-F5344CB8AC3E}">
        <p14:creationId xmlns:p14="http://schemas.microsoft.com/office/powerpoint/2010/main" val="40083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場地安排</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936" y="872853"/>
            <a:ext cx="7897666" cy="5089035"/>
          </a:xfrm>
        </p:spPr>
      </p:pic>
    </p:spTree>
    <p:extLst>
      <p:ext uri="{BB962C8B-B14F-4D97-AF65-F5344CB8AC3E}">
        <p14:creationId xmlns:p14="http://schemas.microsoft.com/office/powerpoint/2010/main" val="5315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聲音安排</a:t>
            </a:r>
            <a:endParaRPr lang="en-US" dirty="0"/>
          </a:p>
        </p:txBody>
      </p:sp>
      <p:sp>
        <p:nvSpPr>
          <p:cNvPr id="3" name="Content Placeholder 2"/>
          <p:cNvSpPr>
            <a:spLocks noGrp="1"/>
          </p:cNvSpPr>
          <p:nvPr>
            <p:ph idx="1"/>
          </p:nvPr>
        </p:nvSpPr>
        <p:spPr/>
        <p:txBody>
          <a:bodyPr/>
          <a:lstStyle/>
          <a:p>
            <a:r>
              <a:rPr lang="zh-TW" altLang="en-US" dirty="0" smtClean="0"/>
              <a:t>示意圖右側的兩顆喇叭播放事先錄好的風聲、詭譎的聲音、以及小丑的回聲</a:t>
            </a:r>
            <a:endParaRPr lang="en-US" altLang="zh-TW" dirty="0"/>
          </a:p>
          <a:p>
            <a:pPr lvl="1">
              <a:buSzPct val="80000"/>
              <a:buFont typeface="Courier New" charset="0"/>
              <a:buChar char="o"/>
            </a:pPr>
            <a:r>
              <a:rPr lang="zh-TW" altLang="en-US" dirty="0" smtClean="0"/>
              <a:t>回聲的部分採用事前準備好的音檔，而不使用現場收音是因為現場有太多不確定因素，以及調整收音以及回聲播放的部分過於複雜。</a:t>
            </a:r>
            <a:endParaRPr lang="en-US" altLang="zh-TW" dirty="0" smtClean="0"/>
          </a:p>
          <a:p>
            <a:pPr>
              <a:buFont typeface="Arial" charset="0"/>
              <a:buChar char="•"/>
            </a:pPr>
            <a:r>
              <a:rPr lang="zh-TW" altLang="en-US" dirty="0" smtClean="0"/>
              <a:t>示意圖下側的</a:t>
            </a:r>
            <a:r>
              <a:rPr lang="zh-TW" altLang="en-US" dirty="0"/>
              <a:t>兩顆喇叭</a:t>
            </a:r>
            <a:r>
              <a:rPr lang="zh-TW" altLang="en-US" dirty="0" smtClean="0"/>
              <a:t>播放「伽椰子」的聲音位移，從右方的遠側越來越靠近之後，再由左邊的喇叭遠離</a:t>
            </a:r>
            <a:endParaRPr lang="en-US" altLang="zh-TW" dirty="0"/>
          </a:p>
          <a:p>
            <a:pPr lvl="1">
              <a:buSzPct val="80000"/>
              <a:buFont typeface="Courier New" charset="0"/>
              <a:buChar char="o"/>
            </a:pPr>
            <a:r>
              <a:rPr lang="zh-TW" altLang="en-US" dirty="0" smtClean="0"/>
              <a:t>當天因為現場設備問題，藍芽連線頻頻斷線，導致無法順利播放</a:t>
            </a:r>
            <a:endParaRPr lang="en-US" altLang="zh-TW" dirty="0" smtClean="0"/>
          </a:p>
        </p:txBody>
      </p:sp>
    </p:spTree>
    <p:extLst>
      <p:ext uri="{BB962C8B-B14F-4D97-AF65-F5344CB8AC3E}">
        <p14:creationId xmlns:p14="http://schemas.microsoft.com/office/powerpoint/2010/main" val="107050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分工</a:t>
            </a:r>
          </a:p>
        </p:txBody>
      </p:sp>
      <p:sp>
        <p:nvSpPr>
          <p:cNvPr id="3" name="Content Placeholder 2"/>
          <p:cNvSpPr>
            <a:spLocks noGrp="1"/>
          </p:cNvSpPr>
          <p:nvPr>
            <p:ph idx="1"/>
          </p:nvPr>
        </p:nvSpPr>
        <p:spPr/>
        <p:txBody>
          <a:bodyPr/>
          <a:lstStyle/>
          <a:p>
            <a:r>
              <a:rPr lang="en-US" dirty="0" smtClean="0"/>
              <a:t>B05902104 </a:t>
            </a:r>
            <a:r>
              <a:rPr lang="en-US" dirty="0"/>
              <a:t>王普禾 </a:t>
            </a:r>
            <a:r>
              <a:rPr lang="en-US" dirty="0" smtClean="0"/>
              <a:t>(50%)</a:t>
            </a:r>
            <a:r>
              <a:rPr lang="zh-TW" altLang="en-US" dirty="0" smtClean="0"/>
              <a:t>：</a:t>
            </a:r>
            <a:r>
              <a:rPr lang="en-US" dirty="0" smtClean="0"/>
              <a:t>background music</a:t>
            </a:r>
            <a:r>
              <a:rPr lang="zh-TW" altLang="en-US" dirty="0" smtClean="0"/>
              <a:t>、</a:t>
            </a:r>
            <a:r>
              <a:rPr lang="en-US" dirty="0" smtClean="0"/>
              <a:t>恐怖音效</a:t>
            </a:r>
            <a:r>
              <a:rPr lang="zh-TW" altLang="en-US" dirty="0" smtClean="0"/>
              <a:t>、</a:t>
            </a:r>
            <a:r>
              <a:rPr lang="en-US" dirty="0" smtClean="0"/>
              <a:t>合併兩人的實作</a:t>
            </a:r>
          </a:p>
          <a:p>
            <a:r>
              <a:rPr lang="en-US" dirty="0" smtClean="0"/>
              <a:t>B05902118 </a:t>
            </a:r>
            <a:r>
              <a:rPr lang="en-US" dirty="0"/>
              <a:t>陳盈如 (50</a:t>
            </a:r>
            <a:r>
              <a:rPr lang="en-US" dirty="0" smtClean="0"/>
              <a:t>%)</a:t>
            </a:r>
            <a:r>
              <a:rPr lang="zh-TW" altLang="en-US" dirty="0" smtClean="0"/>
              <a:t>：</a:t>
            </a:r>
            <a:r>
              <a:rPr lang="en-US" dirty="0" smtClean="0"/>
              <a:t>echo</a:t>
            </a:r>
            <a:r>
              <a:rPr lang="zh-TW" altLang="en-US" dirty="0" smtClean="0"/>
              <a:t>、</a:t>
            </a:r>
            <a:r>
              <a:rPr lang="en-US" dirty="0" smtClean="0"/>
              <a:t>voice </a:t>
            </a:r>
            <a:r>
              <a:rPr lang="en-US" dirty="0"/>
              <a:t>from left to </a:t>
            </a:r>
            <a:r>
              <a:rPr lang="en-US" dirty="0" smtClean="0"/>
              <a:t>right</a:t>
            </a:r>
            <a:r>
              <a:rPr lang="zh-TW" altLang="en-US" dirty="0" smtClean="0"/>
              <a:t>、</a:t>
            </a:r>
            <a:r>
              <a:rPr lang="en-US" dirty="0" smtClean="0"/>
              <a:t>report</a:t>
            </a:r>
            <a:endParaRPr lang="en-US" dirty="0"/>
          </a:p>
        </p:txBody>
      </p:sp>
    </p:spTree>
    <p:extLst>
      <p:ext uri="{BB962C8B-B14F-4D97-AF65-F5344CB8AC3E}">
        <p14:creationId xmlns:p14="http://schemas.microsoft.com/office/powerpoint/2010/main" val="8720902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73</TotalTime>
  <Words>674</Words>
  <Application>Microsoft Macintosh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Courier New</vt:lpstr>
      <vt:lpstr>新細明體</vt:lpstr>
      <vt:lpstr>Arial</vt:lpstr>
      <vt:lpstr>Celestial</vt:lpstr>
      <vt:lpstr>Pure Data Final Project</vt:lpstr>
      <vt:lpstr>作品背景</vt:lpstr>
      <vt:lpstr>聲音想法</vt:lpstr>
      <vt:lpstr>聲音內容</vt:lpstr>
      <vt:lpstr>實作</vt:lpstr>
      <vt:lpstr>voice from left to right</vt:lpstr>
      <vt:lpstr>場地安排</vt:lpstr>
      <vt:lpstr>聲音安排</vt:lpstr>
      <vt:lpstr>分工</vt:lpstr>
      <vt:lpstr>參考文獻</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Pure Data Final Project</dc:title>
  <dc:creator>盈如 陳</dc:creator>
  <cp:lastModifiedBy>盈如 陳</cp:lastModifiedBy>
  <cp:revision>7</cp:revision>
  <dcterms:created xsi:type="dcterms:W3CDTF">2019-06-03T04:28:30Z</dcterms:created>
  <dcterms:modified xsi:type="dcterms:W3CDTF">2019-06-13T16:50:08Z</dcterms:modified>
</cp:coreProperties>
</file>