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charset="0"/>
                <a:ea typeface="Consolas" charset="0"/>
                <a:cs typeface="Consolas" charset="0"/>
              </a:rPr>
              <a:t>Pure</a:t>
            </a:r>
            <a:r>
              <a:rPr lang="zh-TW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dirty="0" smtClean="0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zh-TW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dirty="0" smtClean="0">
                <a:latin typeface="Consolas" charset="0"/>
                <a:ea typeface="Consolas" charset="0"/>
                <a:cs typeface="Consolas" charset="0"/>
              </a:rPr>
              <a:t>hw1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B05902118</a:t>
            </a:r>
            <a:r>
              <a:rPr lang="zh-TW" altLang="en-US" dirty="0" smtClean="0"/>
              <a:t> 資工三 陳盈如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實作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input</a:t>
            </a:r>
            <a:r>
              <a:rPr lang="zh-TW" altLang="en-US" sz="2400" dirty="0" smtClean="0"/>
              <a:t> 一段文章</a:t>
            </a:r>
            <a:endParaRPr lang="en-US" altLang="zh-TW" sz="2400" dirty="0" smtClean="0"/>
          </a:p>
          <a:p>
            <a:r>
              <a:rPr lang="zh-TW" altLang="en-US" sz="2400" dirty="0" smtClean="0"/>
              <a:t>利用 </a:t>
            </a:r>
            <a:r>
              <a:rPr lang="en-US" altLang="zh-TW" sz="2400" dirty="0" smtClean="0"/>
              <a:t>pure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將每個 </a:t>
            </a:r>
            <a:r>
              <a:rPr lang="en-US" altLang="zh-TW" sz="2400" dirty="0" smtClean="0"/>
              <a:t>character</a:t>
            </a:r>
            <a:r>
              <a:rPr lang="zh-TW" altLang="en-US" sz="2400" dirty="0" smtClean="0"/>
              <a:t> 轉成 </a:t>
            </a:r>
            <a:r>
              <a:rPr lang="en-US" altLang="zh-TW" sz="2400" dirty="0" smtClean="0"/>
              <a:t>frequency</a:t>
            </a:r>
            <a:r>
              <a:rPr lang="zh-TW" altLang="en-US" sz="2400" dirty="0" smtClean="0"/>
              <a:t> 變成一段旋律</a:t>
            </a:r>
            <a:endParaRPr lang="en-US" altLang="zh-TW" sz="2400" dirty="0" smtClean="0"/>
          </a:p>
          <a:p>
            <a:r>
              <a:rPr lang="zh-TW" altLang="en-US" sz="2400" dirty="0" smtClean="0"/>
              <a:t>根據每個小節從和弦 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Dm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G</a:t>
            </a:r>
            <a:r>
              <a:rPr lang="zh-TW" altLang="en-US" sz="2400" dirty="0" smtClean="0"/>
              <a:t> 選出最適合的和弦</a:t>
            </a:r>
            <a:endParaRPr lang="en-US" altLang="zh-TW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023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45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Gill Sans MT</vt:lpstr>
      <vt:lpstr>新細明體</vt:lpstr>
      <vt:lpstr>Gallery</vt:lpstr>
      <vt:lpstr>Pure DATA hw1</vt:lpstr>
      <vt:lpstr>實作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DATA hw1</dc:title>
  <dc:creator>盈如 陳</dc:creator>
  <cp:lastModifiedBy>盈如 陳</cp:lastModifiedBy>
  <cp:revision>2</cp:revision>
  <dcterms:created xsi:type="dcterms:W3CDTF">2019-03-24T17:53:44Z</dcterms:created>
  <dcterms:modified xsi:type="dcterms:W3CDTF">2019-03-25T05:32:10Z</dcterms:modified>
</cp:coreProperties>
</file>