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73" r:id="rId8"/>
    <p:sldId id="263" r:id="rId9"/>
    <p:sldId id="268" r:id="rId10"/>
    <p:sldId id="272" r:id="rId11"/>
    <p:sldId id="265" r:id="rId12"/>
    <p:sldId id="266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829B5-B496-47BD-A63F-2BB67EE494F9}" type="datetimeFigureOut">
              <a:rPr lang="uk-UA" smtClean="0"/>
              <a:t>22.09.2023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CA845-CD5D-46AC-A8D6-E49310D529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020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37B78-F720-41E5-A91D-71702E6A1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6D34932-7AE8-41E1-9FD5-E2CB568BB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B523D63-FB69-4AB2-9EE2-88EA279C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9E31-3101-4242-A32A-6903EB3B7486}" type="datetime1">
              <a:rPr lang="uk-UA" smtClean="0"/>
              <a:t>22.09.2023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C748CC3-9553-4F19-ADFD-A6CEC4EC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6557D2D-C778-4B81-A193-DD8B5CED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589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36014-C369-4F5F-9A0C-749832DA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AD77E7F-C8AE-4357-A40F-366BB362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E5F6CB5-BFA8-4E7B-B435-BBCF086F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A523-5355-4C06-8FA9-A7DBDCE18431}" type="datetime1">
              <a:rPr lang="uk-UA" smtClean="0"/>
              <a:t>22.09.2023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A4518-03B0-4CD8-BB49-2D2FEC0D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D687CAC-3CEE-49DC-AC0B-08B2343D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0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65EA68C-B97A-443B-96A1-F068CAC6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1E417AE-1A80-4FC1-AEE7-564E40F16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DE189E6-382A-4805-BF2E-3678AD05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DDD4-3535-488D-B357-14DBEBF88DD3}" type="datetime1">
              <a:rPr lang="uk-UA" smtClean="0"/>
              <a:t>22.09.2023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95CF4AD-E8BD-459F-9B82-B592C43C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CB215B-8137-4468-9C9A-D46BD8E4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122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887-5F55-45A8-A55A-0CC4798C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924375B-E9D1-40FE-ABAB-6356A74D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139ED6-F4B0-4EBE-A0AE-A9D006CE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3DEC-9466-49F4-A856-88D721A82CC6}" type="datetime1">
              <a:rPr lang="uk-UA" smtClean="0"/>
              <a:t>22.09.2023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B21FFF5-3DD2-499E-A74C-80BF00AE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DEE9299-1E47-45B8-95C7-1FE6E118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59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99628-8C99-421F-B626-02D36A5F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A5FF4C9-2E7B-426B-92E0-7F5E233B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6A4890A-5EED-420E-BB00-03DA86A3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08BA-3D0E-45DF-A73A-8C2A5CE3B320}" type="datetime1">
              <a:rPr lang="uk-UA" smtClean="0"/>
              <a:t>22.09.2023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E1E5193-E93F-49B7-BD0D-286F2B2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B50515-3383-47DE-BA49-742BEF69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63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E3EFA-1E76-4A16-93A6-DF5DFAE2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3A0B889-DCCF-4E06-8E8F-373F7A2C8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8473DAA-1B78-4036-B98A-653AEB8D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83B8CC4-EBD3-4727-9177-974787FB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3497-49DB-4B6B-9681-18F0B2222C18}" type="datetime1">
              <a:rPr lang="uk-UA" smtClean="0"/>
              <a:t>22.09.2023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CDB0050-1239-4561-81EF-6B62DD5A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C43792D-D2C7-4573-9E6B-AD78D561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18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69E96-0036-49C6-9184-7E7834EC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AC0AB05-48E7-450C-BF7E-AB5ABDE1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9272758-9DEC-4009-9156-F62F1516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16607BC-6F63-4354-9149-538AB7089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3EC20461-80B8-4E25-BD14-0568EBD6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EDDA1B1-2368-4A23-9B9E-4165194E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9D09-0429-4EC2-8553-31A6827BD7AC}" type="datetime1">
              <a:rPr lang="uk-UA" smtClean="0"/>
              <a:t>22.09.2023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A025ED78-CE2F-4ABF-B504-A7ADB975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D60E66A-2097-4B08-8DFD-C4A7089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0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60E13-69FC-4A7D-AEFD-E74A71BE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EF4CD85-CAC0-4EA1-8E15-3848C7C3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DC31-5FFB-42AE-8EC0-2AD5B1820AE5}" type="datetime1">
              <a:rPr lang="uk-UA" smtClean="0"/>
              <a:t>22.09.2023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FE5661A-E451-4803-9894-E325B282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D7C4701-6373-4AEF-94AA-E60F2380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46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D54B844-85EC-4EF2-BAEF-1DE10DDC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7983-C3FD-4B4D-A1E4-9CDD5D505C32}" type="datetime1">
              <a:rPr lang="uk-UA" smtClean="0"/>
              <a:t>22.09.2023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40324ED-E0E0-4379-B02B-9531B3ED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90F374B-50AA-41BB-9407-9BA417D4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6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65D02-3955-4F3D-9D39-3897AD67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568F1F-ED2E-4F3D-92C7-3F78F2E7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E1A6414-E2BD-463A-AA93-AACC8A90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BC4C485-6B6F-4958-9238-9D44323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674F-EEFA-44DD-A5B5-E34F1AF9C767}" type="datetime1">
              <a:rPr lang="uk-UA" smtClean="0"/>
              <a:t>22.09.2023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84AB767-D538-42AA-BD7A-014F8F60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A787022-DED5-4E96-AFB8-7E204B0B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11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DFC3-2627-4364-91A0-2E18F509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910BF35-52F6-4C0F-9453-34C3858A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FD00E9A-341F-499A-9D80-48AF70E1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CD5F186-A666-4C97-9B52-0B6C958F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27F2-9B2A-4484-A54E-0F91C39668E8}" type="datetime1">
              <a:rPr lang="uk-UA" smtClean="0"/>
              <a:t>22.09.2023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D3EF1BA-4494-4C2A-896F-EF3BDAB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52158B4-0943-4062-BF27-0C80C710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44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3CCE650-DA70-4F19-81BF-43128EFA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BD22638-D2E8-4F8E-8A5A-38FCA08E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5617AC9-14F6-4276-AB18-9C155F0B6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D82E-BBA7-40B0-A81E-7E247BC16A10}" type="datetime1">
              <a:rPr lang="uk-UA" smtClean="0"/>
              <a:t>22.09.2023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CDEAB98-0DAA-4526-9B6B-08361035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460E05E-ABCD-487F-88ED-400135F10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221B-4647-4E94-AF60-E3C99F6019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0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7DAC8-C84E-4024-9420-4F417AAA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0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базы данных для хранения и обработки данных магазина одежды</a:t>
            </a:r>
            <a:endParaRPr lang="uk-UA" b="1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D9EA61C-1DC2-4990-B40A-81E38624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7612"/>
            <a:ext cx="9144000" cy="1864310"/>
          </a:xfrm>
        </p:spPr>
        <p:txBody>
          <a:bodyPr/>
          <a:lstStyle/>
          <a:p>
            <a:r>
              <a:rPr lang="ru-RU" dirty="0"/>
              <a:t>Студент: Гринкевич И. А. ИУ7-63Б</a:t>
            </a:r>
          </a:p>
          <a:p>
            <a:r>
              <a:rPr lang="ru-RU" dirty="0"/>
              <a:t>Научный руководитель: Исаев А. Л.</a:t>
            </a:r>
            <a:endParaRPr lang="en-US" dirty="0"/>
          </a:p>
          <a:p>
            <a:endParaRPr lang="en-US" dirty="0"/>
          </a:p>
          <a:p>
            <a:r>
              <a:rPr lang="uk-UA" dirty="0"/>
              <a:t>Москва – 2023 г.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17CFD6A5-3CC5-40D3-92F3-A82D4219ED94}"/>
              </a:ext>
            </a:extLst>
          </p:cNvPr>
          <p:cNvSpPr txBox="1">
            <a:spLocks/>
          </p:cNvSpPr>
          <p:nvPr/>
        </p:nvSpPr>
        <p:spPr>
          <a:xfrm>
            <a:off x="1356804" y="466078"/>
            <a:ext cx="9144000" cy="690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7344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982C5-32FF-4104-8585-DCFAC86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E271630-35B8-4B3B-B0B2-A9D3ED9D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10</a:t>
            </a:fld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53269-945F-C8E7-CBCE-4FCC22FEF45C}"/>
              </a:ext>
            </a:extLst>
          </p:cNvPr>
          <p:cNvSpPr txBox="1"/>
          <p:nvPr/>
        </p:nvSpPr>
        <p:spPr>
          <a:xfrm>
            <a:off x="1166709" y="5683149"/>
            <a:ext cx="506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Зависимость времени выполнения запроса от их количества для таблиц с 10000 строк</a:t>
            </a:r>
            <a:endParaRPr lang="uk-UA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000926-28CD-AEC8-55C1-7806C4F6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09" y="1520677"/>
            <a:ext cx="9735352" cy="40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8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8A921-B1B5-4870-963E-7B98544F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A00AEE-3E28-40A4-B6A3-E7D38425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результате выполнения данной курсовой работы была разработана база данных для хранения и обработки данных магазина одежды</a:t>
            </a:r>
          </a:p>
          <a:p>
            <a:pPr marL="0" indent="0">
              <a:buNone/>
            </a:pPr>
            <a:r>
              <a:rPr lang="ru-RU" dirty="0"/>
              <a:t>Выполнены следующие 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проанализировать предметную область;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сформулировать требования и ограничения к разрабатываемой базе данных;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формализовать информацию, хранимую в БД;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разработать структуру базы данных и определить ролевую модель в контексте БД;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избрать инструменты для разработки и реализовать спроектированную базу данных;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исследовать характеристики разработанного программного обеспечения.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2B72BBF-3000-4382-8D51-991FB693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85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41D49-221A-48DA-B171-7A58ADFF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FB206A-6613-42B8-ADAB-F68DDD13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Область применения результатов выполнения курсовой работы – дальнейшее совершенствование приложения за счет системы рекомендаций товаров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BB219C9-358C-4EBC-99C9-F4E7C964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32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E4A6E-A033-487D-B73E-171C9F01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2850F78-ABD4-49DA-A8FB-6C3FB3C3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7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Цель: разработка базы данных для хранения и обработки данных магазина одежды.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проанализировать предметную область;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сформулировать требования и ограничения к разрабатываемой базе данных;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формализовать информацию, хранимую в БД;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разработать структуру базы данных и определить ролевую модель в контексте БД;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избрать инструменты для разработки и реализовать спроектированную базу данных;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исследовать характеристики разработанного программного обеспечения.</a:t>
            </a:r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050B2BB-0338-4284-B789-0FD145EC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034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79F53-204F-4950-8422-3B8F3754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аналоги</a:t>
            </a:r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95D0B44-1BD8-4ACC-86AD-CF880DF4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3</a:t>
            </a:fld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D2A91-44A9-4FD3-A8CF-315CF308F334}"/>
              </a:ext>
            </a:extLst>
          </p:cNvPr>
          <p:cNvSpPr txBox="1"/>
          <p:nvPr/>
        </p:nvSpPr>
        <p:spPr>
          <a:xfrm>
            <a:off x="2727089" y="454535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Lamoda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E9E59-0D36-4B6C-A080-326242E41CCB}"/>
              </a:ext>
            </a:extLst>
          </p:cNvPr>
          <p:cNvSpPr txBox="1"/>
          <p:nvPr/>
        </p:nvSpPr>
        <p:spPr>
          <a:xfrm>
            <a:off x="8459472" y="454535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Stockmann</a:t>
            </a: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5FB4CE-2A3E-7005-B9C2-8BA13193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38" y="2197801"/>
            <a:ext cx="4548914" cy="22282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7FD6D9-79D0-E34D-17C8-3FD8ED9E3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2126335"/>
            <a:ext cx="4922872" cy="24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2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8D46A-68A7-4898-92BD-422F467A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uk-UA" dirty="0"/>
              <a:t>модель </a:t>
            </a:r>
            <a:r>
              <a:rPr lang="ru-RU" dirty="0"/>
              <a:t>разработанной базы данных</a:t>
            </a:r>
          </a:p>
        </p:txBody>
      </p:sp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55E2577D-AD02-4D03-BCF2-F953CC6D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4</a:t>
            </a:fld>
            <a:endParaRPr lang="uk-UA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C6921F-3838-DEC0-C027-BB1487A3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92" y="1437306"/>
            <a:ext cx="6591616" cy="4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E2B3B-E23E-49F6-B3DD-D711205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вариантов использования</a:t>
            </a:r>
          </a:p>
        </p:txBody>
      </p:sp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CD33E24F-3CE4-464B-819D-51C828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5</a:t>
            </a:fld>
            <a:endParaRPr lang="uk-UA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C15C82-69B4-EAA7-FFF7-A406557F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4" y="1518331"/>
            <a:ext cx="3805638" cy="52031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CCED41-515A-47BB-3EC9-4F2F71769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23" y="1358321"/>
            <a:ext cx="3365273" cy="53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E2B3B-E23E-49F6-B3DD-D711205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вариантов использования</a:t>
            </a:r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4175B42-81AF-4E41-992E-D7FB431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6</a:t>
            </a:fld>
            <a:endParaRPr lang="uk-UA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EDBBB5-1E7A-56A2-85F6-DC7EB36F5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58" y="1554163"/>
            <a:ext cx="246491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E2B3B-E23E-49F6-B3DD-D711205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базы данных</a:t>
            </a:r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4175B42-81AF-4E41-992E-D7FB431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7</a:t>
            </a:fld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347F8A-577B-515F-ADDA-78884A4D6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47" y="1609027"/>
            <a:ext cx="6057416" cy="48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503F7-A453-4D26-99D3-D26D1D77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спроектированной функции</a:t>
            </a: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E13545A-B887-4B08-B5DA-1280A757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8</a:t>
            </a:fld>
            <a:endParaRPr lang="uk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2C169-3DFC-B0FA-699B-0AFA9B0CF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43" y="1422400"/>
            <a:ext cx="4454752" cy="52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3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982C5-32FF-4104-8585-DCFAC86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E271630-35B8-4B3B-B0B2-A9D3ED9D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221B-4647-4E94-AF60-E3C99F60198D}" type="slidenum">
              <a:rPr lang="uk-UA" smtClean="0"/>
              <a:t>9</a:t>
            </a:fld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018D6-BD5D-4800-9158-08C29D965D05}"/>
              </a:ext>
            </a:extLst>
          </p:cNvPr>
          <p:cNvSpPr txBox="1"/>
          <p:nvPr/>
        </p:nvSpPr>
        <p:spPr>
          <a:xfrm>
            <a:off x="1166709" y="5683149"/>
            <a:ext cx="506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Зависимость времени выполнения запроса от их количества для таблиц с 1000-3000 строк</a:t>
            </a:r>
            <a:endParaRPr lang="uk-UA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D5A98A-E214-E29A-1649-459692CB0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09" y="1576524"/>
            <a:ext cx="9595779" cy="40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03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247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Разработка базы данных для хранения и обработки данных магазина одежды</vt:lpstr>
      <vt:lpstr>Цель и задачи</vt:lpstr>
      <vt:lpstr>Существующие аналоги</vt:lpstr>
      <vt:lpstr>ER-модель разработанной базы данных</vt:lpstr>
      <vt:lpstr>Диаграммы вариантов использования</vt:lpstr>
      <vt:lpstr>Диаграммы вариантов использования</vt:lpstr>
      <vt:lpstr>Диаграмма базы данных</vt:lpstr>
      <vt:lpstr>Схема спроектированной функции</vt:lpstr>
      <vt:lpstr>Результаты исследования</vt:lpstr>
      <vt:lpstr>Результаты исследования</vt:lpstr>
      <vt:lpstr>Заключение</vt:lpstr>
      <vt:lpstr>Направления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для хранения и обработки данных авиакомпании</dc:title>
  <dc:creator>Владислав Марченко</dc:creator>
  <cp:lastModifiedBy>Илья Гринкевич</cp:lastModifiedBy>
  <cp:revision>16</cp:revision>
  <dcterms:created xsi:type="dcterms:W3CDTF">2023-06-13T16:43:11Z</dcterms:created>
  <dcterms:modified xsi:type="dcterms:W3CDTF">2023-09-22T20:58:25Z</dcterms:modified>
</cp:coreProperties>
</file>