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64" r:id="rId6"/>
    <p:sldId id="265" r:id="rId7"/>
    <p:sldId id="266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8B902-2030-4513-87CC-899D8FD85754}" v="6" dt="2025-04-28T02:38:30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putil, Ella" userId="806ebd69-a440-4784-a6a2-49bd43b5b8b1" providerId="ADAL" clId="{41C8B902-2030-4513-87CC-899D8FD85754}"/>
    <pc:docChg chg="undo custSel addSld delSld modSld">
      <pc:chgData name="Zaputil, Ella" userId="806ebd69-a440-4784-a6a2-49bd43b5b8b1" providerId="ADAL" clId="{41C8B902-2030-4513-87CC-899D8FD85754}" dt="2025-04-28T03:22:20.510" v="4295" actId="20577"/>
      <pc:docMkLst>
        <pc:docMk/>
      </pc:docMkLst>
      <pc:sldChg chg="modSp mod">
        <pc:chgData name="Zaputil, Ella" userId="806ebd69-a440-4784-a6a2-49bd43b5b8b1" providerId="ADAL" clId="{41C8B902-2030-4513-87CC-899D8FD85754}" dt="2025-04-28T03:08:21.368" v="3275" actId="20577"/>
        <pc:sldMkLst>
          <pc:docMk/>
          <pc:sldMk cId="494426253" sldId="258"/>
        </pc:sldMkLst>
        <pc:spChg chg="mod">
          <ac:chgData name="Zaputil, Ella" userId="806ebd69-a440-4784-a6a2-49bd43b5b8b1" providerId="ADAL" clId="{41C8B902-2030-4513-87CC-899D8FD85754}" dt="2025-04-28T03:08:21.368" v="3275" actId="20577"/>
          <ac:spMkLst>
            <pc:docMk/>
            <pc:sldMk cId="494426253" sldId="258"/>
            <ac:spMk id="3" creationId="{287413BB-AF6A-D7C3-62B3-BE3248B8972A}"/>
          </ac:spMkLst>
        </pc:spChg>
      </pc:sldChg>
      <pc:sldChg chg="modSp mod">
        <pc:chgData name="Zaputil, Ella" userId="806ebd69-a440-4784-a6a2-49bd43b5b8b1" providerId="ADAL" clId="{41C8B902-2030-4513-87CC-899D8FD85754}" dt="2025-04-28T03:19:32.915" v="3982" actId="27636"/>
        <pc:sldMkLst>
          <pc:docMk/>
          <pc:sldMk cId="3458654169" sldId="259"/>
        </pc:sldMkLst>
        <pc:spChg chg="mod">
          <ac:chgData name="Zaputil, Ella" userId="806ebd69-a440-4784-a6a2-49bd43b5b8b1" providerId="ADAL" clId="{41C8B902-2030-4513-87CC-899D8FD85754}" dt="2025-04-28T03:19:32.915" v="3982" actId="27636"/>
          <ac:spMkLst>
            <pc:docMk/>
            <pc:sldMk cId="3458654169" sldId="259"/>
            <ac:spMk id="3" creationId="{C99EFDF1-8B1F-AB73-AE18-B07AD69D9FD5}"/>
          </ac:spMkLst>
        </pc:spChg>
      </pc:sldChg>
      <pc:sldChg chg="modSp mod">
        <pc:chgData name="Zaputil, Ella" userId="806ebd69-a440-4784-a6a2-49bd43b5b8b1" providerId="ADAL" clId="{41C8B902-2030-4513-87CC-899D8FD85754}" dt="2025-04-28T03:22:20.510" v="4295" actId="20577"/>
        <pc:sldMkLst>
          <pc:docMk/>
          <pc:sldMk cId="3079037166" sldId="260"/>
        </pc:sldMkLst>
        <pc:spChg chg="mod">
          <ac:chgData name="Zaputil, Ella" userId="806ebd69-a440-4784-a6a2-49bd43b5b8b1" providerId="ADAL" clId="{41C8B902-2030-4513-87CC-899D8FD85754}" dt="2025-04-28T03:22:20.510" v="4295" actId="20577"/>
          <ac:spMkLst>
            <pc:docMk/>
            <pc:sldMk cId="3079037166" sldId="260"/>
            <ac:spMk id="3" creationId="{4927822A-AAE6-174E-512A-77C5030C3CB7}"/>
          </ac:spMkLst>
        </pc:spChg>
      </pc:sldChg>
      <pc:sldChg chg="modSp mod">
        <pc:chgData name="Zaputil, Ella" userId="806ebd69-a440-4784-a6a2-49bd43b5b8b1" providerId="ADAL" clId="{41C8B902-2030-4513-87CC-899D8FD85754}" dt="2025-04-25T14:45:45.125" v="7" actId="20577"/>
        <pc:sldMkLst>
          <pc:docMk/>
          <pc:sldMk cId="1901384788" sldId="262"/>
        </pc:sldMkLst>
        <pc:spChg chg="mod">
          <ac:chgData name="Zaputil, Ella" userId="806ebd69-a440-4784-a6a2-49bd43b5b8b1" providerId="ADAL" clId="{41C8B902-2030-4513-87CC-899D8FD85754}" dt="2025-04-25T14:45:45.125" v="7" actId="20577"/>
          <ac:spMkLst>
            <pc:docMk/>
            <pc:sldMk cId="1901384788" sldId="262"/>
            <ac:spMk id="4" creationId="{5E68FEC3-DC0E-804F-75CC-ACB8351E99B0}"/>
          </ac:spMkLst>
        </pc:spChg>
      </pc:sldChg>
      <pc:sldChg chg="addSp delSp modSp new mod setBg">
        <pc:chgData name="Zaputil, Ella" userId="806ebd69-a440-4784-a6a2-49bd43b5b8b1" providerId="ADAL" clId="{41C8B902-2030-4513-87CC-899D8FD85754}" dt="2025-04-25T14:57:13.762" v="728" actId="1076"/>
        <pc:sldMkLst>
          <pc:docMk/>
          <pc:sldMk cId="291014205" sldId="263"/>
        </pc:sldMkLst>
        <pc:spChg chg="mod">
          <ac:chgData name="Zaputil, Ella" userId="806ebd69-a440-4784-a6a2-49bd43b5b8b1" providerId="ADAL" clId="{41C8B902-2030-4513-87CC-899D8FD85754}" dt="2025-04-25T14:57:01.274" v="725" actId="1076"/>
          <ac:spMkLst>
            <pc:docMk/>
            <pc:sldMk cId="291014205" sldId="263"/>
            <ac:spMk id="2" creationId="{E8885265-45F8-B806-A9EA-55698C9812A0}"/>
          </ac:spMkLst>
        </pc:spChg>
        <pc:graphicFrameChg chg="add mod ord modGraphic">
          <ac:chgData name="Zaputil, Ella" userId="806ebd69-a440-4784-a6a2-49bd43b5b8b1" providerId="ADAL" clId="{41C8B902-2030-4513-87CC-899D8FD85754}" dt="2025-04-25T14:57:13.762" v="728" actId="1076"/>
          <ac:graphicFrameMkLst>
            <pc:docMk/>
            <pc:sldMk cId="291014205" sldId="263"/>
            <ac:graphicFrameMk id="5" creationId="{57AE2B05-1A86-967A-8383-C572D51034FF}"/>
          </ac:graphicFrameMkLst>
        </pc:graphicFrameChg>
      </pc:sldChg>
      <pc:sldChg chg="new del">
        <pc:chgData name="Zaputil, Ella" userId="806ebd69-a440-4784-a6a2-49bd43b5b8b1" providerId="ADAL" clId="{41C8B902-2030-4513-87CC-899D8FD85754}" dt="2025-04-25T18:35:55.344" v="977" actId="47"/>
        <pc:sldMkLst>
          <pc:docMk/>
          <pc:sldMk cId="1736190408" sldId="264"/>
        </pc:sldMkLst>
      </pc:sldChg>
      <pc:sldChg chg="addSp delSp modSp new mod setBg">
        <pc:chgData name="Zaputil, Ella" userId="806ebd69-a440-4784-a6a2-49bd43b5b8b1" providerId="ADAL" clId="{41C8B902-2030-4513-87CC-899D8FD85754}" dt="2025-04-28T02:35:37.732" v="1950" actId="1037"/>
        <pc:sldMkLst>
          <pc:docMk/>
          <pc:sldMk cId="2228863418" sldId="264"/>
        </pc:sldMkLst>
        <pc:spChg chg="mod">
          <ac:chgData name="Zaputil, Ella" userId="806ebd69-a440-4784-a6a2-49bd43b5b8b1" providerId="ADAL" clId="{41C8B902-2030-4513-87CC-899D8FD85754}" dt="2025-04-28T02:33:42.145" v="1918" actId="1076"/>
          <ac:spMkLst>
            <pc:docMk/>
            <pc:sldMk cId="2228863418" sldId="264"/>
            <ac:spMk id="2" creationId="{4E6D12DE-69AA-CDEC-8663-FE3F3ADCADCE}"/>
          </ac:spMkLst>
        </pc:spChg>
        <pc:spChg chg="add del mod">
          <ac:chgData name="Zaputil, Ella" userId="806ebd69-a440-4784-a6a2-49bd43b5b8b1" providerId="ADAL" clId="{41C8B902-2030-4513-87CC-899D8FD85754}" dt="2025-04-28T02:34:48.300" v="1933" actId="1076"/>
          <ac:spMkLst>
            <pc:docMk/>
            <pc:sldMk cId="2228863418" sldId="264"/>
            <ac:spMk id="3" creationId="{4B5196D2-6B59-CE79-330A-8A4F40877639}"/>
          </ac:spMkLst>
        </pc:spChg>
        <pc:picChg chg="add mod">
          <ac:chgData name="Zaputil, Ella" userId="806ebd69-a440-4784-a6a2-49bd43b5b8b1" providerId="ADAL" clId="{41C8B902-2030-4513-87CC-899D8FD85754}" dt="2025-04-28T02:35:26.020" v="1943" actId="1076"/>
          <ac:picMkLst>
            <pc:docMk/>
            <pc:sldMk cId="2228863418" sldId="264"/>
            <ac:picMk id="7" creationId="{895EA624-60EC-3BD6-AB3E-670B3CE28FB9}"/>
          </ac:picMkLst>
        </pc:picChg>
        <pc:picChg chg="add mod">
          <ac:chgData name="Zaputil, Ella" userId="806ebd69-a440-4784-a6a2-49bd43b5b8b1" providerId="ADAL" clId="{41C8B902-2030-4513-87CC-899D8FD85754}" dt="2025-04-28T02:35:32.925" v="1944" actId="1038"/>
          <ac:picMkLst>
            <pc:docMk/>
            <pc:sldMk cId="2228863418" sldId="264"/>
            <ac:picMk id="9" creationId="{51155765-95DC-D604-949E-3DFD7C8AD67A}"/>
          </ac:picMkLst>
        </pc:picChg>
        <pc:picChg chg="add mod">
          <ac:chgData name="Zaputil, Ella" userId="806ebd69-a440-4784-a6a2-49bd43b5b8b1" providerId="ADAL" clId="{41C8B902-2030-4513-87CC-899D8FD85754}" dt="2025-04-28T02:35:37.732" v="1950" actId="1037"/>
          <ac:picMkLst>
            <pc:docMk/>
            <pc:sldMk cId="2228863418" sldId="264"/>
            <ac:picMk id="11" creationId="{CAC7A8F1-B0AF-1739-FC2F-3BE10635DC2E}"/>
          </ac:picMkLst>
        </pc:picChg>
      </pc:sldChg>
      <pc:sldChg chg="addSp delSp modSp new mod setBg">
        <pc:chgData name="Zaputil, Ella" userId="806ebd69-a440-4784-a6a2-49bd43b5b8b1" providerId="ADAL" clId="{41C8B902-2030-4513-87CC-899D8FD85754}" dt="2025-04-28T02:52:51.892" v="2436" actId="208"/>
        <pc:sldMkLst>
          <pc:docMk/>
          <pc:sldMk cId="3110140108" sldId="265"/>
        </pc:sldMkLst>
        <pc:spChg chg="mod">
          <ac:chgData name="Zaputil, Ella" userId="806ebd69-a440-4784-a6a2-49bd43b5b8b1" providerId="ADAL" clId="{41C8B902-2030-4513-87CC-899D8FD85754}" dt="2025-04-28T02:38:10.099" v="1968" actId="20577"/>
          <ac:spMkLst>
            <pc:docMk/>
            <pc:sldMk cId="3110140108" sldId="265"/>
            <ac:spMk id="2" creationId="{93491CAC-D37E-479D-B722-5CD4742F7E67}"/>
          </ac:spMkLst>
        </pc:spChg>
        <pc:spChg chg="del mod">
          <ac:chgData name="Zaputil, Ella" userId="806ebd69-a440-4784-a6a2-49bd43b5b8b1" providerId="ADAL" clId="{41C8B902-2030-4513-87CC-899D8FD85754}" dt="2025-04-28T02:38:32.312" v="1970" actId="478"/>
          <ac:spMkLst>
            <pc:docMk/>
            <pc:sldMk cId="3110140108" sldId="265"/>
            <ac:spMk id="3" creationId="{BD2AFA1D-8F31-B760-2A84-C82CAF7FE028}"/>
          </ac:spMkLst>
        </pc:spChg>
        <pc:spChg chg="add mod">
          <ac:chgData name="Zaputil, Ella" userId="806ebd69-a440-4784-a6a2-49bd43b5b8b1" providerId="ADAL" clId="{41C8B902-2030-4513-87CC-899D8FD85754}" dt="2025-04-28T02:50:47.726" v="2429" actId="20577"/>
          <ac:spMkLst>
            <pc:docMk/>
            <pc:sldMk cId="3110140108" sldId="265"/>
            <ac:spMk id="4" creationId="{E68E9E88-AB49-0EBF-AA1F-78B49AB22415}"/>
          </ac:spMkLst>
        </pc:spChg>
        <pc:picChg chg="add mod">
          <ac:chgData name="Zaputil, Ella" userId="806ebd69-a440-4784-a6a2-49bd43b5b8b1" providerId="ADAL" clId="{41C8B902-2030-4513-87CC-899D8FD85754}" dt="2025-04-28T02:52:51.892" v="2436" actId="208"/>
          <ac:picMkLst>
            <pc:docMk/>
            <pc:sldMk cId="3110140108" sldId="265"/>
            <ac:picMk id="6" creationId="{BCFA3F2B-0384-C8DA-B84E-FB9D069612FF}"/>
          </ac:picMkLst>
        </pc:picChg>
      </pc:sldChg>
      <pc:sldChg chg="addSp delSp modSp add mod">
        <pc:chgData name="Zaputil, Ella" userId="806ebd69-a440-4784-a6a2-49bd43b5b8b1" providerId="ADAL" clId="{41C8B902-2030-4513-87CC-899D8FD85754}" dt="2025-04-28T03:05:48.997" v="3266" actId="1035"/>
        <pc:sldMkLst>
          <pc:docMk/>
          <pc:sldMk cId="3580179631" sldId="266"/>
        </pc:sldMkLst>
        <pc:spChg chg="mod">
          <ac:chgData name="Zaputil, Ella" userId="806ebd69-a440-4784-a6a2-49bd43b5b8b1" providerId="ADAL" clId="{41C8B902-2030-4513-87CC-899D8FD85754}" dt="2025-04-28T03:05:42.962" v="3264" actId="1076"/>
          <ac:spMkLst>
            <pc:docMk/>
            <pc:sldMk cId="3580179631" sldId="266"/>
            <ac:spMk id="2" creationId="{6A892AAC-6199-60A5-A624-63FDCB7D73CE}"/>
          </ac:spMkLst>
        </pc:spChg>
        <pc:spChg chg="mod">
          <ac:chgData name="Zaputil, Ella" userId="806ebd69-a440-4784-a6a2-49bd43b5b8b1" providerId="ADAL" clId="{41C8B902-2030-4513-87CC-899D8FD85754}" dt="2025-04-28T03:04:02.259" v="3229" actId="20577"/>
          <ac:spMkLst>
            <pc:docMk/>
            <pc:sldMk cId="3580179631" sldId="266"/>
            <ac:spMk id="4" creationId="{091D5F34-14D2-6D2D-BFAB-CCB44A6A1769}"/>
          </ac:spMkLst>
        </pc:spChg>
        <pc:picChg chg="add mod">
          <ac:chgData name="Zaputil, Ella" userId="806ebd69-a440-4784-a6a2-49bd43b5b8b1" providerId="ADAL" clId="{41C8B902-2030-4513-87CC-899D8FD85754}" dt="2025-04-28T03:05:46.236" v="3265" actId="1076"/>
          <ac:picMkLst>
            <pc:docMk/>
            <pc:sldMk cId="3580179631" sldId="266"/>
            <ac:picMk id="5" creationId="{80E5392A-9207-6338-3A41-BB12D2C2B578}"/>
          </ac:picMkLst>
        </pc:picChg>
        <pc:picChg chg="del">
          <ac:chgData name="Zaputil, Ella" userId="806ebd69-a440-4784-a6a2-49bd43b5b8b1" providerId="ADAL" clId="{41C8B902-2030-4513-87CC-899D8FD85754}" dt="2025-04-28T02:55:43.205" v="2511" actId="478"/>
          <ac:picMkLst>
            <pc:docMk/>
            <pc:sldMk cId="3580179631" sldId="266"/>
            <ac:picMk id="6" creationId="{298E7613-5A4D-0B03-D8F3-AF8C88D1A37B}"/>
          </ac:picMkLst>
        </pc:picChg>
        <pc:picChg chg="add mod">
          <ac:chgData name="Zaputil, Ella" userId="806ebd69-a440-4784-a6a2-49bd43b5b8b1" providerId="ADAL" clId="{41C8B902-2030-4513-87CC-899D8FD85754}" dt="2025-04-28T03:05:48.997" v="3266" actId="1035"/>
          <ac:picMkLst>
            <pc:docMk/>
            <pc:sldMk cId="3580179631" sldId="266"/>
            <ac:picMk id="8" creationId="{B4B8325A-E296-144E-7E20-7DA05D16DE8D}"/>
          </ac:picMkLst>
        </pc:picChg>
      </pc:sldChg>
    </pc:docChg>
  </pc:docChgLst>
  <pc:docChgLst>
    <pc:chgData name="Zaputil, Ella" userId="806ebd69-a440-4784-a6a2-49bd43b5b8b1" providerId="ADAL" clId="{587215EC-67F3-44F2-8CB5-3279B26BAA32}"/>
    <pc:docChg chg="custSel addSld delSld modSld">
      <pc:chgData name="Zaputil, Ella" userId="806ebd69-a440-4784-a6a2-49bd43b5b8b1" providerId="ADAL" clId="{587215EC-67F3-44F2-8CB5-3279B26BAA32}" dt="2025-04-24T21:23:32.601" v="795" actId="20577"/>
      <pc:docMkLst>
        <pc:docMk/>
      </pc:docMkLst>
      <pc:sldChg chg="modSp new mod setBg">
        <pc:chgData name="Zaputil, Ella" userId="806ebd69-a440-4784-a6a2-49bd43b5b8b1" providerId="ADAL" clId="{587215EC-67F3-44F2-8CB5-3279B26BAA32}" dt="2025-04-24T21:09:23.332" v="200" actId="20577"/>
        <pc:sldMkLst>
          <pc:docMk/>
          <pc:sldMk cId="3797816184" sldId="256"/>
        </pc:sldMkLst>
        <pc:spChg chg="mod">
          <ac:chgData name="Zaputil, Ella" userId="806ebd69-a440-4784-a6a2-49bd43b5b8b1" providerId="ADAL" clId="{587215EC-67F3-44F2-8CB5-3279B26BAA32}" dt="2025-04-24T21:06:28.026" v="44" actId="113"/>
          <ac:spMkLst>
            <pc:docMk/>
            <pc:sldMk cId="3797816184" sldId="256"/>
            <ac:spMk id="2" creationId="{4B076AC3-3DB3-1C9E-7238-2116C3B1EB7B}"/>
          </ac:spMkLst>
        </pc:spChg>
        <pc:spChg chg="mod">
          <ac:chgData name="Zaputil, Ella" userId="806ebd69-a440-4784-a6a2-49bd43b5b8b1" providerId="ADAL" clId="{587215EC-67F3-44F2-8CB5-3279B26BAA32}" dt="2025-04-24T21:09:23.332" v="200" actId="20577"/>
          <ac:spMkLst>
            <pc:docMk/>
            <pc:sldMk cId="3797816184" sldId="256"/>
            <ac:spMk id="3" creationId="{44664212-4FC5-1932-794B-A17A9E0C3E97}"/>
          </ac:spMkLst>
        </pc:spChg>
      </pc:sldChg>
      <pc:sldChg chg="modSp new del mod setBg">
        <pc:chgData name="Zaputil, Ella" userId="806ebd69-a440-4784-a6a2-49bd43b5b8b1" providerId="ADAL" clId="{587215EC-67F3-44F2-8CB5-3279B26BAA32}" dt="2025-04-24T21:15:38.631" v="300" actId="47"/>
        <pc:sldMkLst>
          <pc:docMk/>
          <pc:sldMk cId="3859264394" sldId="257"/>
        </pc:sldMkLst>
      </pc:sldChg>
      <pc:sldChg chg="modSp add mod setBg">
        <pc:chgData name="Zaputil, Ella" userId="806ebd69-a440-4784-a6a2-49bd43b5b8b1" providerId="ADAL" clId="{587215EC-67F3-44F2-8CB5-3279B26BAA32}" dt="2025-04-24T21:11:01.322" v="238" actId="20577"/>
        <pc:sldMkLst>
          <pc:docMk/>
          <pc:sldMk cId="494426253" sldId="258"/>
        </pc:sldMkLst>
        <pc:spChg chg="mod">
          <ac:chgData name="Zaputil, Ella" userId="806ebd69-a440-4784-a6a2-49bd43b5b8b1" providerId="ADAL" clId="{587215EC-67F3-44F2-8CB5-3279B26BAA32}" dt="2025-04-24T21:11:01.322" v="238" actId="20577"/>
          <ac:spMkLst>
            <pc:docMk/>
            <pc:sldMk cId="494426253" sldId="258"/>
            <ac:spMk id="2" creationId="{247A9D28-2B43-00A8-4482-DE209718FA60}"/>
          </ac:spMkLst>
        </pc:spChg>
      </pc:sldChg>
      <pc:sldChg chg="modSp add mod setBg">
        <pc:chgData name="Zaputil, Ella" userId="806ebd69-a440-4784-a6a2-49bd43b5b8b1" providerId="ADAL" clId="{587215EC-67F3-44F2-8CB5-3279B26BAA32}" dt="2025-04-24T21:11:32.713" v="268" actId="20577"/>
        <pc:sldMkLst>
          <pc:docMk/>
          <pc:sldMk cId="3458654169" sldId="259"/>
        </pc:sldMkLst>
        <pc:spChg chg="mod">
          <ac:chgData name="Zaputil, Ella" userId="806ebd69-a440-4784-a6a2-49bd43b5b8b1" providerId="ADAL" clId="{587215EC-67F3-44F2-8CB5-3279B26BAA32}" dt="2025-04-24T21:11:32.713" v="268" actId="20577"/>
          <ac:spMkLst>
            <pc:docMk/>
            <pc:sldMk cId="3458654169" sldId="259"/>
            <ac:spMk id="2" creationId="{24064C4E-A8E4-34E6-CFA9-74ADB2490211}"/>
          </ac:spMkLst>
        </pc:spChg>
      </pc:sldChg>
      <pc:sldChg chg="modSp add mod setBg">
        <pc:chgData name="Zaputil, Ella" userId="806ebd69-a440-4784-a6a2-49bd43b5b8b1" providerId="ADAL" clId="{587215EC-67F3-44F2-8CB5-3279B26BAA32}" dt="2025-04-24T21:11:46.637" v="296" actId="20577"/>
        <pc:sldMkLst>
          <pc:docMk/>
          <pc:sldMk cId="3079037166" sldId="260"/>
        </pc:sldMkLst>
        <pc:spChg chg="mod">
          <ac:chgData name="Zaputil, Ella" userId="806ebd69-a440-4784-a6a2-49bd43b5b8b1" providerId="ADAL" clId="{587215EC-67F3-44F2-8CB5-3279B26BAA32}" dt="2025-04-24T21:11:46.637" v="296" actId="20577"/>
          <ac:spMkLst>
            <pc:docMk/>
            <pc:sldMk cId="3079037166" sldId="260"/>
            <ac:spMk id="2" creationId="{39947153-1BE4-E15C-78FE-75FE91D79CA7}"/>
          </ac:spMkLst>
        </pc:spChg>
      </pc:sldChg>
      <pc:sldChg chg="new del">
        <pc:chgData name="Zaputil, Ella" userId="806ebd69-a440-4784-a6a2-49bd43b5b8b1" providerId="ADAL" clId="{587215EC-67F3-44F2-8CB5-3279B26BAA32}" dt="2025-04-24T21:15:36.981" v="299" actId="47"/>
        <pc:sldMkLst>
          <pc:docMk/>
          <pc:sldMk cId="932797516" sldId="261"/>
        </pc:sldMkLst>
      </pc:sldChg>
      <pc:sldChg chg="modSp new mod setBg">
        <pc:chgData name="Zaputil, Ella" userId="806ebd69-a440-4784-a6a2-49bd43b5b8b1" providerId="ADAL" clId="{587215EC-67F3-44F2-8CB5-3279B26BAA32}" dt="2025-04-24T21:23:32.601" v="795" actId="20577"/>
        <pc:sldMkLst>
          <pc:docMk/>
          <pc:sldMk cId="1901384788" sldId="262"/>
        </pc:sldMkLst>
        <pc:spChg chg="mod">
          <ac:chgData name="Zaputil, Ella" userId="806ebd69-a440-4784-a6a2-49bd43b5b8b1" providerId="ADAL" clId="{587215EC-67F3-44F2-8CB5-3279B26BAA32}" dt="2025-04-24T21:15:53.509" v="314" actId="20577"/>
          <ac:spMkLst>
            <pc:docMk/>
            <pc:sldMk cId="1901384788" sldId="262"/>
            <ac:spMk id="2" creationId="{BBE8DF03-6702-D924-3FBF-ECA51C2BCEC0}"/>
          </ac:spMkLst>
        </pc:spChg>
        <pc:spChg chg="mod">
          <ac:chgData name="Zaputil, Ella" userId="806ebd69-a440-4784-a6a2-49bd43b5b8b1" providerId="ADAL" clId="{587215EC-67F3-44F2-8CB5-3279B26BAA32}" dt="2025-04-24T21:22:14.764" v="593" actId="20577"/>
          <ac:spMkLst>
            <pc:docMk/>
            <pc:sldMk cId="1901384788" sldId="262"/>
            <ac:spMk id="3" creationId="{DE716A03-7954-C42B-EDC6-983C297CFCA3}"/>
          </ac:spMkLst>
        </pc:spChg>
        <pc:spChg chg="mod">
          <ac:chgData name="Zaputil, Ella" userId="806ebd69-a440-4784-a6a2-49bd43b5b8b1" providerId="ADAL" clId="{587215EC-67F3-44F2-8CB5-3279B26BAA32}" dt="2025-04-24T21:23:32.601" v="795" actId="20577"/>
          <ac:spMkLst>
            <pc:docMk/>
            <pc:sldMk cId="1901384788" sldId="262"/>
            <ac:spMk id="4" creationId="{5E68FEC3-DC0E-804F-75CC-ACB8351E99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A6A1-4F3A-5BA0-06CB-D81FA44D8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604BC-7957-B597-7F27-963B35FF0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2472-0BBE-F19D-1AE3-48378C57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631A-8D43-FA7F-4982-4EA2C20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9CC5-DC54-6960-5395-7839A318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F7C9-9DAF-458C-5DF7-86104EEC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59423-AAC5-3295-A689-FF1F83A5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B8BF-AEDF-AAA9-4951-D337C8C2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B5C95-2B72-3353-8B37-760B8E89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16D6-26B7-E4B4-E132-72FDAC63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B00F3-A632-CC26-5D08-CA2AA3EE9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83BBC-3BB4-C116-FAC1-453C478B7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FA25-A480-5D76-352F-43F7A395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3415-FD40-2F17-6FB0-5528558A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76555-A239-FFDD-8B1F-BA3B7220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1EF1-E76A-1A2A-54C6-03027774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E7160-221A-6C79-5031-D5993F0A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7335-94F7-DE20-AD58-5A0F432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AF9A-3F77-1A26-306C-26528A07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30F3-2930-2335-D566-731EEEDF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1AF0-ADE5-8B7C-4DF6-BA866F4B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49AC-976D-F551-CBA9-F0A3058C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CDD4-1954-BF70-DD0E-BECE77A6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1648-88E7-A04F-8359-0BF15DD9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23D3-F5B5-345E-15FC-6647DD54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7149-0717-5EB3-EC0B-945F8EA1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9728-4716-D231-7B42-559C65926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D2894-010E-829B-6E88-A6A730B5A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05D8-46F6-246B-32B2-E35CC896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0AE53-7084-7FCE-D73C-EABDD33C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B6DE5-A443-E3BA-1586-98F1E21B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3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0A6A-BA0F-9937-A259-F2EE7333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F8CD-A75B-9B31-1A3E-75953C5C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C9A13-DE4C-39E3-A693-45DFE29A0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662E6-E3FE-4041-DC1A-5E03E2066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BC5C2-655D-C467-0905-C854814C8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524B2-AB8C-68D6-C5E8-24B041AF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4DC2E-20FA-724A-F5B1-11912FFB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F79BB-A735-052F-8ECE-BD4EB913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2A9A-186F-F0DC-31A8-D287CA7D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4D0EF-DFB7-22D1-E46E-08B57282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9816-1107-3890-8363-C23CBBCD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F2215-82ED-3884-A82B-EACCA7B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45462-3A14-0FE5-6AF7-7C9550DF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2E83F-FE6A-19F1-C58B-301DE1EC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2B656-E353-CBB5-2E00-6654CF36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F7AE-3ADC-5497-27E2-762B48C1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79FF-9A36-06FE-2506-6D39C60F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F134-6E55-5F37-5AC5-350DE0FC4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57772-0F90-5311-C5C7-63C47025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65A8E-3F05-7CBD-2BC2-A502630B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A6808-2E57-5E88-E64B-F9C63491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7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3476-B6AE-B1DD-FFE3-02BBFC2E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BD845-E497-6811-D7F0-42596EF12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2BA66-39B9-8B0B-2743-B773C208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6680-844E-0822-DB3A-A2B57A69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8DD1-5333-40C5-2471-0CC1AEDA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4A73A-0EE3-E4CC-5DCC-5421A17C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65317-4C2D-CC1B-05CC-A0FC1A777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3487-9853-9099-6329-9DE265D8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E2BA-1D95-6666-39CB-584C1468F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F6FDC-5448-42CA-B132-24DBFBBC3E4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A152-2360-2812-1FB6-1175D9565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599E-A6CB-2A49-3132-49789515E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492C9-03BC-41A6-812E-CC5E46D4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-numbers.com/movie/budgets/all" TargetMode="External"/><Relationship Id="rId2" Type="http://schemas.openxmlformats.org/officeDocument/2006/relationships/hyperlink" Target="https://www.kaggle.com/datasets/harshitshankhdhar/imdb-dataset-of-top-1000-movies-and-tv-show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6AC3-3DB3-1C9E-7238-2116C3B1E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Check-In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64212-4FC5-1932-794B-A17A9E0C3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Ella Zaputil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BAIS:3250 Data Wrangling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Redmond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April 2025</a:t>
            </a:r>
          </a:p>
        </p:txBody>
      </p:sp>
    </p:spTree>
    <p:extLst>
      <p:ext uri="{BB962C8B-B14F-4D97-AF65-F5344CB8AC3E}">
        <p14:creationId xmlns:p14="http://schemas.microsoft.com/office/powerpoint/2010/main" val="379781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DF03-6702-D924-3FBF-ECA51C2B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6A03-7954-C42B-EDC6-983C297CFC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“IMDB Movies Dataset”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Kaggle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1,000 data points from this source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Scraped data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The Numbers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database website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3,800 data points from this source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8FEC3-DC0E-804F-75CC-ACB8351E9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Horizontally integrated data on Movie Title and Release Year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joined data to keep only data that matched from source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314 data points for my final analysis</a:t>
            </a:r>
          </a:p>
        </p:txBody>
      </p:sp>
    </p:spTree>
    <p:extLst>
      <p:ext uri="{BB962C8B-B14F-4D97-AF65-F5344CB8AC3E}">
        <p14:creationId xmlns:p14="http://schemas.microsoft.com/office/powerpoint/2010/main" val="19013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265-45F8-B806-A9EA-55698C98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038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AE2B05-1A86-967A-8383-C572D51034F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0286527"/>
              </p:ext>
            </p:extLst>
          </p:nvPr>
        </p:nvGraphicFramePr>
        <p:xfrm>
          <a:off x="1413931" y="1435947"/>
          <a:ext cx="9364134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702">
                  <a:extLst>
                    <a:ext uri="{9D8B030D-6E8A-4147-A177-3AD203B41FA5}">
                      <a16:colId xmlns:a16="http://schemas.microsoft.com/office/drawing/2014/main" val="2563972945"/>
                    </a:ext>
                  </a:extLst>
                </a:gridCol>
                <a:gridCol w="1702665">
                  <a:extLst>
                    <a:ext uri="{9D8B030D-6E8A-4147-A177-3AD203B41FA5}">
                      <a16:colId xmlns:a16="http://schemas.microsoft.com/office/drawing/2014/main" val="1819052247"/>
                    </a:ext>
                  </a:extLst>
                </a:gridCol>
                <a:gridCol w="4971767">
                  <a:extLst>
                    <a:ext uri="{9D8B030D-6E8A-4147-A177-3AD203B41FA5}">
                      <a16:colId xmlns:a16="http://schemas.microsoft.com/office/drawing/2014/main" val="423966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20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2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film was released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5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 of film in minutes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9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IMDB 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 of film on IMDB website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98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 of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1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 1-4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 of top 4 cast members in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0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for each genre, 0 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 of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film release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3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Budget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budget of film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4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Domestic Gross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 revenue in country of filming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1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Worldwide Gross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 revenue of film internationally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04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951D1-9F06-D311-60ED-4A8A4206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9D28-2B43-00A8-4482-DE209718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13BB-AF6A-D7C3-62B3-BE3248B8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film’s production budget impact its gross revenue?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certain actors consistently produce higher-grossing films?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release timing impact gross revenue?</a:t>
            </a:r>
          </a:p>
        </p:txBody>
      </p:sp>
    </p:spTree>
    <p:extLst>
      <p:ext uri="{BB962C8B-B14F-4D97-AF65-F5344CB8AC3E}">
        <p14:creationId xmlns:p14="http://schemas.microsoft.com/office/powerpoint/2010/main" val="49442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12DE-69AA-CDEC-8663-FE3F3ADC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a film’s production budget affect gross revenue?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96D2-6B59-CE79-330A-8A4F4087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55" y="1660337"/>
            <a:ext cx="590126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- distribution of Production Budget and Worldwide Gross Revenue, separately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- created scatter plot to visualize relationship and found correlation between 2 variables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- ran linear regression between 2 variables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variables are right-skewed in their distributions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relationship between Production Budget and Worldwide Gross Revenue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= 0.77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= 0.59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Equation = 12176232.57 + 4.7122x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EA624-60EC-3BD6-AB3E-670B3CE2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96" y="3726824"/>
            <a:ext cx="3781804" cy="29160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55765-95DC-D604-949E-3DFD7C8A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0" y="1459246"/>
            <a:ext cx="3007606" cy="20233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7A8F1-B0AF-1739-FC2F-3BE10635D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138" y="1459246"/>
            <a:ext cx="2943974" cy="2023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86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1CAC-D37E-479D-B722-5CD4742F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certain actors consistently produce higher-grossing films?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8E9E88-AB49-0EBF-AA1F-78B49AB22415}"/>
              </a:ext>
            </a:extLst>
          </p:cNvPr>
          <p:cNvSpPr txBox="1">
            <a:spLocks/>
          </p:cNvSpPr>
          <p:nvPr/>
        </p:nvSpPr>
        <p:spPr>
          <a:xfrm>
            <a:off x="294755" y="1660337"/>
            <a:ext cx="5901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– performed summary statistics (mean, median, count) of each actor who appeared 3 or more times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– created bar chart depicted top 10 actors in average worldwide gross revenue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Joe Russo – highest mean Worldwide Gross Revenue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actors are commonly known for franchises like Marvel, Avatar,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A3F2B-0384-C8DA-B84E-FB9D0696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18" y="1603765"/>
            <a:ext cx="5752186" cy="4464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014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C5CBAA-CE78-49D3-37E5-5BE5B60A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2AAC-6199-60A5-A624-63FDCB7D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release timing affect worldwide gross revenue?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1D5F34-14D2-6D2D-BFAB-CCB44A6A1769}"/>
              </a:ext>
            </a:extLst>
          </p:cNvPr>
          <p:cNvSpPr txBox="1">
            <a:spLocks/>
          </p:cNvSpPr>
          <p:nvPr/>
        </p:nvSpPr>
        <p:spPr>
          <a:xfrm>
            <a:off x="294755" y="1660337"/>
            <a:ext cx="5901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– plotted the distribution of movie release by month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– plotted relationship between release month and worldwide gross revenue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hypothesis test – testing whether movies released in summer month perform better than those in non-summer months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month distribution is left-skewed, most released in December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gross revenue fairly normally distributed, most in April and July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0.0012, less than alpha of 0.05, fail to reject null hypothesis, movies released in summer months outperform those released in non-summer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5392A-9207-6338-3A41-BB12D2C2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52" y="1197486"/>
            <a:ext cx="3373397" cy="2638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B8325A-E296-144E-7E20-7DA05D16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23" y="3944204"/>
            <a:ext cx="3534770" cy="2823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017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DD9CB-23D3-27CC-80F4-44D4A3C60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4C4E-A8E4-34E6-CFA9-74ADB249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FDF1-8B1F-AB73-AE18-B07AD69D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movies have unknown release dates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budget/revenue fields missing, dropped rows if needed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dummy variables to fix multi-valued genre column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Actor/Director Analysis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wanted to analyze directorial impact on movie success, not enough repeat directors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to pivot to analyzing actors/star power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target variables?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other variables I can predict besides gross revenue?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research questions worth analyzing?</a:t>
            </a:r>
          </a:p>
        </p:txBody>
      </p:sp>
    </p:spTree>
    <p:extLst>
      <p:ext uri="{BB962C8B-B14F-4D97-AF65-F5344CB8AC3E}">
        <p14:creationId xmlns:p14="http://schemas.microsoft.com/office/powerpoint/2010/main" val="345865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6F363-2FB0-1C2E-60BE-1D21FD0F3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7153-1BE4-E15C-78FE-75FE91D7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 to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822A-AAE6-174E-512A-77C5030C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another machine learning model – possibly multiple linear regression finding what most impacts gross revenue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another hypothesis test – compare gross revenues across genres?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up plots, write final analysis report, deliver clear, impactful results</a:t>
            </a:r>
          </a:p>
        </p:txBody>
      </p:sp>
    </p:spTree>
    <p:extLst>
      <p:ext uri="{BB962C8B-B14F-4D97-AF65-F5344CB8AC3E}">
        <p14:creationId xmlns:p14="http://schemas.microsoft.com/office/powerpoint/2010/main" val="307903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580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Final Project Check-In</vt:lpstr>
      <vt:lpstr>The Data</vt:lpstr>
      <vt:lpstr>Data Dictionary</vt:lpstr>
      <vt:lpstr>Initial Analysis</vt:lpstr>
      <vt:lpstr>How does a film’s production budget affect gross revenue?</vt:lpstr>
      <vt:lpstr>Do certain actors consistently produce higher-grossing films?</vt:lpstr>
      <vt:lpstr>Does release timing affect worldwide gross revenue?</vt:lpstr>
      <vt:lpstr>Challenges &amp; Questions</vt:lpstr>
      <vt:lpstr>Roadmap to Final Project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Zaputil, Ella</dc:creator>
  <cp:lastModifiedBy>Zaputil, Ella</cp:lastModifiedBy>
  <cp:revision>1</cp:revision>
  <dcterms:created xsi:type="dcterms:W3CDTF">2025-04-24T21:04:08Z</dcterms:created>
  <dcterms:modified xsi:type="dcterms:W3CDTF">2025-04-28T03:22:24Z</dcterms:modified>
</cp:coreProperties>
</file>