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656" y="60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1E7E3-5DF5-48DD-A90F-769781D3BA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D78F59-D7E1-42A3-822F-D57D5B4ED7B7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F683C7EC-C360-450E-8575-28BA8E43C098}" type="parTrans" cxnId="{F2DB2BEF-0BF3-4C84-BE23-19B52B0198BD}">
      <dgm:prSet/>
      <dgm:spPr/>
      <dgm:t>
        <a:bodyPr/>
        <a:lstStyle/>
        <a:p>
          <a:endParaRPr lang="en-US"/>
        </a:p>
      </dgm:t>
    </dgm:pt>
    <dgm:pt modelId="{BCA3B92A-D935-4C36-B42C-45A2F96FE91F}" type="sibTrans" cxnId="{F2DB2BEF-0BF3-4C84-BE23-19B52B0198BD}">
      <dgm:prSet/>
      <dgm:spPr/>
      <dgm:t>
        <a:bodyPr/>
        <a:lstStyle/>
        <a:p>
          <a:endParaRPr lang="en-US"/>
        </a:p>
      </dgm:t>
    </dgm:pt>
    <dgm:pt modelId="{50C72587-3690-49E4-B151-9FFA51FCD91F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551C92F4-480D-456B-A03E-1FB5050F4067}" type="parTrans" cxnId="{BA4626F7-5AB8-4C70-8932-947E0FD32F8E}">
      <dgm:prSet/>
      <dgm:spPr/>
      <dgm:t>
        <a:bodyPr/>
        <a:lstStyle/>
        <a:p>
          <a:endParaRPr lang="en-US"/>
        </a:p>
      </dgm:t>
    </dgm:pt>
    <dgm:pt modelId="{DE4ED6C3-6920-4EEC-9975-F46FC218143A}" type="sibTrans" cxnId="{BA4626F7-5AB8-4C70-8932-947E0FD32F8E}">
      <dgm:prSet/>
      <dgm:spPr/>
      <dgm:t>
        <a:bodyPr/>
        <a:lstStyle/>
        <a:p>
          <a:endParaRPr lang="en-US"/>
        </a:p>
      </dgm:t>
    </dgm:pt>
    <dgm:pt modelId="{2820D808-B28C-4064-80B7-7CB5FA9AD43C}">
      <dgm:prSet phldrT="[Text]"/>
      <dgm:spPr/>
      <dgm:t>
        <a:bodyPr/>
        <a:lstStyle/>
        <a:p>
          <a:r>
            <a:rPr lang="en-US" dirty="0"/>
            <a:t>  THE ANALYTICS TEAM         </a:t>
          </a:r>
        </a:p>
      </dgm:t>
    </dgm:pt>
    <dgm:pt modelId="{37B93763-2360-4F83-B1A8-F947E07CAC82}" type="parTrans" cxnId="{B1E53065-1E8C-4207-8C67-5C0EFE8E0960}">
      <dgm:prSet/>
      <dgm:spPr/>
      <dgm:t>
        <a:bodyPr/>
        <a:lstStyle/>
        <a:p>
          <a:endParaRPr lang="en-US"/>
        </a:p>
      </dgm:t>
    </dgm:pt>
    <dgm:pt modelId="{7ECA9137-E024-4ED8-902E-F2AA1155E5D4}" type="sibTrans" cxnId="{B1E53065-1E8C-4207-8C67-5C0EFE8E0960}">
      <dgm:prSet/>
      <dgm:spPr/>
      <dgm:t>
        <a:bodyPr/>
        <a:lstStyle/>
        <a:p>
          <a:endParaRPr lang="en-US"/>
        </a:p>
      </dgm:t>
    </dgm:pt>
    <dgm:pt modelId="{6F3466D4-9DDB-4400-BE07-F209AB0CAA98}">
      <dgm:prSet phldrT="[Text]"/>
      <dgm:spPr/>
      <dgm:t>
        <a:bodyPr/>
        <a:lstStyle/>
        <a:p>
          <a:r>
            <a:rPr lang="en-US" dirty="0"/>
            <a:t>INSIGHTS</a:t>
          </a:r>
        </a:p>
      </dgm:t>
    </dgm:pt>
    <dgm:pt modelId="{DA00DD39-470F-4FCB-AC47-71134D7C0BED}" type="parTrans" cxnId="{EBAFF445-5B12-467A-9379-A470373AB3B3}">
      <dgm:prSet/>
      <dgm:spPr/>
      <dgm:t>
        <a:bodyPr/>
        <a:lstStyle/>
        <a:p>
          <a:endParaRPr lang="en-US"/>
        </a:p>
      </dgm:t>
    </dgm:pt>
    <dgm:pt modelId="{DCB4E314-48BD-40C1-890D-2F632118CC22}" type="sibTrans" cxnId="{EBAFF445-5B12-467A-9379-A470373AB3B3}">
      <dgm:prSet/>
      <dgm:spPr/>
      <dgm:t>
        <a:bodyPr/>
        <a:lstStyle/>
        <a:p>
          <a:endParaRPr lang="en-US"/>
        </a:p>
      </dgm:t>
    </dgm:pt>
    <dgm:pt modelId="{189A73B6-3F01-4153-BC65-817752623212}">
      <dgm:prSet phldrT="[Text]"/>
      <dgm:spPr/>
      <dgm:t>
        <a:bodyPr/>
        <a:lstStyle/>
        <a:p>
          <a:r>
            <a:rPr lang="en-US"/>
            <a:t>SUMMARY</a:t>
          </a:r>
          <a:endParaRPr lang="en-US" dirty="0"/>
        </a:p>
      </dgm:t>
    </dgm:pt>
    <dgm:pt modelId="{E0BBCA9C-2126-4329-B775-FAB36F9299F0}" type="parTrans" cxnId="{7BCE8CBB-1E91-4106-8BA1-27B7DA9D1ED8}">
      <dgm:prSet/>
      <dgm:spPr/>
      <dgm:t>
        <a:bodyPr/>
        <a:lstStyle/>
        <a:p>
          <a:endParaRPr lang="en-US"/>
        </a:p>
      </dgm:t>
    </dgm:pt>
    <dgm:pt modelId="{BD340D65-E602-4318-9B77-126799B34EFE}" type="sibTrans" cxnId="{7BCE8CBB-1E91-4106-8BA1-27B7DA9D1ED8}">
      <dgm:prSet/>
      <dgm:spPr/>
      <dgm:t>
        <a:bodyPr/>
        <a:lstStyle/>
        <a:p>
          <a:endParaRPr lang="en-US"/>
        </a:p>
      </dgm:t>
    </dgm:pt>
    <dgm:pt modelId="{D3D8C540-6ED4-4279-A5C0-9EB024C59458}" type="pres">
      <dgm:prSet presAssocID="{1FA1E7E3-5DF5-48DD-A90F-769781D3BA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543389-EA56-44B8-BA14-FFD83FC1D0BE}" type="pres">
      <dgm:prSet presAssocID="{54D78F59-D7E1-42A3-822F-D57D5B4ED7B7}" presName="hierRoot1" presStyleCnt="0"/>
      <dgm:spPr/>
    </dgm:pt>
    <dgm:pt modelId="{FFB371A7-E0FA-4453-8D9B-B88F9A4AB756}" type="pres">
      <dgm:prSet presAssocID="{54D78F59-D7E1-42A3-822F-D57D5B4ED7B7}" presName="composite" presStyleCnt="0"/>
      <dgm:spPr/>
    </dgm:pt>
    <dgm:pt modelId="{5B1963AB-E0B8-4F26-AB6F-9BCD534FB010}" type="pres">
      <dgm:prSet presAssocID="{54D78F59-D7E1-42A3-822F-D57D5B4ED7B7}" presName="background" presStyleLbl="node0" presStyleIdx="0" presStyleCnt="1"/>
      <dgm:spPr/>
    </dgm:pt>
    <dgm:pt modelId="{0B4FB0FC-525D-48AD-BB47-221B0C349DC9}" type="pres">
      <dgm:prSet presAssocID="{54D78F59-D7E1-42A3-822F-D57D5B4ED7B7}" presName="text" presStyleLbl="fgAcc0" presStyleIdx="0" presStyleCnt="1">
        <dgm:presLayoutVars>
          <dgm:chPref val="3"/>
        </dgm:presLayoutVars>
      </dgm:prSet>
      <dgm:spPr/>
    </dgm:pt>
    <dgm:pt modelId="{9207637B-6A12-4F03-B84A-7F68D2BDF394}" type="pres">
      <dgm:prSet presAssocID="{54D78F59-D7E1-42A3-822F-D57D5B4ED7B7}" presName="hierChild2" presStyleCnt="0"/>
      <dgm:spPr/>
    </dgm:pt>
    <dgm:pt modelId="{1E0FE4B8-C900-4649-94F5-43F2E4E66126}" type="pres">
      <dgm:prSet presAssocID="{551C92F4-480D-456B-A03E-1FB5050F4067}" presName="Name10" presStyleLbl="parChTrans1D2" presStyleIdx="0" presStyleCnt="4"/>
      <dgm:spPr/>
    </dgm:pt>
    <dgm:pt modelId="{91F21DDC-9D19-4E47-BF8D-327304B933DB}" type="pres">
      <dgm:prSet presAssocID="{50C72587-3690-49E4-B151-9FFA51FCD91F}" presName="hierRoot2" presStyleCnt="0"/>
      <dgm:spPr/>
    </dgm:pt>
    <dgm:pt modelId="{7BFB3E9F-5399-40BA-A9FA-665089DD9D38}" type="pres">
      <dgm:prSet presAssocID="{50C72587-3690-49E4-B151-9FFA51FCD91F}" presName="composite2" presStyleCnt="0"/>
      <dgm:spPr/>
    </dgm:pt>
    <dgm:pt modelId="{00B19A00-C196-40D8-906D-526C70A7CF41}" type="pres">
      <dgm:prSet presAssocID="{50C72587-3690-49E4-B151-9FFA51FCD91F}" presName="background2" presStyleLbl="node2" presStyleIdx="0" presStyleCnt="4"/>
      <dgm:spPr/>
    </dgm:pt>
    <dgm:pt modelId="{3B616675-24BC-49D9-B69D-429D1C80289F}" type="pres">
      <dgm:prSet presAssocID="{50C72587-3690-49E4-B151-9FFA51FCD91F}" presName="text2" presStyleLbl="fgAcc2" presStyleIdx="0" presStyleCnt="4">
        <dgm:presLayoutVars>
          <dgm:chPref val="3"/>
        </dgm:presLayoutVars>
      </dgm:prSet>
      <dgm:spPr/>
    </dgm:pt>
    <dgm:pt modelId="{3B13BACD-6DD1-4605-BA9A-29E8F27189D9}" type="pres">
      <dgm:prSet presAssocID="{50C72587-3690-49E4-B151-9FFA51FCD91F}" presName="hierChild3" presStyleCnt="0"/>
      <dgm:spPr/>
    </dgm:pt>
    <dgm:pt modelId="{C59A00BE-C2FA-4EBD-A662-4D9E8EEED680}" type="pres">
      <dgm:prSet presAssocID="{37B93763-2360-4F83-B1A8-F947E07CAC82}" presName="Name10" presStyleLbl="parChTrans1D2" presStyleIdx="1" presStyleCnt="4"/>
      <dgm:spPr/>
    </dgm:pt>
    <dgm:pt modelId="{BBE7C5C0-CA23-4DD5-9D6C-F52D511643E4}" type="pres">
      <dgm:prSet presAssocID="{2820D808-B28C-4064-80B7-7CB5FA9AD43C}" presName="hierRoot2" presStyleCnt="0"/>
      <dgm:spPr/>
    </dgm:pt>
    <dgm:pt modelId="{FDC5CB52-12BC-4D7F-9927-E950F1319DED}" type="pres">
      <dgm:prSet presAssocID="{2820D808-B28C-4064-80B7-7CB5FA9AD43C}" presName="composite2" presStyleCnt="0"/>
      <dgm:spPr/>
    </dgm:pt>
    <dgm:pt modelId="{3950B07A-9F0C-4355-A15B-5318D319BD8F}" type="pres">
      <dgm:prSet presAssocID="{2820D808-B28C-4064-80B7-7CB5FA9AD43C}" presName="background2" presStyleLbl="node2" presStyleIdx="1" presStyleCnt="4"/>
      <dgm:spPr/>
    </dgm:pt>
    <dgm:pt modelId="{7ED01DA8-F5E2-4E77-8268-7D0FA65B3830}" type="pres">
      <dgm:prSet presAssocID="{2820D808-B28C-4064-80B7-7CB5FA9AD43C}" presName="text2" presStyleLbl="fgAcc2" presStyleIdx="1" presStyleCnt="4">
        <dgm:presLayoutVars>
          <dgm:chPref val="3"/>
        </dgm:presLayoutVars>
      </dgm:prSet>
      <dgm:spPr/>
    </dgm:pt>
    <dgm:pt modelId="{ACC1EF6A-ED6D-4E2E-8699-A4A015D0B579}" type="pres">
      <dgm:prSet presAssocID="{2820D808-B28C-4064-80B7-7CB5FA9AD43C}" presName="hierChild3" presStyleCnt="0"/>
      <dgm:spPr/>
    </dgm:pt>
    <dgm:pt modelId="{4676FEE7-B0EC-410E-910F-5012938B1FC8}" type="pres">
      <dgm:prSet presAssocID="{DA00DD39-470F-4FCB-AC47-71134D7C0BED}" presName="Name10" presStyleLbl="parChTrans1D2" presStyleIdx="2" presStyleCnt="4"/>
      <dgm:spPr/>
    </dgm:pt>
    <dgm:pt modelId="{28C05FE2-87E5-4EAD-93BB-9A455056C0BF}" type="pres">
      <dgm:prSet presAssocID="{6F3466D4-9DDB-4400-BE07-F209AB0CAA98}" presName="hierRoot2" presStyleCnt="0"/>
      <dgm:spPr/>
    </dgm:pt>
    <dgm:pt modelId="{9490441B-9731-42D2-AF76-83CE18A9A9C1}" type="pres">
      <dgm:prSet presAssocID="{6F3466D4-9DDB-4400-BE07-F209AB0CAA98}" presName="composite2" presStyleCnt="0"/>
      <dgm:spPr/>
    </dgm:pt>
    <dgm:pt modelId="{2801C38D-F347-4C24-8832-A01F3872EE8C}" type="pres">
      <dgm:prSet presAssocID="{6F3466D4-9DDB-4400-BE07-F209AB0CAA98}" presName="background2" presStyleLbl="node2" presStyleIdx="2" presStyleCnt="4"/>
      <dgm:spPr/>
    </dgm:pt>
    <dgm:pt modelId="{CFE5AED1-3E52-4BEA-8439-CDD96C09BB61}" type="pres">
      <dgm:prSet presAssocID="{6F3466D4-9DDB-4400-BE07-F209AB0CAA98}" presName="text2" presStyleLbl="fgAcc2" presStyleIdx="2" presStyleCnt="4">
        <dgm:presLayoutVars>
          <dgm:chPref val="3"/>
        </dgm:presLayoutVars>
      </dgm:prSet>
      <dgm:spPr/>
    </dgm:pt>
    <dgm:pt modelId="{53C55851-2A62-4319-95E4-5431C0479C49}" type="pres">
      <dgm:prSet presAssocID="{6F3466D4-9DDB-4400-BE07-F209AB0CAA98}" presName="hierChild3" presStyleCnt="0"/>
      <dgm:spPr/>
    </dgm:pt>
    <dgm:pt modelId="{BE177DAD-E67F-4562-B43F-7851F0E49009}" type="pres">
      <dgm:prSet presAssocID="{E0BBCA9C-2126-4329-B775-FAB36F9299F0}" presName="Name10" presStyleLbl="parChTrans1D2" presStyleIdx="3" presStyleCnt="4"/>
      <dgm:spPr/>
    </dgm:pt>
    <dgm:pt modelId="{93F67A8A-A2DD-462B-B01A-175BB04F5E12}" type="pres">
      <dgm:prSet presAssocID="{189A73B6-3F01-4153-BC65-817752623212}" presName="hierRoot2" presStyleCnt="0"/>
      <dgm:spPr/>
    </dgm:pt>
    <dgm:pt modelId="{54C6F3F8-845D-49F4-9D39-243456AAF391}" type="pres">
      <dgm:prSet presAssocID="{189A73B6-3F01-4153-BC65-817752623212}" presName="composite2" presStyleCnt="0"/>
      <dgm:spPr/>
    </dgm:pt>
    <dgm:pt modelId="{5F334C92-127C-4ABC-A0EF-FC9B9AC87A67}" type="pres">
      <dgm:prSet presAssocID="{189A73B6-3F01-4153-BC65-817752623212}" presName="background2" presStyleLbl="node2" presStyleIdx="3" presStyleCnt="4"/>
      <dgm:spPr/>
    </dgm:pt>
    <dgm:pt modelId="{1ED27BBA-6B48-4A7D-B4CE-7653E70D16EF}" type="pres">
      <dgm:prSet presAssocID="{189A73B6-3F01-4153-BC65-817752623212}" presName="text2" presStyleLbl="fgAcc2" presStyleIdx="3" presStyleCnt="4">
        <dgm:presLayoutVars>
          <dgm:chPref val="3"/>
        </dgm:presLayoutVars>
      </dgm:prSet>
      <dgm:spPr/>
    </dgm:pt>
    <dgm:pt modelId="{6AE82EBB-0DCB-4069-99FF-83D960787DC3}" type="pres">
      <dgm:prSet presAssocID="{189A73B6-3F01-4153-BC65-817752623212}" presName="hierChild3" presStyleCnt="0"/>
      <dgm:spPr/>
    </dgm:pt>
  </dgm:ptLst>
  <dgm:cxnLst>
    <dgm:cxn modelId="{D1CE6218-E8DB-44EC-A94F-2A4984DE6ACB}" type="presOf" srcId="{189A73B6-3F01-4153-BC65-817752623212}" destId="{1ED27BBA-6B48-4A7D-B4CE-7653E70D16EF}" srcOrd="0" destOrd="0" presId="urn:microsoft.com/office/officeart/2005/8/layout/hierarchy1"/>
    <dgm:cxn modelId="{2C84361E-2293-4081-B17E-460F6914E374}" type="presOf" srcId="{2820D808-B28C-4064-80B7-7CB5FA9AD43C}" destId="{7ED01DA8-F5E2-4E77-8268-7D0FA65B3830}" srcOrd="0" destOrd="0" presId="urn:microsoft.com/office/officeart/2005/8/layout/hierarchy1"/>
    <dgm:cxn modelId="{8F10DA21-DB7E-4F3B-8388-41A5AEE3AFC9}" type="presOf" srcId="{6F3466D4-9DDB-4400-BE07-F209AB0CAA98}" destId="{CFE5AED1-3E52-4BEA-8439-CDD96C09BB61}" srcOrd="0" destOrd="0" presId="urn:microsoft.com/office/officeart/2005/8/layout/hierarchy1"/>
    <dgm:cxn modelId="{CCAEE33F-5826-49D0-88AF-5CF2FB991A92}" type="presOf" srcId="{50C72587-3690-49E4-B151-9FFA51FCD91F}" destId="{3B616675-24BC-49D9-B69D-429D1C80289F}" srcOrd="0" destOrd="0" presId="urn:microsoft.com/office/officeart/2005/8/layout/hierarchy1"/>
    <dgm:cxn modelId="{B1E53065-1E8C-4207-8C67-5C0EFE8E0960}" srcId="{54D78F59-D7E1-42A3-822F-D57D5B4ED7B7}" destId="{2820D808-B28C-4064-80B7-7CB5FA9AD43C}" srcOrd="1" destOrd="0" parTransId="{37B93763-2360-4F83-B1A8-F947E07CAC82}" sibTransId="{7ECA9137-E024-4ED8-902E-F2AA1155E5D4}"/>
    <dgm:cxn modelId="{EBAFF445-5B12-467A-9379-A470373AB3B3}" srcId="{54D78F59-D7E1-42A3-822F-D57D5B4ED7B7}" destId="{6F3466D4-9DDB-4400-BE07-F209AB0CAA98}" srcOrd="2" destOrd="0" parTransId="{DA00DD39-470F-4FCB-AC47-71134D7C0BED}" sibTransId="{DCB4E314-48BD-40C1-890D-2F632118CC22}"/>
    <dgm:cxn modelId="{7BCE8CBB-1E91-4106-8BA1-27B7DA9D1ED8}" srcId="{54D78F59-D7E1-42A3-822F-D57D5B4ED7B7}" destId="{189A73B6-3F01-4153-BC65-817752623212}" srcOrd="3" destOrd="0" parTransId="{E0BBCA9C-2126-4329-B775-FAB36F9299F0}" sibTransId="{BD340D65-E602-4318-9B77-126799B34EFE}"/>
    <dgm:cxn modelId="{2DC602C5-66C5-406B-86FB-5DCEAF767398}" type="presOf" srcId="{DA00DD39-470F-4FCB-AC47-71134D7C0BED}" destId="{4676FEE7-B0EC-410E-910F-5012938B1FC8}" srcOrd="0" destOrd="0" presId="urn:microsoft.com/office/officeart/2005/8/layout/hierarchy1"/>
    <dgm:cxn modelId="{78FD23CA-82C1-4194-9950-8BD003DC28B9}" type="presOf" srcId="{1FA1E7E3-5DF5-48DD-A90F-769781D3BAC6}" destId="{D3D8C540-6ED4-4279-A5C0-9EB024C59458}" srcOrd="0" destOrd="0" presId="urn:microsoft.com/office/officeart/2005/8/layout/hierarchy1"/>
    <dgm:cxn modelId="{5A799CD1-2174-4309-8643-7B74A4202B18}" type="presOf" srcId="{37B93763-2360-4F83-B1A8-F947E07CAC82}" destId="{C59A00BE-C2FA-4EBD-A662-4D9E8EEED680}" srcOrd="0" destOrd="0" presId="urn:microsoft.com/office/officeart/2005/8/layout/hierarchy1"/>
    <dgm:cxn modelId="{17E0BFD3-9FB5-4F33-A145-1159A3738DFA}" type="presOf" srcId="{E0BBCA9C-2126-4329-B775-FAB36F9299F0}" destId="{BE177DAD-E67F-4562-B43F-7851F0E49009}" srcOrd="0" destOrd="0" presId="urn:microsoft.com/office/officeart/2005/8/layout/hierarchy1"/>
    <dgm:cxn modelId="{9B4A28ED-2835-4EA9-9052-6FBE7C04B24B}" type="presOf" srcId="{54D78F59-D7E1-42A3-822F-D57D5B4ED7B7}" destId="{0B4FB0FC-525D-48AD-BB47-221B0C349DC9}" srcOrd="0" destOrd="0" presId="urn:microsoft.com/office/officeart/2005/8/layout/hierarchy1"/>
    <dgm:cxn modelId="{F2DB2BEF-0BF3-4C84-BE23-19B52B0198BD}" srcId="{1FA1E7E3-5DF5-48DD-A90F-769781D3BAC6}" destId="{54D78F59-D7E1-42A3-822F-D57D5B4ED7B7}" srcOrd="0" destOrd="0" parTransId="{F683C7EC-C360-450E-8575-28BA8E43C098}" sibTransId="{BCA3B92A-D935-4C36-B42C-45A2F96FE91F}"/>
    <dgm:cxn modelId="{BA4626F7-5AB8-4C70-8932-947E0FD32F8E}" srcId="{54D78F59-D7E1-42A3-822F-D57D5B4ED7B7}" destId="{50C72587-3690-49E4-B151-9FFA51FCD91F}" srcOrd="0" destOrd="0" parTransId="{551C92F4-480D-456B-A03E-1FB5050F4067}" sibTransId="{DE4ED6C3-6920-4EEC-9975-F46FC218143A}"/>
    <dgm:cxn modelId="{74EB7BFB-F5FF-4849-A95E-FFC7D92DD716}" type="presOf" srcId="{551C92F4-480D-456B-A03E-1FB5050F4067}" destId="{1E0FE4B8-C900-4649-94F5-43F2E4E66126}" srcOrd="0" destOrd="0" presId="urn:microsoft.com/office/officeart/2005/8/layout/hierarchy1"/>
    <dgm:cxn modelId="{6E3AC9C3-4AC0-4F32-BE12-0BDC8D07AAE8}" type="presParOf" srcId="{D3D8C540-6ED4-4279-A5C0-9EB024C59458}" destId="{71543389-EA56-44B8-BA14-FFD83FC1D0BE}" srcOrd="0" destOrd="0" presId="urn:microsoft.com/office/officeart/2005/8/layout/hierarchy1"/>
    <dgm:cxn modelId="{D9E88872-ECCE-4D8D-BFD0-9999DD3223A7}" type="presParOf" srcId="{71543389-EA56-44B8-BA14-FFD83FC1D0BE}" destId="{FFB371A7-E0FA-4453-8D9B-B88F9A4AB756}" srcOrd="0" destOrd="0" presId="urn:microsoft.com/office/officeart/2005/8/layout/hierarchy1"/>
    <dgm:cxn modelId="{B79C1D9D-A0E2-4F17-B5A3-7A78A89FC745}" type="presParOf" srcId="{FFB371A7-E0FA-4453-8D9B-B88F9A4AB756}" destId="{5B1963AB-E0B8-4F26-AB6F-9BCD534FB010}" srcOrd="0" destOrd="0" presId="urn:microsoft.com/office/officeart/2005/8/layout/hierarchy1"/>
    <dgm:cxn modelId="{B0DFD2D1-C3E4-4740-BAF9-116C8E45D1DC}" type="presParOf" srcId="{FFB371A7-E0FA-4453-8D9B-B88F9A4AB756}" destId="{0B4FB0FC-525D-48AD-BB47-221B0C349DC9}" srcOrd="1" destOrd="0" presId="urn:microsoft.com/office/officeart/2005/8/layout/hierarchy1"/>
    <dgm:cxn modelId="{884152D6-7B92-471F-A4AC-9FAA0CCC7D9D}" type="presParOf" srcId="{71543389-EA56-44B8-BA14-FFD83FC1D0BE}" destId="{9207637B-6A12-4F03-B84A-7F68D2BDF394}" srcOrd="1" destOrd="0" presId="urn:microsoft.com/office/officeart/2005/8/layout/hierarchy1"/>
    <dgm:cxn modelId="{4123D721-7FE7-42CF-894E-248FF84B64B4}" type="presParOf" srcId="{9207637B-6A12-4F03-B84A-7F68D2BDF394}" destId="{1E0FE4B8-C900-4649-94F5-43F2E4E66126}" srcOrd="0" destOrd="0" presId="urn:microsoft.com/office/officeart/2005/8/layout/hierarchy1"/>
    <dgm:cxn modelId="{DCCCFAEB-AA3A-4102-9979-0DDF55FB2A4F}" type="presParOf" srcId="{9207637B-6A12-4F03-B84A-7F68D2BDF394}" destId="{91F21DDC-9D19-4E47-BF8D-327304B933DB}" srcOrd="1" destOrd="0" presId="urn:microsoft.com/office/officeart/2005/8/layout/hierarchy1"/>
    <dgm:cxn modelId="{E0E95B2C-6362-47A1-AA2D-35B5782FAE4F}" type="presParOf" srcId="{91F21DDC-9D19-4E47-BF8D-327304B933DB}" destId="{7BFB3E9F-5399-40BA-A9FA-665089DD9D38}" srcOrd="0" destOrd="0" presId="urn:microsoft.com/office/officeart/2005/8/layout/hierarchy1"/>
    <dgm:cxn modelId="{ED0A0CCD-FAFF-43F7-83BE-6ED78AFF8496}" type="presParOf" srcId="{7BFB3E9F-5399-40BA-A9FA-665089DD9D38}" destId="{00B19A00-C196-40D8-906D-526C70A7CF41}" srcOrd="0" destOrd="0" presId="urn:microsoft.com/office/officeart/2005/8/layout/hierarchy1"/>
    <dgm:cxn modelId="{BFF1C359-D12C-4EFC-B066-2AA23DB8E9B7}" type="presParOf" srcId="{7BFB3E9F-5399-40BA-A9FA-665089DD9D38}" destId="{3B616675-24BC-49D9-B69D-429D1C80289F}" srcOrd="1" destOrd="0" presId="urn:microsoft.com/office/officeart/2005/8/layout/hierarchy1"/>
    <dgm:cxn modelId="{11A158AF-A799-4FD2-913F-46557026841F}" type="presParOf" srcId="{91F21DDC-9D19-4E47-BF8D-327304B933DB}" destId="{3B13BACD-6DD1-4605-BA9A-29E8F27189D9}" srcOrd="1" destOrd="0" presId="urn:microsoft.com/office/officeart/2005/8/layout/hierarchy1"/>
    <dgm:cxn modelId="{720BF574-28B3-489F-8C0E-2A75A52F2FB6}" type="presParOf" srcId="{9207637B-6A12-4F03-B84A-7F68D2BDF394}" destId="{C59A00BE-C2FA-4EBD-A662-4D9E8EEED680}" srcOrd="2" destOrd="0" presId="urn:microsoft.com/office/officeart/2005/8/layout/hierarchy1"/>
    <dgm:cxn modelId="{4AD713CE-95B7-404C-A1A2-E048BD7FF766}" type="presParOf" srcId="{9207637B-6A12-4F03-B84A-7F68D2BDF394}" destId="{BBE7C5C0-CA23-4DD5-9D6C-F52D511643E4}" srcOrd="3" destOrd="0" presId="urn:microsoft.com/office/officeart/2005/8/layout/hierarchy1"/>
    <dgm:cxn modelId="{24B3B438-274A-4E9A-B201-5944651A040D}" type="presParOf" srcId="{BBE7C5C0-CA23-4DD5-9D6C-F52D511643E4}" destId="{FDC5CB52-12BC-4D7F-9927-E950F1319DED}" srcOrd="0" destOrd="0" presId="urn:microsoft.com/office/officeart/2005/8/layout/hierarchy1"/>
    <dgm:cxn modelId="{8414A2FD-84A7-4825-89C4-6FA8CBD7D59E}" type="presParOf" srcId="{FDC5CB52-12BC-4D7F-9927-E950F1319DED}" destId="{3950B07A-9F0C-4355-A15B-5318D319BD8F}" srcOrd="0" destOrd="0" presId="urn:microsoft.com/office/officeart/2005/8/layout/hierarchy1"/>
    <dgm:cxn modelId="{54D38D40-C662-4652-8A39-EE9DBDD8DBDE}" type="presParOf" srcId="{FDC5CB52-12BC-4D7F-9927-E950F1319DED}" destId="{7ED01DA8-F5E2-4E77-8268-7D0FA65B3830}" srcOrd="1" destOrd="0" presId="urn:microsoft.com/office/officeart/2005/8/layout/hierarchy1"/>
    <dgm:cxn modelId="{64BFBCEE-E9B8-48AF-9FA4-359F344F49E5}" type="presParOf" srcId="{BBE7C5C0-CA23-4DD5-9D6C-F52D511643E4}" destId="{ACC1EF6A-ED6D-4E2E-8699-A4A015D0B579}" srcOrd="1" destOrd="0" presId="urn:microsoft.com/office/officeart/2005/8/layout/hierarchy1"/>
    <dgm:cxn modelId="{335954F4-2DC5-4F22-819A-2B58B83D62F0}" type="presParOf" srcId="{9207637B-6A12-4F03-B84A-7F68D2BDF394}" destId="{4676FEE7-B0EC-410E-910F-5012938B1FC8}" srcOrd="4" destOrd="0" presId="urn:microsoft.com/office/officeart/2005/8/layout/hierarchy1"/>
    <dgm:cxn modelId="{2FAFAF7B-A46E-4B6E-9F13-F235A83FD036}" type="presParOf" srcId="{9207637B-6A12-4F03-B84A-7F68D2BDF394}" destId="{28C05FE2-87E5-4EAD-93BB-9A455056C0BF}" srcOrd="5" destOrd="0" presId="urn:microsoft.com/office/officeart/2005/8/layout/hierarchy1"/>
    <dgm:cxn modelId="{D2073641-8BF7-4255-BA88-59570E59654A}" type="presParOf" srcId="{28C05FE2-87E5-4EAD-93BB-9A455056C0BF}" destId="{9490441B-9731-42D2-AF76-83CE18A9A9C1}" srcOrd="0" destOrd="0" presId="urn:microsoft.com/office/officeart/2005/8/layout/hierarchy1"/>
    <dgm:cxn modelId="{FE06F411-2D50-4CA9-8F25-776C88378516}" type="presParOf" srcId="{9490441B-9731-42D2-AF76-83CE18A9A9C1}" destId="{2801C38D-F347-4C24-8832-A01F3872EE8C}" srcOrd="0" destOrd="0" presId="urn:microsoft.com/office/officeart/2005/8/layout/hierarchy1"/>
    <dgm:cxn modelId="{5DF860F0-8C8A-4A74-A7F2-DA16EBE1206B}" type="presParOf" srcId="{9490441B-9731-42D2-AF76-83CE18A9A9C1}" destId="{CFE5AED1-3E52-4BEA-8439-CDD96C09BB61}" srcOrd="1" destOrd="0" presId="urn:microsoft.com/office/officeart/2005/8/layout/hierarchy1"/>
    <dgm:cxn modelId="{2D1076F3-5131-4DBA-A44C-DF6074640DBD}" type="presParOf" srcId="{28C05FE2-87E5-4EAD-93BB-9A455056C0BF}" destId="{53C55851-2A62-4319-95E4-5431C0479C49}" srcOrd="1" destOrd="0" presId="urn:microsoft.com/office/officeart/2005/8/layout/hierarchy1"/>
    <dgm:cxn modelId="{1A4C0ED4-9605-4AB3-ACC6-E3F85835EB0F}" type="presParOf" srcId="{9207637B-6A12-4F03-B84A-7F68D2BDF394}" destId="{BE177DAD-E67F-4562-B43F-7851F0E49009}" srcOrd="6" destOrd="0" presId="urn:microsoft.com/office/officeart/2005/8/layout/hierarchy1"/>
    <dgm:cxn modelId="{9C1A9519-2DC8-4CE3-8B38-A8823D8ADB07}" type="presParOf" srcId="{9207637B-6A12-4F03-B84A-7F68D2BDF394}" destId="{93F67A8A-A2DD-462B-B01A-175BB04F5E12}" srcOrd="7" destOrd="0" presId="urn:microsoft.com/office/officeart/2005/8/layout/hierarchy1"/>
    <dgm:cxn modelId="{D4A86B54-5837-43F3-A1B7-DC6982425A22}" type="presParOf" srcId="{93F67A8A-A2DD-462B-B01A-175BB04F5E12}" destId="{54C6F3F8-845D-49F4-9D39-243456AAF391}" srcOrd="0" destOrd="0" presId="urn:microsoft.com/office/officeart/2005/8/layout/hierarchy1"/>
    <dgm:cxn modelId="{F0B6DA59-F736-4247-A259-A0F66A5B1E4B}" type="presParOf" srcId="{54C6F3F8-845D-49F4-9D39-243456AAF391}" destId="{5F334C92-127C-4ABC-A0EF-FC9B9AC87A67}" srcOrd="0" destOrd="0" presId="urn:microsoft.com/office/officeart/2005/8/layout/hierarchy1"/>
    <dgm:cxn modelId="{DEFFFA73-7DFC-4E45-9823-8513791A1838}" type="presParOf" srcId="{54C6F3F8-845D-49F4-9D39-243456AAF391}" destId="{1ED27BBA-6B48-4A7D-B4CE-7653E70D16EF}" srcOrd="1" destOrd="0" presId="urn:microsoft.com/office/officeart/2005/8/layout/hierarchy1"/>
    <dgm:cxn modelId="{EA0D7B55-BBC0-4D22-A9EF-916F480CE9D7}" type="presParOf" srcId="{93F67A8A-A2DD-462B-B01A-175BB04F5E12}" destId="{6AE82EBB-0DCB-4069-99FF-83D960787D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E4C5D1-A382-4189-A01B-3D301748014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F86ECF-81BC-4D7C-82E2-830C324CC309}">
      <dgm:prSet phldrT="[Text]" custT="1"/>
      <dgm:spPr/>
      <dgm:t>
        <a:bodyPr/>
        <a:lstStyle/>
        <a:p>
          <a:endParaRPr lang="en-US" sz="1600" b="1" dirty="0">
            <a:solidFill>
              <a:srgbClr val="FF0000"/>
            </a:solidFill>
          </a:endParaRPr>
        </a:p>
      </dgm:t>
    </dgm:pt>
    <dgm:pt modelId="{FCF4E90F-93D6-4C6F-9076-EF97EBA57BD9}" type="parTrans" cxnId="{08259219-5B44-4502-BBA6-2798E81383BE}">
      <dgm:prSet/>
      <dgm:spPr/>
      <dgm:t>
        <a:bodyPr/>
        <a:lstStyle/>
        <a:p>
          <a:endParaRPr lang="en-US"/>
        </a:p>
      </dgm:t>
    </dgm:pt>
    <dgm:pt modelId="{0C741F01-529F-41CC-A38E-727830C5D35B}" type="sibTrans" cxnId="{08259219-5B44-4502-BBA6-2798E81383BE}">
      <dgm:prSet/>
      <dgm:spPr/>
      <dgm:t>
        <a:bodyPr/>
        <a:lstStyle/>
        <a:p>
          <a:endParaRPr lang="en-US"/>
        </a:p>
      </dgm:t>
    </dgm:pt>
    <dgm:pt modelId="{17ED371D-4405-45EF-B274-5D5BAEA883FC}">
      <dgm:prSet phldrT="[Text]"/>
      <dgm:spPr/>
      <dgm:t>
        <a:bodyPr/>
        <a:lstStyle/>
        <a:p>
          <a:r>
            <a:rPr lang="en-US" dirty="0"/>
            <a:t>Data Analyst</a:t>
          </a:r>
        </a:p>
      </dgm:t>
    </dgm:pt>
    <dgm:pt modelId="{5F5D92BA-905D-42FD-8C17-404694903AD5}" type="parTrans" cxnId="{3BF15396-F289-42EB-90DB-2B14FD744950}">
      <dgm:prSet/>
      <dgm:spPr/>
      <dgm:t>
        <a:bodyPr/>
        <a:lstStyle/>
        <a:p>
          <a:endParaRPr lang="en-US"/>
        </a:p>
      </dgm:t>
    </dgm:pt>
    <dgm:pt modelId="{2F364E15-C9B0-4AEA-A951-4FF3A8423E72}" type="sibTrans" cxnId="{3BF15396-F289-42EB-90DB-2B14FD744950}">
      <dgm:prSet/>
      <dgm:spPr/>
      <dgm:t>
        <a:bodyPr/>
        <a:lstStyle/>
        <a:p>
          <a:endParaRPr lang="en-US"/>
        </a:p>
      </dgm:t>
    </dgm:pt>
    <dgm:pt modelId="{239B6550-84EA-408F-BF9B-096524B583D4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Ekoh Stella</a:t>
          </a:r>
        </a:p>
      </dgm:t>
    </dgm:pt>
    <dgm:pt modelId="{2ADE9214-4636-4929-A970-EFB546FA2DD1}" type="parTrans" cxnId="{22B887C6-E427-4E47-9BB5-D06ACA8029B2}">
      <dgm:prSet/>
      <dgm:spPr/>
      <dgm:t>
        <a:bodyPr/>
        <a:lstStyle/>
        <a:p>
          <a:endParaRPr lang="en-US"/>
        </a:p>
      </dgm:t>
    </dgm:pt>
    <dgm:pt modelId="{7F363CF8-C8E4-4D35-8D48-77CB705A0DCB}" type="sibTrans" cxnId="{22B887C6-E427-4E47-9BB5-D06ACA8029B2}">
      <dgm:prSet/>
      <dgm:spPr/>
      <dgm:t>
        <a:bodyPr/>
        <a:lstStyle/>
        <a:p>
          <a:endParaRPr lang="en-US"/>
        </a:p>
      </dgm:t>
    </dgm:pt>
    <dgm:pt modelId="{B854F45E-F9DC-4DA3-8A09-C21258A807E4}">
      <dgm:prSet phldrT="[Text]" custT="1"/>
      <dgm:spPr/>
      <dgm:t>
        <a:bodyPr/>
        <a:lstStyle/>
        <a:p>
          <a:r>
            <a:rPr lang="en-US" sz="2000" dirty="0"/>
            <a:t>Data</a:t>
          </a:r>
        </a:p>
        <a:p>
          <a:r>
            <a:rPr lang="en-US" sz="2000" dirty="0"/>
            <a:t>Analyst</a:t>
          </a:r>
        </a:p>
        <a:p>
          <a:endParaRPr lang="en-US" sz="2000" dirty="0"/>
        </a:p>
      </dgm:t>
    </dgm:pt>
    <dgm:pt modelId="{60756D52-25D5-4B7F-BE59-1CACE0F0CFB5}" type="parTrans" cxnId="{58AA388B-AA26-4559-A338-CF71B563690F}">
      <dgm:prSet/>
      <dgm:spPr/>
      <dgm:t>
        <a:bodyPr/>
        <a:lstStyle/>
        <a:p>
          <a:endParaRPr lang="en-US"/>
        </a:p>
      </dgm:t>
    </dgm:pt>
    <dgm:pt modelId="{22B998F0-E24B-4AB1-89AC-D23ED84F0127}" type="sibTrans" cxnId="{58AA388B-AA26-4559-A338-CF71B563690F}">
      <dgm:prSet/>
      <dgm:spPr/>
      <dgm:t>
        <a:bodyPr/>
        <a:lstStyle/>
        <a:p>
          <a:endParaRPr lang="en-US"/>
        </a:p>
      </dgm:t>
    </dgm:pt>
    <dgm:pt modelId="{8A73A434-FDB5-430B-BB96-55BECDE39471}">
      <dgm:prSet phldrT="[Text]" custT="1"/>
      <dgm:spPr/>
      <dgm:t>
        <a:bodyPr/>
        <a:lstStyle/>
        <a:p>
          <a:r>
            <a:rPr lang="en-US" sz="1800" b="1" dirty="0" err="1">
              <a:solidFill>
                <a:srgbClr val="FF0000"/>
              </a:solidFill>
            </a:rPr>
            <a:t>Odozi</a:t>
          </a:r>
          <a:r>
            <a:rPr lang="en-US" sz="1800" b="1" dirty="0">
              <a:solidFill>
                <a:srgbClr val="FF0000"/>
              </a:solidFill>
            </a:rPr>
            <a:t> Whitney</a:t>
          </a:r>
        </a:p>
      </dgm:t>
    </dgm:pt>
    <dgm:pt modelId="{E26BAAF1-DE38-4F10-824B-23AB698D771B}" type="parTrans" cxnId="{9DA97229-ACDC-48DE-B200-568FBBEE0A82}">
      <dgm:prSet/>
      <dgm:spPr/>
      <dgm:t>
        <a:bodyPr/>
        <a:lstStyle/>
        <a:p>
          <a:endParaRPr lang="en-US"/>
        </a:p>
      </dgm:t>
    </dgm:pt>
    <dgm:pt modelId="{8864D571-DB21-485E-A965-7DFF66B512A6}" type="sibTrans" cxnId="{9DA97229-ACDC-48DE-B200-568FBBEE0A82}">
      <dgm:prSet/>
      <dgm:spPr/>
      <dgm:t>
        <a:bodyPr/>
        <a:lstStyle/>
        <a:p>
          <a:endParaRPr lang="en-US"/>
        </a:p>
      </dgm:t>
    </dgm:pt>
    <dgm:pt modelId="{D48A34D6-07F5-4525-8EB6-B92892FE6B14}" type="pres">
      <dgm:prSet presAssocID="{2EE4C5D1-A382-4189-A01B-3D301748014B}" presName="rootnode" presStyleCnt="0">
        <dgm:presLayoutVars>
          <dgm:chMax/>
          <dgm:chPref/>
          <dgm:dir/>
          <dgm:animLvl val="lvl"/>
        </dgm:presLayoutVars>
      </dgm:prSet>
      <dgm:spPr/>
    </dgm:pt>
    <dgm:pt modelId="{19936E45-0E58-4A70-8824-538D5D283D73}" type="pres">
      <dgm:prSet presAssocID="{17ED371D-4405-45EF-B274-5D5BAEA883FC}" presName="composite" presStyleCnt="0"/>
      <dgm:spPr/>
    </dgm:pt>
    <dgm:pt modelId="{C9107E43-9BD1-41C2-86A7-4A4383337CBE}" type="pres">
      <dgm:prSet presAssocID="{17ED371D-4405-45EF-B274-5D5BAEA883FC}" presName="bentUpArrow1" presStyleLbl="alignImgPlace1" presStyleIdx="0" presStyleCnt="2"/>
      <dgm:spPr/>
    </dgm:pt>
    <dgm:pt modelId="{B217FC68-801E-4D15-9FC8-01001469504D}" type="pres">
      <dgm:prSet presAssocID="{17ED371D-4405-45EF-B274-5D5BAEA883F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CB72FDA-39C4-4618-9877-228D0D083FC7}" type="pres">
      <dgm:prSet presAssocID="{17ED371D-4405-45EF-B274-5D5BAEA883F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7FBB674-1633-4696-9B95-78BDE75446A2}" type="pres">
      <dgm:prSet presAssocID="{2F364E15-C9B0-4AEA-A951-4FF3A8423E72}" presName="sibTrans" presStyleCnt="0"/>
      <dgm:spPr/>
    </dgm:pt>
    <dgm:pt modelId="{4A4327C3-67C4-4A63-84AC-8C44E57D90F9}" type="pres">
      <dgm:prSet presAssocID="{B854F45E-F9DC-4DA3-8A09-C21258A807E4}" presName="composite" presStyleCnt="0"/>
      <dgm:spPr/>
    </dgm:pt>
    <dgm:pt modelId="{9023FA83-BA67-4525-9DBC-D6D5E740C007}" type="pres">
      <dgm:prSet presAssocID="{B854F45E-F9DC-4DA3-8A09-C21258A807E4}" presName="bentUpArrow1" presStyleLbl="alignImgPlace1" presStyleIdx="1" presStyleCnt="2"/>
      <dgm:spPr/>
    </dgm:pt>
    <dgm:pt modelId="{D3D45220-F854-4140-B6A8-9DF1204F7A1A}" type="pres">
      <dgm:prSet presAssocID="{B854F45E-F9DC-4DA3-8A09-C21258A807E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C6CBAA9-4243-4D35-9D4B-812707936511}" type="pres">
      <dgm:prSet presAssocID="{B854F45E-F9DC-4DA3-8A09-C21258A807E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4808E64-51E1-44D5-B76B-E319BEA6CFC3}" type="pres">
      <dgm:prSet presAssocID="{22B998F0-E24B-4AB1-89AC-D23ED84F0127}" presName="sibTrans" presStyleCnt="0"/>
      <dgm:spPr/>
    </dgm:pt>
    <dgm:pt modelId="{B4262373-6B3F-4753-9665-C568DBFCD6BA}" type="pres">
      <dgm:prSet presAssocID="{22F86ECF-81BC-4D7C-82E2-830C324CC309}" presName="composite" presStyleCnt="0"/>
      <dgm:spPr/>
    </dgm:pt>
    <dgm:pt modelId="{1E97EC89-183A-4F3B-A2AA-2ADD43B14A80}" type="pres">
      <dgm:prSet presAssocID="{22F86ECF-81BC-4D7C-82E2-830C324CC309}" presName="ParentText" presStyleLbl="node1" presStyleIdx="2" presStyleCnt="3" custFlipVert="1" custScaleX="38436" custScaleY="7067">
        <dgm:presLayoutVars>
          <dgm:chMax val="1"/>
          <dgm:chPref val="1"/>
          <dgm:bulletEnabled val="1"/>
        </dgm:presLayoutVars>
      </dgm:prSet>
      <dgm:spPr/>
    </dgm:pt>
  </dgm:ptLst>
  <dgm:cxnLst>
    <dgm:cxn modelId="{E07C0108-72BE-4ECE-8768-75EA8F4E4223}" type="presOf" srcId="{8A73A434-FDB5-430B-BB96-55BECDE39471}" destId="{FC6CBAA9-4243-4D35-9D4B-812707936511}" srcOrd="0" destOrd="0" presId="urn:microsoft.com/office/officeart/2005/8/layout/StepDownProcess"/>
    <dgm:cxn modelId="{08259219-5B44-4502-BBA6-2798E81383BE}" srcId="{2EE4C5D1-A382-4189-A01B-3D301748014B}" destId="{22F86ECF-81BC-4D7C-82E2-830C324CC309}" srcOrd="2" destOrd="0" parTransId="{FCF4E90F-93D6-4C6F-9076-EF97EBA57BD9}" sibTransId="{0C741F01-529F-41CC-A38E-727830C5D35B}"/>
    <dgm:cxn modelId="{98B4F71F-C495-46D9-BBA5-DACBE814CF50}" type="presOf" srcId="{2EE4C5D1-A382-4189-A01B-3D301748014B}" destId="{D48A34D6-07F5-4525-8EB6-B92892FE6B14}" srcOrd="0" destOrd="0" presId="urn:microsoft.com/office/officeart/2005/8/layout/StepDownProcess"/>
    <dgm:cxn modelId="{DCFBDE21-7604-4EFC-B352-0ADA068C09FC}" type="presOf" srcId="{B854F45E-F9DC-4DA3-8A09-C21258A807E4}" destId="{D3D45220-F854-4140-B6A8-9DF1204F7A1A}" srcOrd="0" destOrd="0" presId="urn:microsoft.com/office/officeart/2005/8/layout/StepDownProcess"/>
    <dgm:cxn modelId="{9DA97229-ACDC-48DE-B200-568FBBEE0A82}" srcId="{B854F45E-F9DC-4DA3-8A09-C21258A807E4}" destId="{8A73A434-FDB5-430B-BB96-55BECDE39471}" srcOrd="0" destOrd="0" parTransId="{E26BAAF1-DE38-4F10-824B-23AB698D771B}" sibTransId="{8864D571-DB21-485E-A965-7DFF66B512A6}"/>
    <dgm:cxn modelId="{58AA388B-AA26-4559-A338-CF71B563690F}" srcId="{2EE4C5D1-A382-4189-A01B-3D301748014B}" destId="{B854F45E-F9DC-4DA3-8A09-C21258A807E4}" srcOrd="1" destOrd="0" parTransId="{60756D52-25D5-4B7F-BE59-1CACE0F0CFB5}" sibTransId="{22B998F0-E24B-4AB1-89AC-D23ED84F0127}"/>
    <dgm:cxn modelId="{2721D08E-D776-475C-AC10-F39C867C88BB}" type="presOf" srcId="{239B6550-84EA-408F-BF9B-096524B583D4}" destId="{FCB72FDA-39C4-4618-9877-228D0D083FC7}" srcOrd="0" destOrd="0" presId="urn:microsoft.com/office/officeart/2005/8/layout/StepDownProcess"/>
    <dgm:cxn modelId="{3BF15396-F289-42EB-90DB-2B14FD744950}" srcId="{2EE4C5D1-A382-4189-A01B-3D301748014B}" destId="{17ED371D-4405-45EF-B274-5D5BAEA883FC}" srcOrd="0" destOrd="0" parTransId="{5F5D92BA-905D-42FD-8C17-404694903AD5}" sibTransId="{2F364E15-C9B0-4AEA-A951-4FF3A8423E72}"/>
    <dgm:cxn modelId="{6655069E-03F6-458A-ADE3-5D67EF1EF426}" type="presOf" srcId="{22F86ECF-81BC-4D7C-82E2-830C324CC309}" destId="{1E97EC89-183A-4F3B-A2AA-2ADD43B14A80}" srcOrd="0" destOrd="0" presId="urn:microsoft.com/office/officeart/2005/8/layout/StepDownProcess"/>
    <dgm:cxn modelId="{22B887C6-E427-4E47-9BB5-D06ACA8029B2}" srcId="{17ED371D-4405-45EF-B274-5D5BAEA883FC}" destId="{239B6550-84EA-408F-BF9B-096524B583D4}" srcOrd="0" destOrd="0" parTransId="{2ADE9214-4636-4929-A970-EFB546FA2DD1}" sibTransId="{7F363CF8-C8E4-4D35-8D48-77CB705A0DCB}"/>
    <dgm:cxn modelId="{8D4309F1-DA60-4F4A-A5BE-FEBCA9626203}" type="presOf" srcId="{17ED371D-4405-45EF-B274-5D5BAEA883FC}" destId="{B217FC68-801E-4D15-9FC8-01001469504D}" srcOrd="0" destOrd="0" presId="urn:microsoft.com/office/officeart/2005/8/layout/StepDownProcess"/>
    <dgm:cxn modelId="{353DE89A-C7CA-4DE8-B2EF-593D46804C55}" type="presParOf" srcId="{D48A34D6-07F5-4525-8EB6-B92892FE6B14}" destId="{19936E45-0E58-4A70-8824-538D5D283D73}" srcOrd="0" destOrd="0" presId="urn:microsoft.com/office/officeart/2005/8/layout/StepDownProcess"/>
    <dgm:cxn modelId="{EFAA57CA-1E89-422D-9D67-BA068EA0F3F3}" type="presParOf" srcId="{19936E45-0E58-4A70-8824-538D5D283D73}" destId="{C9107E43-9BD1-41C2-86A7-4A4383337CBE}" srcOrd="0" destOrd="0" presId="urn:microsoft.com/office/officeart/2005/8/layout/StepDownProcess"/>
    <dgm:cxn modelId="{4D7C6D2E-DA46-47FB-9667-3D20A6E19937}" type="presParOf" srcId="{19936E45-0E58-4A70-8824-538D5D283D73}" destId="{B217FC68-801E-4D15-9FC8-01001469504D}" srcOrd="1" destOrd="0" presId="urn:microsoft.com/office/officeart/2005/8/layout/StepDownProcess"/>
    <dgm:cxn modelId="{C167D2D2-25F0-4B4C-A673-A5CA2CFCF853}" type="presParOf" srcId="{19936E45-0E58-4A70-8824-538D5D283D73}" destId="{FCB72FDA-39C4-4618-9877-228D0D083FC7}" srcOrd="2" destOrd="0" presId="urn:microsoft.com/office/officeart/2005/8/layout/StepDownProcess"/>
    <dgm:cxn modelId="{CAFF14C2-C5E8-4432-B63F-1A2A98903751}" type="presParOf" srcId="{D48A34D6-07F5-4525-8EB6-B92892FE6B14}" destId="{B7FBB674-1633-4696-9B95-78BDE75446A2}" srcOrd="1" destOrd="0" presId="urn:microsoft.com/office/officeart/2005/8/layout/StepDownProcess"/>
    <dgm:cxn modelId="{9FE39DF2-7707-4B77-AAA7-DC31BF0843B0}" type="presParOf" srcId="{D48A34D6-07F5-4525-8EB6-B92892FE6B14}" destId="{4A4327C3-67C4-4A63-84AC-8C44E57D90F9}" srcOrd="2" destOrd="0" presId="urn:microsoft.com/office/officeart/2005/8/layout/StepDownProcess"/>
    <dgm:cxn modelId="{3CFF21F8-E8D3-4C8C-A9AB-2AFBD150388D}" type="presParOf" srcId="{4A4327C3-67C4-4A63-84AC-8C44E57D90F9}" destId="{9023FA83-BA67-4525-9DBC-D6D5E740C007}" srcOrd="0" destOrd="0" presId="urn:microsoft.com/office/officeart/2005/8/layout/StepDownProcess"/>
    <dgm:cxn modelId="{89459E96-E0D1-46D5-988F-D25FE02C2C62}" type="presParOf" srcId="{4A4327C3-67C4-4A63-84AC-8C44E57D90F9}" destId="{D3D45220-F854-4140-B6A8-9DF1204F7A1A}" srcOrd="1" destOrd="0" presId="urn:microsoft.com/office/officeart/2005/8/layout/StepDownProcess"/>
    <dgm:cxn modelId="{52F3CFD7-4798-4CCE-8B1B-63A22D534EB0}" type="presParOf" srcId="{4A4327C3-67C4-4A63-84AC-8C44E57D90F9}" destId="{FC6CBAA9-4243-4D35-9D4B-812707936511}" srcOrd="2" destOrd="0" presId="urn:microsoft.com/office/officeart/2005/8/layout/StepDownProcess"/>
    <dgm:cxn modelId="{B210660F-8F0E-4AB2-88A1-29976ED333AC}" type="presParOf" srcId="{D48A34D6-07F5-4525-8EB6-B92892FE6B14}" destId="{74808E64-51E1-44D5-B76B-E319BEA6CFC3}" srcOrd="3" destOrd="0" presId="urn:microsoft.com/office/officeart/2005/8/layout/StepDownProcess"/>
    <dgm:cxn modelId="{5BFC31E9-9A07-4FCF-89B9-F38AF79B363C}" type="presParOf" srcId="{D48A34D6-07F5-4525-8EB6-B92892FE6B14}" destId="{B4262373-6B3F-4753-9665-C568DBFCD6BA}" srcOrd="4" destOrd="0" presId="urn:microsoft.com/office/officeart/2005/8/layout/StepDownProcess"/>
    <dgm:cxn modelId="{34D826C5-E416-49EA-9502-1F3D972626A7}" type="presParOf" srcId="{B4262373-6B3F-4753-9665-C568DBFCD6BA}" destId="{1E97EC89-183A-4F3B-A2AA-2ADD43B14A8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77DAD-E67F-4562-B43F-7851F0E49009}">
      <dsp:nvSpPr>
        <dsp:cNvPr id="0" name=""/>
        <dsp:cNvSpPr/>
      </dsp:nvSpPr>
      <dsp:spPr>
        <a:xfrm>
          <a:off x="3826673" y="2103045"/>
          <a:ext cx="3004868" cy="476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44"/>
              </a:lnTo>
              <a:lnTo>
                <a:pt x="3004868" y="324844"/>
              </a:lnTo>
              <a:lnTo>
                <a:pt x="3004868" y="476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6FEE7-B0EC-410E-910F-5012938B1FC8}">
      <dsp:nvSpPr>
        <dsp:cNvPr id="0" name=""/>
        <dsp:cNvSpPr/>
      </dsp:nvSpPr>
      <dsp:spPr>
        <a:xfrm>
          <a:off x="3826673" y="2103045"/>
          <a:ext cx="1001622" cy="476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44"/>
              </a:lnTo>
              <a:lnTo>
                <a:pt x="1001622" y="324844"/>
              </a:lnTo>
              <a:lnTo>
                <a:pt x="1001622" y="476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A00BE-C2FA-4EBD-A662-4D9E8EEED680}">
      <dsp:nvSpPr>
        <dsp:cNvPr id="0" name=""/>
        <dsp:cNvSpPr/>
      </dsp:nvSpPr>
      <dsp:spPr>
        <a:xfrm>
          <a:off x="2825050" y="2103045"/>
          <a:ext cx="1001622" cy="476681"/>
        </a:xfrm>
        <a:custGeom>
          <a:avLst/>
          <a:gdLst/>
          <a:ahLst/>
          <a:cxnLst/>
          <a:rect l="0" t="0" r="0" b="0"/>
          <a:pathLst>
            <a:path>
              <a:moveTo>
                <a:pt x="1001622" y="0"/>
              </a:moveTo>
              <a:lnTo>
                <a:pt x="1001622" y="324844"/>
              </a:lnTo>
              <a:lnTo>
                <a:pt x="0" y="324844"/>
              </a:lnTo>
              <a:lnTo>
                <a:pt x="0" y="476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FE4B8-C900-4649-94F5-43F2E4E66126}">
      <dsp:nvSpPr>
        <dsp:cNvPr id="0" name=""/>
        <dsp:cNvSpPr/>
      </dsp:nvSpPr>
      <dsp:spPr>
        <a:xfrm>
          <a:off x="821805" y="2103045"/>
          <a:ext cx="3004868" cy="476681"/>
        </a:xfrm>
        <a:custGeom>
          <a:avLst/>
          <a:gdLst/>
          <a:ahLst/>
          <a:cxnLst/>
          <a:rect l="0" t="0" r="0" b="0"/>
          <a:pathLst>
            <a:path>
              <a:moveTo>
                <a:pt x="3004868" y="0"/>
              </a:moveTo>
              <a:lnTo>
                <a:pt x="3004868" y="324844"/>
              </a:lnTo>
              <a:lnTo>
                <a:pt x="0" y="324844"/>
              </a:lnTo>
              <a:lnTo>
                <a:pt x="0" y="476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963AB-E0B8-4F26-AB6F-9BCD534FB010}">
      <dsp:nvSpPr>
        <dsp:cNvPr id="0" name=""/>
        <dsp:cNvSpPr/>
      </dsp:nvSpPr>
      <dsp:spPr>
        <a:xfrm>
          <a:off x="3007164" y="1062268"/>
          <a:ext cx="1639019" cy="1040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B0FC-525D-48AD-BB47-221B0C349DC9}">
      <dsp:nvSpPr>
        <dsp:cNvPr id="0" name=""/>
        <dsp:cNvSpPr/>
      </dsp:nvSpPr>
      <dsp:spPr>
        <a:xfrm>
          <a:off x="3189277" y="1235275"/>
          <a:ext cx="1639019" cy="1040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</a:t>
          </a:r>
        </a:p>
      </dsp:txBody>
      <dsp:txXfrm>
        <a:off x="3219760" y="1265758"/>
        <a:ext cx="1578053" cy="979811"/>
      </dsp:txXfrm>
    </dsp:sp>
    <dsp:sp modelId="{00B19A00-C196-40D8-906D-526C70A7CF41}">
      <dsp:nvSpPr>
        <dsp:cNvPr id="0" name=""/>
        <dsp:cNvSpPr/>
      </dsp:nvSpPr>
      <dsp:spPr>
        <a:xfrm>
          <a:off x="2295" y="2579726"/>
          <a:ext cx="1639019" cy="1040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16675-24BC-49D9-B69D-429D1C80289F}">
      <dsp:nvSpPr>
        <dsp:cNvPr id="0" name=""/>
        <dsp:cNvSpPr/>
      </dsp:nvSpPr>
      <dsp:spPr>
        <a:xfrm>
          <a:off x="184408" y="2752734"/>
          <a:ext cx="1639019" cy="1040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</a:t>
          </a:r>
        </a:p>
      </dsp:txBody>
      <dsp:txXfrm>
        <a:off x="214891" y="2783217"/>
        <a:ext cx="1578053" cy="979811"/>
      </dsp:txXfrm>
    </dsp:sp>
    <dsp:sp modelId="{3950B07A-9F0C-4355-A15B-5318D319BD8F}">
      <dsp:nvSpPr>
        <dsp:cNvPr id="0" name=""/>
        <dsp:cNvSpPr/>
      </dsp:nvSpPr>
      <dsp:spPr>
        <a:xfrm>
          <a:off x="2005541" y="2579726"/>
          <a:ext cx="1639019" cy="1040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01DA8-F5E2-4E77-8268-7D0FA65B3830}">
      <dsp:nvSpPr>
        <dsp:cNvPr id="0" name=""/>
        <dsp:cNvSpPr/>
      </dsp:nvSpPr>
      <dsp:spPr>
        <a:xfrm>
          <a:off x="2187654" y="2752734"/>
          <a:ext cx="1639019" cy="1040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 THE ANALYTICS TEAM         </a:t>
          </a:r>
        </a:p>
      </dsp:txBody>
      <dsp:txXfrm>
        <a:off x="2218137" y="2783217"/>
        <a:ext cx="1578053" cy="979811"/>
      </dsp:txXfrm>
    </dsp:sp>
    <dsp:sp modelId="{2801C38D-F347-4C24-8832-A01F3872EE8C}">
      <dsp:nvSpPr>
        <dsp:cNvPr id="0" name=""/>
        <dsp:cNvSpPr/>
      </dsp:nvSpPr>
      <dsp:spPr>
        <a:xfrm>
          <a:off x="4008787" y="2579726"/>
          <a:ext cx="1639019" cy="1040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5AED1-3E52-4BEA-8439-CDD96C09BB61}">
      <dsp:nvSpPr>
        <dsp:cNvPr id="0" name=""/>
        <dsp:cNvSpPr/>
      </dsp:nvSpPr>
      <dsp:spPr>
        <a:xfrm>
          <a:off x="4190900" y="2752734"/>
          <a:ext cx="1639019" cy="1040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INSIGHTS</a:t>
          </a:r>
        </a:p>
      </dsp:txBody>
      <dsp:txXfrm>
        <a:off x="4221383" y="2783217"/>
        <a:ext cx="1578053" cy="979811"/>
      </dsp:txXfrm>
    </dsp:sp>
    <dsp:sp modelId="{5F334C92-127C-4ABC-A0EF-FC9B9AC87A67}">
      <dsp:nvSpPr>
        <dsp:cNvPr id="0" name=""/>
        <dsp:cNvSpPr/>
      </dsp:nvSpPr>
      <dsp:spPr>
        <a:xfrm>
          <a:off x="6012032" y="2579726"/>
          <a:ext cx="1639019" cy="1040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27BBA-6B48-4A7D-B4CE-7653E70D16EF}">
      <dsp:nvSpPr>
        <dsp:cNvPr id="0" name=""/>
        <dsp:cNvSpPr/>
      </dsp:nvSpPr>
      <dsp:spPr>
        <a:xfrm>
          <a:off x="6194146" y="2752734"/>
          <a:ext cx="1639019" cy="1040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SUMMARY</a:t>
          </a:r>
          <a:endParaRPr lang="en-US" sz="1500" kern="1200" dirty="0"/>
        </a:p>
      </dsp:txBody>
      <dsp:txXfrm>
        <a:off x="6224629" y="2783217"/>
        <a:ext cx="1578053" cy="979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7E43-9BD1-41C2-86A7-4A4383337CBE}">
      <dsp:nvSpPr>
        <dsp:cNvPr id="0" name=""/>
        <dsp:cNvSpPr/>
      </dsp:nvSpPr>
      <dsp:spPr>
        <a:xfrm rot="5400000">
          <a:off x="2258584" y="1246539"/>
          <a:ext cx="1080965" cy="12306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7FC68-801E-4D15-9FC8-01001469504D}">
      <dsp:nvSpPr>
        <dsp:cNvPr id="0" name=""/>
        <dsp:cNvSpPr/>
      </dsp:nvSpPr>
      <dsp:spPr>
        <a:xfrm>
          <a:off x="1972194" y="48267"/>
          <a:ext cx="1819708" cy="12737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Analyst</a:t>
          </a:r>
        </a:p>
      </dsp:txBody>
      <dsp:txXfrm>
        <a:off x="2034384" y="110457"/>
        <a:ext cx="1695328" cy="1149357"/>
      </dsp:txXfrm>
    </dsp:sp>
    <dsp:sp modelId="{FCB72FDA-39C4-4618-9877-228D0D083FC7}">
      <dsp:nvSpPr>
        <dsp:cNvPr id="0" name=""/>
        <dsp:cNvSpPr/>
      </dsp:nvSpPr>
      <dsp:spPr>
        <a:xfrm>
          <a:off x="3791903" y="169747"/>
          <a:ext cx="1323482" cy="102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solidFill>
                <a:srgbClr val="FF0000"/>
              </a:solidFill>
            </a:rPr>
            <a:t>Ekoh Stella</a:t>
          </a:r>
        </a:p>
      </dsp:txBody>
      <dsp:txXfrm>
        <a:off x="3791903" y="169747"/>
        <a:ext cx="1323482" cy="1029490"/>
      </dsp:txXfrm>
    </dsp:sp>
    <dsp:sp modelId="{9023FA83-BA67-4525-9DBC-D6D5E740C007}">
      <dsp:nvSpPr>
        <dsp:cNvPr id="0" name=""/>
        <dsp:cNvSpPr/>
      </dsp:nvSpPr>
      <dsp:spPr>
        <a:xfrm rot="5400000">
          <a:off x="3767316" y="2677366"/>
          <a:ext cx="1080965" cy="12306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45220-F854-4140-B6A8-9DF1204F7A1A}">
      <dsp:nvSpPr>
        <dsp:cNvPr id="0" name=""/>
        <dsp:cNvSpPr/>
      </dsp:nvSpPr>
      <dsp:spPr>
        <a:xfrm>
          <a:off x="3480926" y="1479094"/>
          <a:ext cx="1819708" cy="12737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43116" y="1541284"/>
        <a:ext cx="1695328" cy="1149357"/>
      </dsp:txXfrm>
    </dsp:sp>
    <dsp:sp modelId="{FC6CBAA9-4243-4D35-9D4B-812707936511}">
      <dsp:nvSpPr>
        <dsp:cNvPr id="0" name=""/>
        <dsp:cNvSpPr/>
      </dsp:nvSpPr>
      <dsp:spPr>
        <a:xfrm>
          <a:off x="5300634" y="1600574"/>
          <a:ext cx="1323482" cy="102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>
              <a:solidFill>
                <a:srgbClr val="FF0000"/>
              </a:solidFill>
            </a:rPr>
            <a:t>Odozi</a:t>
          </a:r>
          <a:r>
            <a:rPr lang="en-US" sz="1800" b="1" kern="1200" dirty="0">
              <a:solidFill>
                <a:srgbClr val="FF0000"/>
              </a:solidFill>
            </a:rPr>
            <a:t> Whitney</a:t>
          </a:r>
        </a:p>
      </dsp:txBody>
      <dsp:txXfrm>
        <a:off x="5300634" y="1600574"/>
        <a:ext cx="1323482" cy="1029490"/>
      </dsp:txXfrm>
    </dsp:sp>
    <dsp:sp modelId="{1E97EC89-183A-4F3B-A2AA-2ADD43B14A80}">
      <dsp:nvSpPr>
        <dsp:cNvPr id="0" name=""/>
        <dsp:cNvSpPr/>
      </dsp:nvSpPr>
      <dsp:spPr>
        <a:xfrm flipV="1">
          <a:off x="4989658" y="2909922"/>
          <a:ext cx="699423" cy="9001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rgbClr val="FF0000"/>
            </a:solidFill>
          </a:endParaRPr>
        </a:p>
      </dsp:txBody>
      <dsp:txXfrm rot="10800000">
        <a:off x="4994053" y="2914317"/>
        <a:ext cx="690633" cy="81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4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75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17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78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432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29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09903" y="1356753"/>
            <a:ext cx="8276897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2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Driven Storytelling Presentation:</a:t>
            </a:r>
            <a:r>
              <a:rPr lang="en-US" sz="3200" b="0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ACCOUNT PERFORMANCE METRICS AND SALES TREND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EKOH STELLA</a:t>
            </a:r>
            <a:endParaRPr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</a:rPr>
              <a:t>SUMMARY</a:t>
            </a:r>
            <a:endParaRPr sz="2000" b="1"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In summary, we tackle the task and found that: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dirty="0">
                <a:latin typeface="+mj-lt"/>
              </a:rPr>
              <a:t>The account name MB4</a:t>
            </a:r>
            <a:r>
              <a:rPr lang="en-US" sz="1400" b="0" baseline="0" dirty="0">
                <a:latin typeface="+mj-lt"/>
              </a:rPr>
              <a:t> proved to be the most performing account, garnering an impressive volume of approximately 39,413 units in sales. While accounts </a:t>
            </a:r>
            <a:r>
              <a:rPr lang="en-US" sz="1400" dirty="0">
                <a:latin typeface="+mj-lt"/>
              </a:rPr>
              <a:t>WD11, WD1,</a:t>
            </a:r>
            <a:r>
              <a:rPr lang="en-US" sz="1400" baseline="0" dirty="0">
                <a:latin typeface="+mj-lt"/>
              </a:rPr>
              <a:t> and SB10  respectively are the lowest performing accounts in terms of sales volume, with WD11 having 8,676 units, WD1  10,574 units and SB10 – 16,060 units, all of volume sales.</a:t>
            </a:r>
            <a:endParaRPr lang="en-US" sz="1400" dirty="0">
              <a:latin typeface="+mj-lt"/>
            </a:endParaRPr>
          </a:p>
          <a:p>
            <a:endParaRPr lang="en-US" sz="1400" b="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2021 recorded the highest sales volume</a:t>
            </a:r>
            <a:r>
              <a:rPr lang="en-US" sz="1400" baseline="0" dirty="0">
                <a:latin typeface="+mj-lt"/>
              </a:rPr>
              <a:t>, while 2018 showed a substantial increase in sale volume followed by a drastic drop in 2019. However, 2020 witnessed an increase  and 2021 saw slight decline in sales volume.</a:t>
            </a:r>
            <a:endParaRPr lang="en-US" sz="1400" dirty="0">
              <a:latin typeface="+mj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+mj-lt"/>
            </a:endParaRPr>
          </a:p>
          <a:p>
            <a:pPr marL="285750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Online Retailer  generated the highest sales volume,</a:t>
            </a:r>
            <a:r>
              <a:rPr lang="en-US" sz="1400" baseline="0" dirty="0">
                <a:latin typeface="+mj-lt"/>
              </a:rPr>
              <a:t> totaling 408,515 units, accounting for 28% of the total sales volume. Medium Business followed closely behind with sales volume of 380,568 units, comprising of 26% of the total sales volume.</a:t>
            </a:r>
          </a:p>
          <a:p>
            <a:pPr marL="285750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>
              <a:latin typeface="+mj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We recommend closing these underperforming accounts immediately and launching an effort to identify the highest potential online retailer accounts for increased sales and </a:t>
            </a:r>
            <a:r>
              <a:rPr lang="en-US">
                <a:latin typeface="+mj-lt"/>
              </a:rPr>
              <a:t>marketing investments.</a:t>
            </a:r>
            <a:endParaRPr dirty="0">
              <a:latin typeface="+mj-l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211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97754" y="141890"/>
            <a:ext cx="2949178" cy="61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Agenda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 flipH="1" flipV="1">
            <a:off x="10042633" y="1103586"/>
            <a:ext cx="1353382" cy="14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 flipH="1">
            <a:off x="-1529255" y="1671146"/>
            <a:ext cx="141889" cy="147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0B2461-A373-BAE2-1B73-595D11E99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857813"/>
              </p:ext>
            </p:extLst>
          </p:nvPr>
        </p:nvGraphicFramePr>
        <p:xfrm>
          <a:off x="851338" y="1103587"/>
          <a:ext cx="7835461" cy="4855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Introduction</a:t>
            </a:r>
            <a:br>
              <a:rPr lang="en-US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108532"/>
            <a:ext cx="6562164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PROBLEM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J.P. Morgan is a global leader in the financial services, that offer services to the world’s most important corporations.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Data Analytics team is looking to analyze the account performance. metrics and sales trend for the 5years period between 2017-2021.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BUSINESS QUESTIONS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Top and bottom performing accounts.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 sales are growing year over year.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Which account types are selling more units than others.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year with the highest volume sales.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Volume sales by account name for 2020 and 2021.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TOOLS USED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Excel</a:t>
            </a:r>
            <a:endParaRPr sz="1600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</a:rPr>
              <a:t>THE  ANALYTICS TEAM</a:t>
            </a:r>
            <a:endParaRPr sz="2000"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677863" y="1791256"/>
            <a:ext cx="6562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9">
            <a:extLst>
              <a:ext uri="{FF2B5EF4-FFF2-40B4-BE49-F238E27FC236}">
                <a16:creationId xmlns:a16="http://schemas.microsoft.com/office/drawing/2014/main" id="{E538D0B1-7845-CDEC-4C39-1D737058F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1706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306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57634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</a:rPr>
              <a:t>PROCESS</a:t>
            </a:r>
            <a:endParaRPr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613618" y="1228418"/>
            <a:ext cx="7773637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dirty="0"/>
              <a:t>WE APPROACHED THE PROBLEM WITH THE FOLLOWING STEPS: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DATA UNDERSTANDING: The key success to any data project is to understand the data in detail. So we took time to understand the data model and domain of your business.</a:t>
            </a:r>
          </a:p>
          <a:p>
            <a:endParaRPr lang="en-US" dirty="0"/>
          </a:p>
          <a:p>
            <a:r>
              <a:rPr lang="en-US" dirty="0"/>
              <a:t>2. DATA MODELLING: From the existing dataset, we needed to process and model this data into a dataset that can precisely answer the business questions and produce analytics.</a:t>
            </a:r>
          </a:p>
          <a:p>
            <a:endParaRPr lang="en-US" dirty="0"/>
          </a:p>
          <a:p>
            <a:r>
              <a:rPr lang="en-US" dirty="0"/>
              <a:t>3. DATA ANALYSIS: With our new dataset, we used our analytical expertise to uncover insights from this dataset and to produce visualizations to describe the insights.</a:t>
            </a:r>
          </a:p>
          <a:p>
            <a:endParaRPr lang="en-US" dirty="0"/>
          </a:p>
          <a:p>
            <a:r>
              <a:rPr lang="en-US" dirty="0"/>
              <a:t>4. UNCOVER INSIGHTS: Finally, we have used these insights to unlock business decisions and to make recommendations on the next steps.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2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48670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</a:rPr>
              <a:t>DATA MODELLING</a:t>
            </a:r>
            <a:endParaRPr sz="2000" b="1"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213913"/>
            <a:ext cx="743903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power query to transform the dataset in other to make it better organized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F922E1-53A7-81A6-9AB5-2DB31E38F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69" y="2304158"/>
            <a:ext cx="7324319" cy="35891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</a:rPr>
              <a:t>DATA ANALYSIS</a:t>
            </a:r>
            <a:endParaRPr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115939"/>
            <a:ext cx="6562164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0" dirty="0">
                <a:latin typeface="+mj-lt"/>
              </a:rPr>
              <a:t>The account name MB4</a:t>
            </a:r>
            <a:r>
              <a:rPr lang="en-US" sz="1600" b="0" baseline="0" dirty="0">
                <a:latin typeface="+mj-lt"/>
              </a:rPr>
              <a:t> proved to be the most performing account, garnering an impressive volume of approximately 39,413 units in sales. While accounts </a:t>
            </a:r>
            <a:r>
              <a:rPr lang="en-US" sz="1600" dirty="0"/>
              <a:t>WD11, WD1,</a:t>
            </a:r>
            <a:r>
              <a:rPr lang="en-US" sz="1600" baseline="0" dirty="0"/>
              <a:t> and SB10  respectively are the lowest performing accounts in terms of sales volume, with WD11 having 8,676 units, WD1  10,574 units and SB10 – 16,060 units, all of volume sales.</a:t>
            </a:r>
            <a:endParaRPr lang="en-US" sz="1600" dirty="0"/>
          </a:p>
          <a:p>
            <a:endParaRPr lang="en-US" sz="1600" b="0"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j-lt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92B8D8-362E-85AD-914B-D52A8117E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3093374"/>
            <a:ext cx="4114801" cy="2929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4D639-39D2-CFED-1C10-6002C870E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187" y="3093373"/>
            <a:ext cx="3925614" cy="29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</a:rPr>
              <a:t>DATA ANALYSIS</a:t>
            </a:r>
            <a:endParaRPr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421961" y="1156544"/>
            <a:ext cx="6562164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latin typeface="+mj-lt"/>
              </a:rPr>
              <a:t>2021 recorded the highest sales volume</a:t>
            </a:r>
            <a:r>
              <a:rPr lang="en-US" sz="1600" baseline="0" dirty="0">
                <a:latin typeface="+mj-lt"/>
              </a:rPr>
              <a:t>, while 2018 showed a substantial increase in sale volume followed by a drastic drop in 2019. However, 2020 witnessed an increase  and 2021 saw slight decline in sales volume.</a:t>
            </a:r>
            <a:endParaRPr lang="en-US" sz="1600" dirty="0">
              <a:latin typeface="+mj-lt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1CBB56-33C0-2454-851B-09084EC39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522972"/>
            <a:ext cx="4493172" cy="3625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45136-81EE-C3D7-F601-E75D36DE0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263" y="2522972"/>
            <a:ext cx="3783724" cy="36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</a:rPr>
              <a:t>DATA ANALYSIS</a:t>
            </a:r>
            <a:endParaRPr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083133"/>
            <a:ext cx="6562164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latin typeface="+mj-lt"/>
              </a:rPr>
              <a:t>Online Retailer  generated the highest sales volume,</a:t>
            </a:r>
            <a:r>
              <a:rPr lang="en-US" sz="1600" baseline="0" dirty="0">
                <a:latin typeface="+mj-lt"/>
              </a:rPr>
              <a:t> totaling 408,515 units, accounting for 28% of the total sales volume. Medium Business followed closely behind with sales volume of 380,568 units, comprising of 26% of the total sales volume.</a:t>
            </a:r>
            <a:endParaRPr lang="en-US" sz="1600" dirty="0">
              <a:latin typeface="+mj-lt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FE2766-2CAA-ADA8-E5B2-BF236E509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648605"/>
            <a:ext cx="7362497" cy="33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7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615</Words>
  <Application>Microsoft Office PowerPoint</Application>
  <PresentationFormat>On-screen Show (4:3)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Agenda</vt:lpstr>
      <vt:lpstr>Introduction </vt:lpstr>
      <vt:lpstr>THE  ANALYTICS TEAM</vt:lpstr>
      <vt:lpstr>PROCESS</vt:lpstr>
      <vt:lpstr>DATA MODELLING</vt:lpstr>
      <vt:lpstr>DATA ANALYSIS</vt:lpstr>
      <vt:lpstr>DATA ANALYSIS</vt:lpstr>
      <vt:lpstr>DATA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stella ekoh</cp:lastModifiedBy>
  <cp:revision>5</cp:revision>
  <dcterms:created xsi:type="dcterms:W3CDTF">2020-03-26T22:50:15Z</dcterms:created>
  <dcterms:modified xsi:type="dcterms:W3CDTF">2023-05-11T11:19:13Z</dcterms:modified>
</cp:coreProperties>
</file>