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5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KPMG</a:t>
            </a:r>
            <a:r>
              <a:rPr dirty="0"/>
              <a:t>] - [</a:t>
            </a:r>
            <a:r>
              <a:rPr lang="en-US" dirty="0"/>
              <a:t>EKOH STELLA</a:t>
            </a:r>
            <a:r>
              <a:rPr dirty="0"/>
              <a:t>], 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Classification- Targeting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662224" y="2117409"/>
            <a:ext cx="7752433" cy="218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These are the high valued customers that should be targeted from the new list: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Those are currently living in NSW and VIC.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People between the age of 40-49years.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Those working in the manufacturing, financial services and health sector industry.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Most of the high valued customers will be female compare to male.</a:t>
            </a:r>
            <a:endParaRPr sz="1200" b="1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0949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921719"/>
            <a:ext cx="4134600" cy="6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IDENTIFYING AND RECOMMENDING HIGH VALUE CUSTOMERS.</a:t>
            </a:r>
            <a:endParaRPr sz="1400" b="1" dirty="0"/>
          </a:p>
        </p:txBody>
      </p:sp>
      <p:sp>
        <p:nvSpPr>
          <p:cNvPr id="125" name="Rectangle"/>
          <p:cNvSpPr/>
          <p:nvPr/>
        </p:nvSpPr>
        <p:spPr>
          <a:xfrm flipH="1" flipV="1">
            <a:off x="8142515" y="4576529"/>
            <a:ext cx="119742" cy="126100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666666"/>
                </a:solidFill>
              </a:defRPr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64A52-E60D-A52D-81F3-8DC18D92A74E}"/>
              </a:ext>
            </a:extLst>
          </p:cNvPr>
          <p:cNvSpPr txBox="1"/>
          <p:nvPr/>
        </p:nvSpPr>
        <p:spPr>
          <a:xfrm>
            <a:off x="293915" y="1652654"/>
            <a:ext cx="704305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PROBLEM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Spyrocket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Central is a company that specializes in high quality bike and accessible cycling accessories to riders.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/>
              <a:t>The marketing team is looking to boost by analyzing their existing customers dataset to determine customer trend and behavior.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 t</a:t>
            </a:r>
            <a:r>
              <a:rPr lang="en-US" sz="1200" dirty="0"/>
              <a:t>arget 1000 new customers that will bring highest value to the organization.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APPROACH FOR DATA 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/>
              <a:t>Bike related purchases for the last 3years based on gender.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Top industries contributing maximum profit based on bike related sales.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/>
              <a:t>Wealth segment by age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cars owned in each state.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/>
              <a:t>Customer classification.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6825" y="83365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56825" y="1330593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These are the key issues analyzed for the data quality assessment</a:t>
            </a:r>
            <a:endParaRPr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38C817C-1333-F8D4-7278-31BB30E51F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128086"/>
              </p:ext>
            </p:extLst>
          </p:nvPr>
        </p:nvGraphicFramePr>
        <p:xfrm>
          <a:off x="849313" y="2181225"/>
          <a:ext cx="7483475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000636" imgH="2952612" progId="Excel.Sheet.12">
                  <p:embed/>
                </p:oleObj>
              </mc:Choice>
              <mc:Fallback>
                <p:oleObj name="Worksheet" r:id="rId2" imgW="6000636" imgH="29526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9313" y="2181225"/>
                        <a:ext cx="7483475" cy="241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5214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Bike Related Purchase Over The Last 3years Based On Gender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107054" y="1577778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The data shows that on average females have made more bike related purchases in the last 3years compare to male</a:t>
            </a:r>
            <a:endParaRPr b="1"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4611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EBBA4-C126-A1B8-4516-0CD02657D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2081477"/>
            <a:ext cx="4593035" cy="306202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56824" y="820525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Top Job Industry Contributing The Highest Profit and Bike Related Purchases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4" y="1270552"/>
            <a:ext cx="4134600" cy="153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The top 3 industries bringing in highest profit as shown in the chart are Manufacturing, Financial Services and Health.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These industries are based within the city or on the outskirt of the city therefore most consumers prefer bikes for commuting.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100" b="1"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BEFCA-32F8-BC1C-7154-364360F5C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77" y="2754086"/>
            <a:ext cx="4134598" cy="2059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D099A-E66F-1602-AC0A-D1233988A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1" y="2754085"/>
            <a:ext cx="4134600" cy="22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625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556551" y="756384"/>
            <a:ext cx="3800705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Profit Of Wealth Segment By Age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205025" y="1111214"/>
            <a:ext cx="7280875" cy="1145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Mass customers between the age of 40-49yrs are more likely to bring the highest profit for the company compared to other age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Also, the mass customer segment makes the highest profit across all the different age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This indicates a trend of buying power, as the buying power increases over time till 49years and then you will see a decline in buying power, thus leading to low profit.</a:t>
            </a:r>
            <a:endParaRPr sz="1100" b="1"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B24F3-1122-92D8-4D1C-FA2B2AE30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284" y="2356178"/>
            <a:ext cx="4274741" cy="2849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DD279-F3A3-E98B-1F7F-AD1B62E7C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2410883"/>
            <a:ext cx="4843560" cy="27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419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487825" y="22302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688D6-8791-E2AE-CDB0-CC5CFE6BC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3" y="1083299"/>
            <a:ext cx="7570070" cy="39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448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373085" y="812808"/>
            <a:ext cx="6249339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Number Of Cars Owned In Each State</a:t>
            </a:r>
            <a:endParaRPr sz="1600" dirty="0"/>
          </a:p>
        </p:txBody>
      </p:sp>
      <p:sp>
        <p:nvSpPr>
          <p:cNvPr id="142" name="Shape 91"/>
          <p:cNvSpPr/>
          <p:nvPr/>
        </p:nvSpPr>
        <p:spPr>
          <a:xfrm>
            <a:off x="123916" y="1059286"/>
            <a:ext cx="4134600" cy="134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NSW has the highest potential number of people who do not own a car as equal to the number of people that own cars, which shows that there is opportunity to find value customers there.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NSW, QLD and VIC could be potential market opportunity for the company.</a:t>
            </a:r>
            <a:endParaRPr sz="1100" b="1"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23524-AC63-E92A-1AE9-FBBC6C334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2951"/>
            <a:ext cx="4620824" cy="3080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F65F8-ACAC-8C75-B7AC-12ED016D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6" y="2340525"/>
            <a:ext cx="4204463" cy="28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072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On-screen Show (16:9)</PresentationFormat>
  <Paragraphs>73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Simple Light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</dc:creator>
  <cp:lastModifiedBy>stella ekoh</cp:lastModifiedBy>
  <cp:revision>1</cp:revision>
  <dcterms:modified xsi:type="dcterms:W3CDTF">2022-12-15T09:50:36Z</dcterms:modified>
</cp:coreProperties>
</file>