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FAD1C4-F5EC-8AB1-3BC3-3F596B0A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AA31-B1E3-4C26-1B7D-B0AE0DDA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1" y="1352492"/>
            <a:ext cx="46655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ASL translator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4C5E61-EC08-0EF9-C65B-4AD0C42F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6"/>
            <a:ext cx="4665546" cy="305791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Deep learning project by: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Ella Bar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Neomi Green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Daniella Simonovsky</a:t>
            </a:r>
          </a:p>
        </p:txBody>
      </p:sp>
    </p:spTree>
    <p:extLst>
      <p:ext uri="{BB962C8B-B14F-4D97-AF65-F5344CB8AC3E}">
        <p14:creationId xmlns:p14="http://schemas.microsoft.com/office/powerpoint/2010/main" val="150624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0CC3-55BD-03F2-96D5-10D604011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ADF6-F986-F165-31ED-9D00B6A07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98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E88A-25A3-0454-F03C-9CD29982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&amp;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8983-A185-243A-22B3-B2C54E0C6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232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745B-8AF8-9322-3C6A-FF97E3FF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Next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AFBB-6AC7-301D-DE62-D0DA56D68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861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F4E1-500A-103C-C2FE-F043BB1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0B7A-A1A3-1B71-B5F1-A9D589D5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7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D4D4-4237-EA20-AD7A-57608403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3890A-1CC6-3786-0B76-251732F8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586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Task: Isolated sign (word‑level) classification from video</a:t>
            </a:r>
          </a:p>
          <a:p>
            <a:r>
              <a:rPr dirty="0"/>
              <a:t>Input: Grayscale video clip; Output: English word from fixed vocabulary</a:t>
            </a:r>
          </a:p>
          <a:p>
            <a:r>
              <a:rPr dirty="0"/>
              <a:t>Assumptions:</a:t>
            </a:r>
            <a:endParaRPr lang="en-US" dirty="0"/>
          </a:p>
          <a:p>
            <a:r>
              <a:rPr dirty="0"/>
              <a:t>Stretch: Short sequence → text with CTC (gloss/word-level)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 &amp;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Datasets: </a:t>
            </a:r>
            <a:r>
              <a:rPr lang="en-US" dirty="0"/>
              <a:t>W</a:t>
            </a:r>
            <a:r>
              <a:rPr dirty="0"/>
              <a:t>ASL set</a:t>
            </a:r>
            <a:r>
              <a:rPr lang="en-US" dirty="0"/>
              <a:t> from </a:t>
            </a:r>
            <a:r>
              <a:rPr lang="en-US" dirty="0" err="1"/>
              <a:t>keggle</a:t>
            </a:r>
            <a:r>
              <a:rPr dirty="0"/>
              <a:t> </a:t>
            </a:r>
            <a:endParaRPr lang="en-US" dirty="0"/>
          </a:p>
          <a:p>
            <a:r>
              <a:rPr dirty="0"/>
              <a:t>Preprocessing: sample ~</a:t>
            </a:r>
            <a:r>
              <a:rPr dirty="0">
                <a:highlight>
                  <a:srgbClr val="FFFF00"/>
                </a:highlight>
              </a:rPr>
              <a:t>32 frames/clip @ ~25 FPS; resize 224×224</a:t>
            </a:r>
            <a:r>
              <a:rPr dirty="0"/>
              <a:t>; normalize grayscale</a:t>
            </a:r>
          </a:p>
          <a:p>
            <a:r>
              <a:rPr dirty="0"/>
              <a:t>Augmentations horizontal flip</a:t>
            </a:r>
            <a:endParaRPr lang="en-US" dirty="0"/>
          </a:p>
          <a:p>
            <a:pPr lvl="1"/>
            <a:r>
              <a:rPr dirty="0"/>
              <a:t>brightness/contrast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Data Stats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295900"/>
              </p:ext>
            </p:extLst>
          </p:nvPr>
        </p:nvGraphicFramePr>
        <p:xfrm>
          <a:off x="714766" y="1786232"/>
          <a:ext cx="6796968" cy="312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0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2566">
                <a:tc>
                  <a:txBody>
                    <a:bodyPr/>
                    <a:lstStyle/>
                    <a:p>
                      <a:r>
                        <a:rPr lang="en-US" sz="2600"/>
                        <a:t>word</a:t>
                      </a:r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#Videos</a:t>
                      </a:r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Avg Frames</a:t>
                      </a:r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r>
                        <a:rPr lang="en-US" sz="2600"/>
                        <a:t>Video Sample</a:t>
                      </a:r>
                    </a:p>
                  </a:txBody>
                  <a:tcPr marL="169033" marR="169033" marT="84517" marB="845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674">
                <a:tc>
                  <a:txBody>
                    <a:bodyPr/>
                    <a:lstStyle/>
                    <a:p>
                      <a:r>
                        <a:rPr lang="en-US" sz="3300"/>
                        <a:t>change</a:t>
                      </a:r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674">
                <a:tc>
                  <a:txBody>
                    <a:bodyPr/>
                    <a:lstStyle/>
                    <a:p>
                      <a:r>
                        <a:rPr lang="en-US" sz="3300"/>
                        <a:t>trade</a:t>
                      </a:r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674">
                <a:tc>
                  <a:txBody>
                    <a:bodyPr/>
                    <a:lstStyle/>
                    <a:p>
                      <a:r>
                        <a:rPr lang="en-US" sz="3300"/>
                        <a:t>cousin</a:t>
                      </a:r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tc>
                  <a:txBody>
                    <a:bodyPr/>
                    <a:lstStyle/>
                    <a:p>
                      <a:endParaRPr lang="en-IL" sz="3300"/>
                    </a:p>
                  </a:txBody>
                  <a:tcPr marL="169033" marR="169033" marT="84517" marB="845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Baseline Model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+ </a:t>
            </a:r>
            <a:r>
              <a:rPr lang="en-US" dirty="0" err="1"/>
              <a:t>BiLSTM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Optimizer: </a:t>
            </a:r>
            <a:r>
              <a:rPr dirty="0" err="1"/>
              <a:t>AdamW</a:t>
            </a:r>
            <a:r>
              <a:rPr dirty="0"/>
              <a:t>, </a:t>
            </a:r>
            <a:r>
              <a:rPr dirty="0" err="1"/>
              <a:t>lr</a:t>
            </a:r>
            <a:r>
              <a:rPr dirty="0"/>
              <a:t>=3e‑4, </a:t>
            </a:r>
            <a:r>
              <a:rPr dirty="0" err="1"/>
              <a:t>weight_decay</a:t>
            </a:r>
            <a:r>
              <a:rPr dirty="0"/>
              <a:t>=0.05, cosine decay, warmup 5 epochs</a:t>
            </a:r>
          </a:p>
          <a:p>
            <a:r>
              <a:rPr dirty="0"/>
              <a:t>Batch size: 8 (grad accumulation if needed); Epochs: 40–60; AMP on; grad‑clip 1.0</a:t>
            </a:r>
          </a:p>
          <a:p>
            <a:r>
              <a:rPr dirty="0"/>
              <a:t>Code entry: </a:t>
            </a:r>
            <a:r>
              <a:rPr dirty="0" err="1"/>
              <a:t>asl_translator</a:t>
            </a:r>
            <a:r>
              <a:rPr dirty="0"/>
              <a:t>/</a:t>
            </a:r>
            <a:r>
              <a:rPr dirty="0" err="1"/>
              <a:t>src</a:t>
            </a:r>
            <a:r>
              <a:rPr dirty="0"/>
              <a:t>/training/train.py; Data: </a:t>
            </a:r>
            <a:r>
              <a:rPr dirty="0" err="1"/>
              <a:t>asl_translator</a:t>
            </a:r>
            <a:r>
              <a:rPr dirty="0"/>
              <a:t>/data/raw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57FC8-2326-8DA1-89B0-DE713A2D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AEDF-953F-B8AC-8586-D097A3ED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CF123-70F6-14EF-20BD-A94BBB7B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76664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194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ASL translator</vt:lpstr>
      <vt:lpstr>Motivations</vt:lpstr>
      <vt:lpstr>Problem Statement &amp; Scope</vt:lpstr>
      <vt:lpstr>Dataset &amp; Preprocessing</vt:lpstr>
      <vt:lpstr>Data Stats</vt:lpstr>
      <vt:lpstr>Baseline Models</vt:lpstr>
      <vt:lpstr>Training Setup</vt:lpstr>
      <vt:lpstr>Evaluation &amp; Targets</vt:lpstr>
      <vt:lpstr>Main results</vt:lpstr>
      <vt:lpstr>Error Analysis</vt:lpstr>
      <vt:lpstr>Inference &amp; Demo</vt:lpstr>
      <vt:lpstr>Conclusion &amp;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Daniella Simonovsky</dc:creator>
  <cp:lastModifiedBy>Daniella Simonovsky</cp:lastModifiedBy>
  <cp:revision>1</cp:revision>
  <dcterms:created xsi:type="dcterms:W3CDTF">2025-08-29T08:51:36Z</dcterms:created>
  <dcterms:modified xsi:type="dcterms:W3CDTF">2025-08-29T09:08:38Z</dcterms:modified>
</cp:coreProperties>
</file>