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AI-based QoS Classification in 5G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Karthick Kumar | Samsung EnnovateX Submission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- 5G networks carry diverse applications with varying QoS needs</a:t>
            </a:r>
          </a:p>
          <a:p>
            <a:r>
              <a:t>- Real-time classification of traffic is essential</a:t>
            </a:r>
          </a:p>
          <a:p>
            <a:r>
              <a:t>- Existing solutions rely heavily on proprietary datasets</a:t>
            </a:r>
          </a:p>
          <a:p>
            <a:r>
              <a:t>- Need for open, reproducible AI-driven QoS classification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Developed FastAPI framework hosting multiple ML models</a:t>
            </a:r>
          </a:p>
          <a:p>
            <a:r>
              <a:t>- Models: Random Forest, SVM, KNN, Deep Learning (LSTM, BiLSTM)</a:t>
            </a:r>
          </a:p>
          <a:p>
            <a:r>
              <a:t>- Synthetic dataset published under open license</a:t>
            </a:r>
          </a:p>
          <a:p>
            <a:r>
              <a:t>- Modular architecture enabling scalability</a:t>
            </a:r>
          </a:p>
          <a:p/>
          <a:p>
            <a:r>
              <a:t>[Architecture Diagram Placeholder]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Synthetic QoS dataset (Hugging Face)</a:t>
            </a:r>
          </a:p>
          <a:p>
            <a:r>
              <a:t>- Metrics: Accuracy, Confusion Matrix, ROC AUC</a:t>
            </a:r>
          </a:p>
          <a:p>
            <a:r>
              <a:t>- Sample FastAPI request:</a:t>
            </a:r>
          </a:p>
          <a:p>
            <a:r>
              <a:t>  { "latency": 30, "packet_loss": 0.1, "jitter": 5 }</a:t>
            </a:r>
          </a:p>
          <a:p>
            <a:r>
              <a:t>- Response: { "QoS_Class": "High"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Enables telecoms to optimize QoS dynamically</a:t>
            </a:r>
          </a:p>
          <a:p>
            <a:r>
              <a:t>- Open-source contribution for 5G research</a:t>
            </a:r>
          </a:p>
          <a:p>
            <a:r>
              <a:t>- Extendable to 6G and edge computing</a:t>
            </a:r>
          </a:p>
          <a:p>
            <a:r>
              <a:t>- Future: Real-time deployment, cloud-native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