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6" r:id="rId1"/>
  </p:sldMasterIdLst>
  <p:notesMasterIdLst>
    <p:notesMasterId r:id="rId13"/>
  </p:notesMasterIdLst>
  <p:sldIdLst>
    <p:sldId id="256" r:id="rId2"/>
    <p:sldId id="261" r:id="rId3"/>
    <p:sldId id="262" r:id="rId4"/>
    <p:sldId id="292" r:id="rId5"/>
    <p:sldId id="293" r:id="rId6"/>
    <p:sldId id="294" r:id="rId7"/>
    <p:sldId id="295" r:id="rId8"/>
    <p:sldId id="257" r:id="rId9"/>
    <p:sldId id="291" r:id="rId10"/>
    <p:sldId id="260" r:id="rId11"/>
    <p:sldId id="25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31"/>
    <p:restoredTop sz="94643"/>
  </p:normalViewPr>
  <p:slideViewPr>
    <p:cSldViewPr snapToGrid="0" snapToObjects="1">
      <p:cViewPr varScale="1">
        <p:scale>
          <a:sx n="58" d="100"/>
          <a:sy n="58" d="100"/>
        </p:scale>
        <p:origin x="240" y="1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CFB6DA-C903-0443-BE02-A6171EACADE9}" type="datetimeFigureOut">
              <a:rPr lang="en-US" smtClean="0"/>
              <a:t>11/29/20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39C043-C6A2-D143-B81F-F940692A64CE}" type="slidenum">
              <a:rPr lang="en-US" smtClean="0"/>
              <a:t>‹#›</a:t>
            </a:fld>
            <a:endParaRPr lang="en-US"/>
          </a:p>
        </p:txBody>
      </p:sp>
    </p:spTree>
    <p:extLst>
      <p:ext uri="{BB962C8B-B14F-4D97-AF65-F5344CB8AC3E}">
        <p14:creationId xmlns:p14="http://schemas.microsoft.com/office/powerpoint/2010/main" val="2507554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39C043-C6A2-D143-B81F-F940692A64CE}" type="slidenum">
              <a:rPr lang="en-US" smtClean="0"/>
              <a:t>9</a:t>
            </a:fld>
            <a:endParaRPr lang="en-US"/>
          </a:p>
        </p:txBody>
      </p:sp>
    </p:spTree>
    <p:extLst>
      <p:ext uri="{BB962C8B-B14F-4D97-AF65-F5344CB8AC3E}">
        <p14:creationId xmlns:p14="http://schemas.microsoft.com/office/powerpoint/2010/main" val="4041161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0780CC-F9EF-454C-B5A4-9A217CDE34E4}" type="datetimeFigureOut">
              <a:rPr lang="en-US" smtClean="0"/>
              <a:t>11/29/20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11FDC-1878-2449-9DDB-CDEAEA07AC40}" type="slidenum">
              <a:rPr lang="en-US" smtClean="0"/>
              <a:t>‹#›</a:t>
            </a:fld>
            <a:endParaRPr lang="en-US"/>
          </a:p>
        </p:txBody>
      </p:sp>
    </p:spTree>
    <p:extLst>
      <p:ext uri="{BB962C8B-B14F-4D97-AF65-F5344CB8AC3E}">
        <p14:creationId xmlns:p14="http://schemas.microsoft.com/office/powerpoint/2010/main" val="1763605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0780CC-F9EF-454C-B5A4-9A217CDE34E4}" type="datetimeFigureOut">
              <a:rPr lang="en-US" smtClean="0"/>
              <a:t>11/29/20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411FDC-1878-2449-9DDB-CDEAEA07AC40}" type="slidenum">
              <a:rPr lang="en-US" smtClean="0"/>
              <a:t>‹#›</a:t>
            </a:fld>
            <a:endParaRPr lang="en-US"/>
          </a:p>
        </p:txBody>
      </p:sp>
    </p:spTree>
    <p:extLst>
      <p:ext uri="{BB962C8B-B14F-4D97-AF65-F5344CB8AC3E}">
        <p14:creationId xmlns:p14="http://schemas.microsoft.com/office/powerpoint/2010/main" val="1614963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0780CC-F9EF-454C-B5A4-9A217CDE34E4}" type="datetimeFigureOut">
              <a:rPr lang="en-US" smtClean="0"/>
              <a:t>11/29/20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411FDC-1878-2449-9DDB-CDEAEA07AC40}" type="slidenum">
              <a:rPr lang="en-US" smtClean="0"/>
              <a:t>‹#›</a:t>
            </a:fld>
            <a:endParaRPr lang="en-US"/>
          </a:p>
        </p:txBody>
      </p:sp>
    </p:spTree>
    <p:extLst>
      <p:ext uri="{BB962C8B-B14F-4D97-AF65-F5344CB8AC3E}">
        <p14:creationId xmlns:p14="http://schemas.microsoft.com/office/powerpoint/2010/main" val="1874078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780CC-F9EF-454C-B5A4-9A217CDE34E4}" type="datetimeFigureOut">
              <a:rPr lang="en-US" smtClean="0"/>
              <a:t>11/29/20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11FDC-1878-2449-9DDB-CDEAEA07AC40}" type="slidenum">
              <a:rPr lang="en-US" smtClean="0"/>
              <a:t>‹#›</a:t>
            </a:fld>
            <a:endParaRPr lang="en-US"/>
          </a:p>
        </p:txBody>
      </p:sp>
    </p:spTree>
    <p:extLst>
      <p:ext uri="{BB962C8B-B14F-4D97-AF65-F5344CB8AC3E}">
        <p14:creationId xmlns:p14="http://schemas.microsoft.com/office/powerpoint/2010/main" val="1903458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0780CC-F9EF-454C-B5A4-9A217CDE34E4}" type="datetimeFigureOut">
              <a:rPr lang="en-US" smtClean="0"/>
              <a:t>11/29/20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11FDC-1878-2449-9DDB-CDEAEA07AC40}" type="slidenum">
              <a:rPr lang="en-US" smtClean="0"/>
              <a:t>‹#›</a:t>
            </a:fld>
            <a:endParaRPr lang="en-US"/>
          </a:p>
        </p:txBody>
      </p:sp>
    </p:spTree>
    <p:extLst>
      <p:ext uri="{BB962C8B-B14F-4D97-AF65-F5344CB8AC3E}">
        <p14:creationId xmlns:p14="http://schemas.microsoft.com/office/powerpoint/2010/main" val="4266685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20780CC-F9EF-454C-B5A4-9A217CDE34E4}" type="datetimeFigureOut">
              <a:rPr lang="en-US" smtClean="0"/>
              <a:t>11/29/20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0411FDC-1878-2449-9DDB-CDEAEA07AC40}" type="slidenum">
              <a:rPr lang="en-US" smtClean="0"/>
              <a:t>‹#›</a:t>
            </a:fld>
            <a:endParaRPr lang="en-US"/>
          </a:p>
        </p:txBody>
      </p:sp>
    </p:spTree>
    <p:extLst>
      <p:ext uri="{BB962C8B-B14F-4D97-AF65-F5344CB8AC3E}">
        <p14:creationId xmlns:p14="http://schemas.microsoft.com/office/powerpoint/2010/main" val="433172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D20780CC-F9EF-454C-B5A4-9A217CDE34E4}" type="datetimeFigureOut">
              <a:rPr lang="en-US" smtClean="0"/>
              <a:t>11/29/20</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0411FDC-1878-2449-9DDB-CDEAEA07AC40}" type="slidenum">
              <a:rPr lang="en-US" smtClean="0"/>
              <a:t>‹#›</a:t>
            </a:fld>
            <a:endParaRPr lang="en-US"/>
          </a:p>
        </p:txBody>
      </p:sp>
    </p:spTree>
    <p:extLst>
      <p:ext uri="{BB962C8B-B14F-4D97-AF65-F5344CB8AC3E}">
        <p14:creationId xmlns:p14="http://schemas.microsoft.com/office/powerpoint/2010/main" val="867767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D20780CC-F9EF-454C-B5A4-9A217CDE34E4}" type="datetimeFigureOut">
              <a:rPr lang="en-US" smtClean="0"/>
              <a:t>11/29/20</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0411FDC-1878-2449-9DDB-CDEAEA07AC40}" type="slidenum">
              <a:rPr lang="en-US" smtClean="0"/>
              <a:t>‹#›</a:t>
            </a:fld>
            <a:endParaRPr lang="en-US"/>
          </a:p>
        </p:txBody>
      </p:sp>
    </p:spTree>
    <p:extLst>
      <p:ext uri="{BB962C8B-B14F-4D97-AF65-F5344CB8AC3E}">
        <p14:creationId xmlns:p14="http://schemas.microsoft.com/office/powerpoint/2010/main" val="3895028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20780CC-F9EF-454C-B5A4-9A217CDE34E4}" type="datetimeFigureOut">
              <a:rPr lang="en-US" smtClean="0"/>
              <a:t>11/29/20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411FDC-1878-2449-9DDB-CDEAEA07AC40}" type="slidenum">
              <a:rPr lang="en-US" smtClean="0"/>
              <a:t>‹#›</a:t>
            </a:fld>
            <a:endParaRPr lang="en-US"/>
          </a:p>
        </p:txBody>
      </p:sp>
    </p:spTree>
    <p:extLst>
      <p:ext uri="{BB962C8B-B14F-4D97-AF65-F5344CB8AC3E}">
        <p14:creationId xmlns:p14="http://schemas.microsoft.com/office/powerpoint/2010/main" val="389981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20780CC-F9EF-454C-B5A4-9A217CDE34E4}" type="datetimeFigureOut">
              <a:rPr lang="en-US" smtClean="0"/>
              <a:t>11/29/20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0411FDC-1878-2449-9DDB-CDEAEA07AC40}" type="slidenum">
              <a:rPr lang="en-US" smtClean="0"/>
              <a:t>‹#›</a:t>
            </a:fld>
            <a:endParaRPr lang="en-US"/>
          </a:p>
        </p:txBody>
      </p:sp>
    </p:spTree>
    <p:extLst>
      <p:ext uri="{BB962C8B-B14F-4D97-AF65-F5344CB8AC3E}">
        <p14:creationId xmlns:p14="http://schemas.microsoft.com/office/powerpoint/2010/main" val="1818998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20780CC-F9EF-454C-B5A4-9A217CDE34E4}" type="datetimeFigureOut">
              <a:rPr lang="en-US" smtClean="0"/>
              <a:t>11/29/20</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0411FDC-1878-2449-9DDB-CDEAEA07AC40}" type="slidenum">
              <a:rPr lang="en-US" smtClean="0"/>
              <a:t>‹#›</a:t>
            </a:fld>
            <a:endParaRPr lang="en-US"/>
          </a:p>
        </p:txBody>
      </p:sp>
    </p:spTree>
    <p:extLst>
      <p:ext uri="{BB962C8B-B14F-4D97-AF65-F5344CB8AC3E}">
        <p14:creationId xmlns:p14="http://schemas.microsoft.com/office/powerpoint/2010/main" val="1002882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D20780CC-F9EF-454C-B5A4-9A217CDE34E4}" type="datetimeFigureOut">
              <a:rPr lang="en-US" smtClean="0"/>
              <a:t>11/29/20</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0411FDC-1878-2449-9DDB-CDEAEA07AC40}" type="slidenum">
              <a:rPr lang="en-US" smtClean="0"/>
              <a:t>‹#›</a:t>
            </a:fld>
            <a:endParaRPr lang="en-US"/>
          </a:p>
        </p:txBody>
      </p:sp>
    </p:spTree>
    <p:extLst>
      <p:ext uri="{BB962C8B-B14F-4D97-AF65-F5344CB8AC3E}">
        <p14:creationId xmlns:p14="http://schemas.microsoft.com/office/powerpoint/2010/main" val="1755382600"/>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fit4any1-412.com/"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CC268-7C19-FD4D-B117-3F251AB4AFA3}"/>
              </a:ext>
            </a:extLst>
          </p:cNvPr>
          <p:cNvSpPr>
            <a:spLocks noGrp="1"/>
          </p:cNvSpPr>
          <p:nvPr>
            <p:ph type="ctrTitle"/>
          </p:nvPr>
        </p:nvSpPr>
        <p:spPr>
          <a:xfrm>
            <a:off x="2558716" y="955309"/>
            <a:ext cx="7074568" cy="2898975"/>
          </a:xfrm>
        </p:spPr>
        <p:txBody>
          <a:bodyPr>
            <a:normAutofit/>
          </a:bodyPr>
          <a:lstStyle/>
          <a:p>
            <a:r>
              <a:rPr lang="en-US" sz="6600">
                <a:solidFill>
                  <a:srgbClr val="FFFFFF"/>
                </a:solidFill>
              </a:rPr>
              <a:t>Fit4Any1</a:t>
            </a:r>
          </a:p>
        </p:txBody>
      </p:sp>
      <p:sp>
        <p:nvSpPr>
          <p:cNvPr id="3" name="Subtitle 2">
            <a:extLst>
              <a:ext uri="{FF2B5EF4-FFF2-40B4-BE49-F238E27FC236}">
                <a16:creationId xmlns:a16="http://schemas.microsoft.com/office/drawing/2014/main" id="{11249E65-0CFF-8343-893D-CA4E2C63959F}"/>
              </a:ext>
            </a:extLst>
          </p:cNvPr>
          <p:cNvSpPr>
            <a:spLocks noGrp="1"/>
          </p:cNvSpPr>
          <p:nvPr>
            <p:ph type="subTitle" idx="1"/>
          </p:nvPr>
        </p:nvSpPr>
        <p:spPr>
          <a:xfrm>
            <a:off x="2634916" y="4533813"/>
            <a:ext cx="6930189" cy="938463"/>
          </a:xfrm>
        </p:spPr>
        <p:txBody>
          <a:bodyPr>
            <a:normAutofit/>
          </a:bodyPr>
          <a:lstStyle/>
          <a:p>
            <a:r>
              <a:rPr lang="en-US">
                <a:solidFill>
                  <a:srgbClr val="FFFFFF"/>
                </a:solidFill>
              </a:rPr>
              <a:t>By Elizabeth Miller</a:t>
            </a:r>
          </a:p>
        </p:txBody>
      </p:sp>
      <p:pic>
        <p:nvPicPr>
          <p:cNvPr id="5" name="Picture 4" descr="Icon&#10;&#10;Description automatically generated">
            <a:extLst>
              <a:ext uri="{FF2B5EF4-FFF2-40B4-BE49-F238E27FC236}">
                <a16:creationId xmlns:a16="http://schemas.microsoft.com/office/drawing/2014/main" id="{7B8C0036-DDDB-D340-BF1B-E34C86EFFFA0}"/>
              </a:ext>
            </a:extLst>
          </p:cNvPr>
          <p:cNvPicPr>
            <a:picLocks noChangeAspect="1"/>
          </p:cNvPicPr>
          <p:nvPr/>
        </p:nvPicPr>
        <p:blipFill>
          <a:blip r:embed="rId2"/>
          <a:stretch>
            <a:fillRect/>
          </a:stretch>
        </p:blipFill>
        <p:spPr>
          <a:xfrm>
            <a:off x="287897" y="2507522"/>
            <a:ext cx="2964754" cy="2964754"/>
          </a:xfrm>
          <a:prstGeom prst="rect">
            <a:avLst/>
          </a:prstGeom>
        </p:spPr>
      </p:pic>
    </p:spTree>
    <p:extLst>
      <p:ext uri="{BB962C8B-B14F-4D97-AF65-F5344CB8AC3E}">
        <p14:creationId xmlns:p14="http://schemas.microsoft.com/office/powerpoint/2010/main" val="4113771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AD46A-E094-1141-98F6-F1AEB174FD17}"/>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BCDD1A0C-317F-B84F-B49F-3B06C300E161}"/>
              </a:ext>
            </a:extLst>
          </p:cNvPr>
          <p:cNvSpPr>
            <a:spLocks noGrp="1"/>
          </p:cNvSpPr>
          <p:nvPr>
            <p:ph idx="1"/>
          </p:nvPr>
        </p:nvSpPr>
        <p:spPr/>
        <p:txBody>
          <a:bodyPr/>
          <a:lstStyle/>
          <a:p>
            <a:r>
              <a:rPr lang="en-US" dirty="0"/>
              <a:t>This is the first website I have ever had to develop from start to finish. It required significant research to get things to work appropriately.</a:t>
            </a:r>
          </a:p>
          <a:p>
            <a:r>
              <a:rPr lang="en-US" dirty="0"/>
              <a:t>I learned that there was a difference between </a:t>
            </a:r>
            <a:r>
              <a:rPr lang="en-US" dirty="0" err="1"/>
              <a:t>Wordpress.com</a:t>
            </a:r>
            <a:r>
              <a:rPr lang="en-US" dirty="0"/>
              <a:t> and </a:t>
            </a:r>
            <a:r>
              <a:rPr lang="en-US" dirty="0" err="1"/>
              <a:t>Wordpress.org</a:t>
            </a:r>
            <a:r>
              <a:rPr lang="en-US" dirty="0"/>
              <a:t> the hard way. My initial domain was registered with .com, but my website content was developed on .org.</a:t>
            </a:r>
          </a:p>
          <a:p>
            <a:r>
              <a:rPr lang="en-US" dirty="0"/>
              <a:t>My website was hacked less than 24 hours before the deadline. I had it secured with SSL/TLS, and had a malware remover on my site, but somehow, I was still hacked.</a:t>
            </a:r>
          </a:p>
        </p:txBody>
      </p:sp>
    </p:spTree>
    <p:extLst>
      <p:ext uri="{BB962C8B-B14F-4D97-AF65-F5344CB8AC3E}">
        <p14:creationId xmlns:p14="http://schemas.microsoft.com/office/powerpoint/2010/main" val="1610773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AB5C9-EE6C-564A-86FF-4B7F13002D3A}"/>
              </a:ext>
            </a:extLst>
          </p:cNvPr>
          <p:cNvSpPr>
            <a:spLocks noGrp="1"/>
          </p:cNvSpPr>
          <p:nvPr>
            <p:ph type="title"/>
          </p:nvPr>
        </p:nvSpPr>
        <p:spPr/>
        <p:txBody>
          <a:bodyPr/>
          <a:lstStyle/>
          <a:p>
            <a:r>
              <a:rPr lang="en-US" dirty="0"/>
              <a:t>Future Features</a:t>
            </a:r>
          </a:p>
        </p:txBody>
      </p:sp>
      <p:sp>
        <p:nvSpPr>
          <p:cNvPr id="3" name="Content Placeholder 2">
            <a:extLst>
              <a:ext uri="{FF2B5EF4-FFF2-40B4-BE49-F238E27FC236}">
                <a16:creationId xmlns:a16="http://schemas.microsoft.com/office/drawing/2014/main" id="{CEEF58A4-77A1-E541-B11E-072D1AAF29B0}"/>
              </a:ext>
            </a:extLst>
          </p:cNvPr>
          <p:cNvSpPr>
            <a:spLocks noGrp="1"/>
          </p:cNvSpPr>
          <p:nvPr>
            <p:ph idx="1"/>
          </p:nvPr>
        </p:nvSpPr>
        <p:spPr/>
        <p:txBody>
          <a:bodyPr/>
          <a:lstStyle/>
          <a:p>
            <a:pPr marL="0" indent="0">
              <a:buNone/>
            </a:pPr>
            <a:r>
              <a:rPr lang="en-US" dirty="0"/>
              <a:t>In the future, I hope to implement the following features on my site:</a:t>
            </a:r>
          </a:p>
          <a:p>
            <a:r>
              <a:rPr lang="en-US" dirty="0"/>
              <a:t>Advertising to generate some profit.</a:t>
            </a:r>
          </a:p>
          <a:p>
            <a:r>
              <a:rPr lang="en-US" dirty="0"/>
              <a:t>Links to tutorial videos demonstrating the proper form for each exercise on the workout builder.</a:t>
            </a:r>
          </a:p>
          <a:p>
            <a:r>
              <a:rPr lang="en-US" dirty="0"/>
              <a:t>A “workout of the day” on the general workout page that is written by me.</a:t>
            </a:r>
          </a:p>
          <a:p>
            <a:r>
              <a:rPr lang="en-US" dirty="0"/>
              <a:t>User connectivity and the ability to follow other users and view their profiles.</a:t>
            </a:r>
          </a:p>
          <a:p>
            <a:r>
              <a:rPr lang="en-US" dirty="0"/>
              <a:t>Even more home workout hacks and nutrition tips.</a:t>
            </a:r>
          </a:p>
        </p:txBody>
      </p:sp>
    </p:spTree>
    <p:extLst>
      <p:ext uri="{BB962C8B-B14F-4D97-AF65-F5344CB8AC3E}">
        <p14:creationId xmlns:p14="http://schemas.microsoft.com/office/powerpoint/2010/main" val="2315996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7026D-886D-A843-A720-DE677BBBACE9}"/>
              </a:ext>
            </a:extLst>
          </p:cNvPr>
          <p:cNvSpPr>
            <a:spLocks noGrp="1"/>
          </p:cNvSpPr>
          <p:nvPr>
            <p:ph type="title"/>
          </p:nvPr>
        </p:nvSpPr>
        <p:spPr>
          <a:xfrm>
            <a:off x="621792" y="1161288"/>
            <a:ext cx="3602736" cy="4526280"/>
          </a:xfrm>
        </p:spPr>
        <p:txBody>
          <a:bodyPr>
            <a:normAutofit/>
          </a:bodyPr>
          <a:lstStyle/>
          <a:p>
            <a:r>
              <a:rPr lang="en-US" sz="4000"/>
              <a:t>Objectives</a:t>
            </a:r>
          </a:p>
        </p:txBody>
      </p:sp>
      <p:sp>
        <p:nvSpPr>
          <p:cNvPr id="3" name="Content Placeholder 2">
            <a:extLst>
              <a:ext uri="{FF2B5EF4-FFF2-40B4-BE49-F238E27FC236}">
                <a16:creationId xmlns:a16="http://schemas.microsoft.com/office/drawing/2014/main" id="{9B3B4AC2-3FC4-3D45-A6A1-966FC84CA9E1}"/>
              </a:ext>
            </a:extLst>
          </p:cNvPr>
          <p:cNvSpPr>
            <a:spLocks noGrp="1"/>
          </p:cNvSpPr>
          <p:nvPr>
            <p:ph idx="1"/>
          </p:nvPr>
        </p:nvSpPr>
        <p:spPr>
          <a:xfrm>
            <a:off x="5434149" y="932688"/>
            <a:ext cx="5916603" cy="4992624"/>
          </a:xfrm>
        </p:spPr>
        <p:txBody>
          <a:bodyPr anchor="ctr">
            <a:normAutofit/>
          </a:bodyPr>
          <a:lstStyle/>
          <a:p>
            <a:r>
              <a:rPr lang="en-US" sz="2000" dirty="0"/>
              <a:t>The primary objective of my website is to make fitness and nutrition information and tools available for anyone.</a:t>
            </a:r>
          </a:p>
          <a:p>
            <a:r>
              <a:rPr lang="en-US" sz="2000" dirty="0"/>
              <a:t>With COVID-19, many gyms have been shut down. People are looking for useful tools to help them stay active and fit without the gym.</a:t>
            </a:r>
          </a:p>
          <a:p>
            <a:r>
              <a:rPr lang="en-US" dirty="0"/>
              <a:t>Even with some gyms reopening, the cost of a gym membership can be too expensive for some. This website is entirely free for users.</a:t>
            </a:r>
          </a:p>
          <a:p>
            <a:r>
              <a:rPr lang="en-US" dirty="0"/>
              <a:t>Many companies in the nutrition and fitness industry try to sell false information and useless products to profit off people’s insecurities. There is no profit generated on this website, and all information provided is researched and provided for the benefit of all users.</a:t>
            </a:r>
            <a:endParaRPr lang="en-US" sz="2000" dirty="0"/>
          </a:p>
        </p:txBody>
      </p:sp>
    </p:spTree>
    <p:extLst>
      <p:ext uri="{BB962C8B-B14F-4D97-AF65-F5344CB8AC3E}">
        <p14:creationId xmlns:p14="http://schemas.microsoft.com/office/powerpoint/2010/main" val="4158932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894DE-F3E8-AE45-8323-FFC638017623}"/>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F22757B0-2008-F949-9D61-D354FCB436E3}"/>
              </a:ext>
            </a:extLst>
          </p:cNvPr>
          <p:cNvSpPr>
            <a:spLocks noGrp="1"/>
          </p:cNvSpPr>
          <p:nvPr>
            <p:ph idx="1"/>
          </p:nvPr>
        </p:nvSpPr>
        <p:spPr/>
        <p:txBody>
          <a:bodyPr>
            <a:normAutofit/>
          </a:bodyPr>
          <a:lstStyle/>
          <a:p>
            <a:pPr marL="0" indent="0">
              <a:buNone/>
            </a:pPr>
            <a:r>
              <a:rPr lang="en-US" dirty="0"/>
              <a:t>User Account</a:t>
            </a:r>
          </a:p>
          <a:p>
            <a:r>
              <a:rPr lang="en-US" dirty="0"/>
              <a:t>Users can register for an account with a unique email and username along with a password.</a:t>
            </a:r>
          </a:p>
          <a:p>
            <a:r>
              <a:rPr lang="en-US" dirty="0"/>
              <a:t>User login information should be kept confidential and secured. This data would need to be stored.</a:t>
            </a:r>
          </a:p>
          <a:p>
            <a:r>
              <a:rPr lang="en-US" dirty="0"/>
              <a:t>Users should have the ability to change their passwords and credentials.</a:t>
            </a:r>
          </a:p>
          <a:p>
            <a:r>
              <a:rPr lang="en-US" dirty="0"/>
              <a:t>Users should be able to edit, view and write posts to their profile regarding their progress and more.</a:t>
            </a:r>
          </a:p>
        </p:txBody>
      </p:sp>
    </p:spTree>
    <p:extLst>
      <p:ext uri="{BB962C8B-B14F-4D97-AF65-F5344CB8AC3E}">
        <p14:creationId xmlns:p14="http://schemas.microsoft.com/office/powerpoint/2010/main" val="3368007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894DE-F3E8-AE45-8323-FFC638017623}"/>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F22757B0-2008-F949-9D61-D354FCB436E3}"/>
              </a:ext>
            </a:extLst>
          </p:cNvPr>
          <p:cNvSpPr>
            <a:spLocks noGrp="1"/>
          </p:cNvSpPr>
          <p:nvPr>
            <p:ph idx="1"/>
          </p:nvPr>
        </p:nvSpPr>
        <p:spPr/>
        <p:txBody>
          <a:bodyPr>
            <a:normAutofit fontScale="77500" lnSpcReduction="20000"/>
          </a:bodyPr>
          <a:lstStyle/>
          <a:p>
            <a:pPr marL="0" indent="0">
              <a:buNone/>
            </a:pPr>
            <a:r>
              <a:rPr lang="en-US" dirty="0"/>
              <a:t>Workout Pages</a:t>
            </a:r>
          </a:p>
          <a:p>
            <a:r>
              <a:rPr lang="en-US" dirty="0"/>
              <a:t>Workout Page</a:t>
            </a:r>
          </a:p>
          <a:p>
            <a:pPr lvl="1"/>
            <a:r>
              <a:rPr lang="en-US" dirty="0"/>
              <a:t>This page will prompt the user for their primary strength goal and will output the appropriate workout “split” for them based on their given input.</a:t>
            </a:r>
          </a:p>
          <a:p>
            <a:r>
              <a:rPr lang="en-US" dirty="0"/>
              <a:t>Home and Gym Workout Pages</a:t>
            </a:r>
          </a:p>
          <a:p>
            <a:pPr lvl="1"/>
            <a:r>
              <a:rPr lang="en-US" dirty="0"/>
              <a:t>At the bottom of these pages, the user must select the workout they would like to complete for that day. They will choose from either the “Push”, “Pull” or “Leg” workout plans.</a:t>
            </a:r>
          </a:p>
          <a:p>
            <a:r>
              <a:rPr lang="en-US" dirty="0"/>
              <a:t>Workout Builder</a:t>
            </a:r>
          </a:p>
          <a:p>
            <a:pPr lvl="1"/>
            <a:r>
              <a:rPr lang="en-US" dirty="0"/>
              <a:t>After the user has inputted their workout selection, the user will be redirected to the respective workout plan builder based on what they selected. </a:t>
            </a:r>
          </a:p>
          <a:p>
            <a:pPr lvl="1"/>
            <a:r>
              <a:rPr lang="en-US" dirty="0"/>
              <a:t>The workout builder should be broken down into 3 sections: compound exercises, accessory exercises and either cardio or core finishing exercises.</a:t>
            </a:r>
          </a:p>
          <a:p>
            <a:pPr lvl="1"/>
            <a:r>
              <a:rPr lang="en-US" dirty="0"/>
              <a:t>In each section, there will be a list of many different exercises the user may choose from. The user will check off the boxes of the exercises they wish to include in their workout.</a:t>
            </a:r>
          </a:p>
          <a:p>
            <a:pPr lvl="1"/>
            <a:r>
              <a:rPr lang="en-US" dirty="0"/>
              <a:t>After the user has selected the appropriate boxes, the site will provide a workout plan summary of the user’s selections.</a:t>
            </a:r>
          </a:p>
        </p:txBody>
      </p:sp>
    </p:spTree>
    <p:extLst>
      <p:ext uri="{BB962C8B-B14F-4D97-AF65-F5344CB8AC3E}">
        <p14:creationId xmlns:p14="http://schemas.microsoft.com/office/powerpoint/2010/main" val="3597668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894DE-F3E8-AE45-8323-FFC638017623}"/>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F22757B0-2008-F949-9D61-D354FCB436E3}"/>
              </a:ext>
            </a:extLst>
          </p:cNvPr>
          <p:cNvSpPr>
            <a:spLocks noGrp="1"/>
          </p:cNvSpPr>
          <p:nvPr>
            <p:ph idx="1"/>
          </p:nvPr>
        </p:nvSpPr>
        <p:spPr/>
        <p:txBody>
          <a:bodyPr>
            <a:normAutofit/>
          </a:bodyPr>
          <a:lstStyle/>
          <a:p>
            <a:pPr marL="0" indent="0">
              <a:buNone/>
            </a:pPr>
            <a:r>
              <a:rPr lang="en-US" dirty="0"/>
              <a:t>Nutrition Pages</a:t>
            </a:r>
          </a:p>
          <a:p>
            <a:r>
              <a:rPr lang="en-US" dirty="0"/>
              <a:t>Weight Tracking</a:t>
            </a:r>
          </a:p>
          <a:p>
            <a:pPr lvl="1"/>
            <a:r>
              <a:rPr lang="en-US" dirty="0"/>
              <a:t>This page will allow the user to input their target bodyweight and log their weight over time.</a:t>
            </a:r>
          </a:p>
          <a:p>
            <a:pPr lvl="1"/>
            <a:r>
              <a:rPr lang="en-US" dirty="0"/>
              <a:t>After two or more weights have been logged, the site should output a graphical display of the user’s weight change over time. It should also show the user’s target weight in relation to their current weight.</a:t>
            </a:r>
          </a:p>
          <a:p>
            <a:pPr lvl="1"/>
            <a:r>
              <a:rPr lang="en-US" dirty="0"/>
              <a:t>Logged in users should be able to view their previously logged weights when they are signed in. Thus, this data should be stored.</a:t>
            </a:r>
          </a:p>
        </p:txBody>
      </p:sp>
    </p:spTree>
    <p:extLst>
      <p:ext uri="{BB962C8B-B14F-4D97-AF65-F5344CB8AC3E}">
        <p14:creationId xmlns:p14="http://schemas.microsoft.com/office/powerpoint/2010/main" val="100506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894DE-F3E8-AE45-8323-FFC638017623}"/>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F22757B0-2008-F949-9D61-D354FCB436E3}"/>
              </a:ext>
            </a:extLst>
          </p:cNvPr>
          <p:cNvSpPr>
            <a:spLocks noGrp="1"/>
          </p:cNvSpPr>
          <p:nvPr>
            <p:ph idx="1"/>
          </p:nvPr>
        </p:nvSpPr>
        <p:spPr/>
        <p:txBody>
          <a:bodyPr>
            <a:normAutofit fontScale="92500" lnSpcReduction="20000"/>
          </a:bodyPr>
          <a:lstStyle/>
          <a:p>
            <a:r>
              <a:rPr lang="en-US" dirty="0"/>
              <a:t>Calorie Tracking</a:t>
            </a:r>
          </a:p>
          <a:p>
            <a:pPr lvl="1"/>
            <a:r>
              <a:rPr lang="en-US" dirty="0"/>
              <a:t>Calorie and Protein intake calculator</a:t>
            </a:r>
          </a:p>
          <a:p>
            <a:pPr lvl="2"/>
            <a:r>
              <a:rPr lang="en-US" dirty="0"/>
              <a:t>This feature accepts user input regarding the user’s goal bodyweight and outputs their recommended daily calorie and protein intake.</a:t>
            </a:r>
          </a:p>
          <a:p>
            <a:pPr lvl="1"/>
            <a:r>
              <a:rPr lang="en-US" dirty="0"/>
              <a:t>Meal tracker</a:t>
            </a:r>
          </a:p>
          <a:p>
            <a:pPr lvl="2"/>
            <a:r>
              <a:rPr lang="en-US" dirty="0"/>
              <a:t>This feature should accept user input regarding the user’s daily calorie goal.</a:t>
            </a:r>
          </a:p>
          <a:p>
            <a:pPr lvl="2"/>
            <a:r>
              <a:rPr lang="en-US" dirty="0"/>
              <a:t>It should display a progress wheel to show how many calories the user has logged as compared to their total daily goal.</a:t>
            </a:r>
          </a:p>
          <a:p>
            <a:pPr lvl="2"/>
            <a:r>
              <a:rPr lang="en-US" dirty="0"/>
              <a:t>It should show how many calories the user has left in the day.</a:t>
            </a:r>
          </a:p>
          <a:p>
            <a:pPr lvl="2"/>
            <a:r>
              <a:rPr lang="en-US" dirty="0"/>
              <a:t>It provides sections for each meal where the user may log their foods for that meal.</a:t>
            </a:r>
          </a:p>
          <a:p>
            <a:pPr lvl="2"/>
            <a:r>
              <a:rPr lang="en-US" dirty="0"/>
              <a:t>The user should input the macros and calories of each food they choose to log.</a:t>
            </a:r>
          </a:p>
          <a:p>
            <a:pPr lvl="2"/>
            <a:r>
              <a:rPr lang="en-US" dirty="0"/>
              <a:t>All logged foods should be saved in case the user wishes to log that food again in the future.</a:t>
            </a:r>
          </a:p>
        </p:txBody>
      </p:sp>
    </p:spTree>
    <p:extLst>
      <p:ext uri="{BB962C8B-B14F-4D97-AF65-F5344CB8AC3E}">
        <p14:creationId xmlns:p14="http://schemas.microsoft.com/office/powerpoint/2010/main" val="1362279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894DE-F3E8-AE45-8323-FFC638017623}"/>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F22757B0-2008-F949-9D61-D354FCB436E3}"/>
              </a:ext>
            </a:extLst>
          </p:cNvPr>
          <p:cNvSpPr>
            <a:spLocks noGrp="1"/>
          </p:cNvSpPr>
          <p:nvPr>
            <p:ph idx="1"/>
          </p:nvPr>
        </p:nvSpPr>
        <p:spPr/>
        <p:txBody>
          <a:bodyPr>
            <a:normAutofit/>
          </a:bodyPr>
          <a:lstStyle/>
          <a:p>
            <a:r>
              <a:rPr lang="en-US" dirty="0"/>
              <a:t>Developed on </a:t>
            </a:r>
            <a:r>
              <a:rPr lang="en-US" dirty="0" err="1"/>
              <a:t>WordPress.org</a:t>
            </a:r>
            <a:endParaRPr lang="en-US" dirty="0"/>
          </a:p>
          <a:p>
            <a:r>
              <a:rPr lang="en-US" dirty="0"/>
              <a:t>Hosting from </a:t>
            </a:r>
            <a:r>
              <a:rPr lang="en-US" dirty="0" err="1"/>
              <a:t>DreamHost</a:t>
            </a:r>
            <a:endParaRPr lang="en-US" dirty="0"/>
          </a:p>
          <a:p>
            <a:r>
              <a:rPr lang="en-US" dirty="0" err="1"/>
              <a:t>Elementor</a:t>
            </a:r>
            <a:r>
              <a:rPr lang="en-US" dirty="0"/>
              <a:t> used for site interface</a:t>
            </a:r>
          </a:p>
          <a:p>
            <a:r>
              <a:rPr lang="en-US" dirty="0" err="1"/>
              <a:t>Unsplash</a:t>
            </a:r>
            <a:r>
              <a:rPr lang="en-US" dirty="0"/>
              <a:t> for free images</a:t>
            </a:r>
          </a:p>
          <a:p>
            <a:r>
              <a:rPr lang="en-US" dirty="0"/>
              <a:t>Ultimate Member plugin to handle user registration</a:t>
            </a:r>
          </a:p>
          <a:p>
            <a:r>
              <a:rPr lang="en-US" dirty="0"/>
              <a:t>phpMyAdmin for website’s database</a:t>
            </a:r>
          </a:p>
          <a:p>
            <a:r>
              <a:rPr lang="en-US" dirty="0"/>
              <a:t>GitHub used for backup files and documentation</a:t>
            </a:r>
          </a:p>
          <a:p>
            <a:r>
              <a:rPr lang="en-US" dirty="0"/>
              <a:t>Meal Tracker plugin for logging daily meals</a:t>
            </a:r>
          </a:p>
          <a:p>
            <a:r>
              <a:rPr lang="en-US" dirty="0"/>
              <a:t>Weight Tracker plugin for logging weight change</a:t>
            </a:r>
          </a:p>
          <a:p>
            <a:r>
              <a:rPr lang="en-US" dirty="0"/>
              <a:t>Calculated Fields Form plugin for caloric intake calculator and workout builders.</a:t>
            </a:r>
          </a:p>
        </p:txBody>
      </p:sp>
    </p:spTree>
    <p:extLst>
      <p:ext uri="{BB962C8B-B14F-4D97-AF65-F5344CB8AC3E}">
        <p14:creationId xmlns:p14="http://schemas.microsoft.com/office/powerpoint/2010/main" val="2466536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8D8C5A-D6A8-4B82-A915-65B3BE9DE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1A4306A5-A549-4C0D-A7D2-34D4D4A99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488E6146-1C0A-4739-84A4-CE454A7B2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460402D-AB9E-48E4-8428-A64F11D08FE7}"/>
              </a:ext>
            </a:extLst>
          </p:cNvPr>
          <p:cNvPicPr>
            <a:picLocks noChangeAspect="1"/>
          </p:cNvPicPr>
          <p:nvPr/>
        </p:nvPicPr>
        <p:blipFill rotWithShape="1">
          <a:blip r:embed="rId2"/>
          <a:srcRect/>
          <a:stretch/>
        </p:blipFill>
        <p:spPr>
          <a:xfrm>
            <a:off x="20" y="10"/>
            <a:ext cx="12191980" cy="6857990"/>
          </a:xfrm>
          <a:prstGeom prst="rect">
            <a:avLst/>
          </a:prstGeom>
        </p:spPr>
      </p:pic>
      <p:sp>
        <p:nvSpPr>
          <p:cNvPr id="15" name="Rectangle 14">
            <a:extLst>
              <a:ext uri="{FF2B5EF4-FFF2-40B4-BE49-F238E27FC236}">
                <a16:creationId xmlns:a16="http://schemas.microsoft.com/office/drawing/2014/main" id="{56DB519C-E7E6-4ED7-8440-9702C7004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6" y="4367639"/>
            <a:ext cx="8129873" cy="1852186"/>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C4D72F5-B136-5145-B8CC-6D9800E71D8F}"/>
              </a:ext>
            </a:extLst>
          </p:cNvPr>
          <p:cNvSpPr>
            <a:spLocks noGrp="1"/>
          </p:cNvSpPr>
          <p:nvPr>
            <p:ph type="title"/>
          </p:nvPr>
        </p:nvSpPr>
        <p:spPr>
          <a:xfrm>
            <a:off x="4479791" y="4530145"/>
            <a:ext cx="7151914" cy="1065690"/>
          </a:xfrm>
        </p:spPr>
        <p:txBody>
          <a:bodyPr vert="horz" lIns="91440" tIns="45720" rIns="91440" bIns="45720" rtlCol="0" anchor="b">
            <a:normAutofit/>
          </a:bodyPr>
          <a:lstStyle/>
          <a:p>
            <a:r>
              <a:rPr lang="en-US" sz="5400" spc="-100"/>
              <a:t>Functionality</a:t>
            </a:r>
          </a:p>
        </p:txBody>
      </p:sp>
      <p:sp>
        <p:nvSpPr>
          <p:cNvPr id="3" name="TextBox 2">
            <a:extLst>
              <a:ext uri="{FF2B5EF4-FFF2-40B4-BE49-F238E27FC236}">
                <a16:creationId xmlns:a16="http://schemas.microsoft.com/office/drawing/2014/main" id="{CEF77199-E991-0643-ABDF-32F914AA295E}"/>
              </a:ext>
            </a:extLst>
          </p:cNvPr>
          <p:cNvSpPr txBox="1"/>
          <p:nvPr/>
        </p:nvSpPr>
        <p:spPr>
          <a:xfrm>
            <a:off x="4570809" y="5478114"/>
            <a:ext cx="3455581" cy="379663"/>
          </a:xfrm>
          <a:prstGeom prst="rect">
            <a:avLst/>
          </a:prstGeom>
          <a:noFill/>
        </p:spPr>
        <p:txBody>
          <a:bodyPr wrap="square" rtlCol="0">
            <a:spAutoFit/>
          </a:bodyPr>
          <a:lstStyle/>
          <a:p>
            <a:r>
              <a:rPr lang="en-US" dirty="0">
                <a:solidFill>
                  <a:schemeClr val="bg1"/>
                </a:solidFill>
              </a:rPr>
              <a:t>www.</a:t>
            </a:r>
            <a:r>
              <a:rPr lang="en-US" dirty="0">
                <a:solidFill>
                  <a:schemeClr val="bg1"/>
                </a:solidFill>
                <a:hlinkClick r:id="rId3"/>
              </a:rPr>
              <a:t>fit4any1-412</a:t>
            </a:r>
            <a:r>
              <a:rPr lang="en-US" dirty="0">
                <a:solidFill>
                  <a:schemeClr val="bg1"/>
                </a:solidFill>
              </a:rPr>
              <a:t>.com</a:t>
            </a:r>
          </a:p>
        </p:txBody>
      </p:sp>
    </p:spTree>
    <p:extLst>
      <p:ext uri="{BB962C8B-B14F-4D97-AF65-F5344CB8AC3E}">
        <p14:creationId xmlns:p14="http://schemas.microsoft.com/office/powerpoint/2010/main" val="3805631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102E8E4-3982-4884-AA0F-68EC37047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3D25F5-3D68-AE4F-B9C2-97B8A919A33C}"/>
              </a:ext>
            </a:extLst>
          </p:cNvPr>
          <p:cNvSpPr>
            <a:spLocks noGrp="1"/>
          </p:cNvSpPr>
          <p:nvPr>
            <p:ph type="title"/>
          </p:nvPr>
        </p:nvSpPr>
        <p:spPr>
          <a:xfrm>
            <a:off x="7204364" y="1405464"/>
            <a:ext cx="4318755" cy="4690532"/>
          </a:xfrm>
        </p:spPr>
        <p:txBody>
          <a:bodyPr anchor="b">
            <a:normAutofit/>
          </a:bodyPr>
          <a:lstStyle/>
          <a:p>
            <a:pPr algn="r"/>
            <a:r>
              <a:rPr lang="en-US" dirty="0">
                <a:solidFill>
                  <a:schemeClr val="accent1"/>
                </a:solidFill>
              </a:rPr>
              <a:t>Content Restriction</a:t>
            </a:r>
          </a:p>
        </p:txBody>
      </p:sp>
      <p:sp>
        <p:nvSpPr>
          <p:cNvPr id="10" name="Rectangle 9">
            <a:extLst>
              <a:ext uri="{FF2B5EF4-FFF2-40B4-BE49-F238E27FC236}">
                <a16:creationId xmlns:a16="http://schemas.microsoft.com/office/drawing/2014/main" id="{51EB3F61-F91A-45E6-81DA-F22A4CBAC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8"/>
            <a:ext cx="1286934" cy="5333999"/>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C0D1CB9A-4C6B-4843-B8E9-CD0071D37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CA6C6D55-49FB-8B47-ABE7-0B114252853E}"/>
              </a:ext>
            </a:extLst>
          </p:cNvPr>
          <p:cNvPicPr>
            <a:picLocks noChangeAspect="1"/>
          </p:cNvPicPr>
          <p:nvPr/>
        </p:nvPicPr>
        <p:blipFill>
          <a:blip r:embed="rId3"/>
          <a:stretch>
            <a:fillRect/>
          </a:stretch>
        </p:blipFill>
        <p:spPr>
          <a:xfrm>
            <a:off x="0" y="0"/>
            <a:ext cx="12192000" cy="2277533"/>
          </a:xfrm>
          <a:prstGeom prst="rect">
            <a:avLst/>
          </a:prstGeom>
        </p:spPr>
      </p:pic>
      <p:sp>
        <p:nvSpPr>
          <p:cNvPr id="6" name="TextBox 5">
            <a:extLst>
              <a:ext uri="{FF2B5EF4-FFF2-40B4-BE49-F238E27FC236}">
                <a16:creationId xmlns:a16="http://schemas.microsoft.com/office/drawing/2014/main" id="{A2EA565B-0EBB-E646-8825-9E86C3E4AD0F}"/>
              </a:ext>
            </a:extLst>
          </p:cNvPr>
          <p:cNvSpPr txBox="1"/>
          <p:nvPr/>
        </p:nvSpPr>
        <p:spPr>
          <a:xfrm>
            <a:off x="1447804" y="3309601"/>
            <a:ext cx="6433214" cy="1754326"/>
          </a:xfrm>
          <a:prstGeom prst="rect">
            <a:avLst/>
          </a:prstGeom>
          <a:noFill/>
        </p:spPr>
        <p:txBody>
          <a:bodyPr wrap="square" rtlCol="0">
            <a:spAutoFit/>
          </a:bodyPr>
          <a:lstStyle/>
          <a:p>
            <a:r>
              <a:rPr lang="en-US" dirty="0"/>
              <a:t>Pages restricted to logged-in users only include:</a:t>
            </a:r>
          </a:p>
          <a:p>
            <a:pPr marL="285750" indent="-285750">
              <a:buFont typeface="Arial" panose="020B0604020202020204" pitchFamily="34" charset="0"/>
              <a:buChar char="•"/>
            </a:pPr>
            <a:r>
              <a:rPr lang="en-US" dirty="0"/>
              <a:t>User profile page</a:t>
            </a:r>
          </a:p>
          <a:p>
            <a:pPr marL="285750" indent="-285750">
              <a:buFont typeface="Arial" panose="020B0604020202020204" pitchFamily="34" charset="0"/>
              <a:buChar char="•"/>
            </a:pPr>
            <a:r>
              <a:rPr lang="en-US" dirty="0"/>
              <a:t>Home workouts</a:t>
            </a:r>
          </a:p>
          <a:p>
            <a:pPr marL="285750" indent="-285750">
              <a:buFont typeface="Arial" panose="020B0604020202020204" pitchFamily="34" charset="0"/>
              <a:buChar char="•"/>
            </a:pPr>
            <a:r>
              <a:rPr lang="en-US" dirty="0"/>
              <a:t>Gym workouts</a:t>
            </a:r>
          </a:p>
          <a:p>
            <a:pPr marL="285750" indent="-285750">
              <a:buFont typeface="Arial" panose="020B0604020202020204" pitchFamily="34" charset="0"/>
              <a:buChar char="•"/>
            </a:pPr>
            <a:r>
              <a:rPr lang="en-US" dirty="0"/>
              <a:t>Weight tracking</a:t>
            </a:r>
          </a:p>
          <a:p>
            <a:pPr marL="285750" indent="-285750">
              <a:buFont typeface="Arial" panose="020B0604020202020204" pitchFamily="34" charset="0"/>
              <a:buChar char="•"/>
            </a:pPr>
            <a:r>
              <a:rPr lang="en-US" dirty="0"/>
              <a:t>Calorie tracking</a:t>
            </a:r>
          </a:p>
        </p:txBody>
      </p:sp>
    </p:spTree>
    <p:extLst>
      <p:ext uri="{BB962C8B-B14F-4D97-AF65-F5344CB8AC3E}">
        <p14:creationId xmlns:p14="http://schemas.microsoft.com/office/powerpoint/2010/main" val="2288630159"/>
      </p:ext>
    </p:extLst>
  </p:cSld>
  <p:clrMapOvr>
    <a:masterClrMapping/>
  </p:clrMapOvr>
</p:sld>
</file>

<file path=ppt/theme/theme1.xml><?xml version="1.0" encoding="utf-8"?>
<a:theme xmlns:a="http://schemas.openxmlformats.org/drawingml/2006/main" name="Frame">
  <a:themeElements>
    <a:clrScheme name="Custom 3">
      <a:dk1>
        <a:srgbClr val="000000"/>
      </a:dk1>
      <a:lt1>
        <a:srgbClr val="FFFFFF"/>
      </a:lt1>
      <a:dk2>
        <a:srgbClr val="EF6737"/>
      </a:dk2>
      <a:lt2>
        <a:srgbClr val="FBEEC9"/>
      </a:lt2>
      <a:accent1>
        <a:srgbClr val="EF6737"/>
      </a:accent1>
      <a:accent2>
        <a:srgbClr val="EF6636"/>
      </a:accent2>
      <a:accent3>
        <a:srgbClr val="EF6636"/>
      </a:accent3>
      <a:accent4>
        <a:srgbClr val="C3986D"/>
      </a:accent4>
      <a:accent5>
        <a:srgbClr val="A19574"/>
      </a:accent5>
      <a:accent6>
        <a:srgbClr val="C17529"/>
      </a:accent6>
      <a:hlink>
        <a:srgbClr val="AD1F1F"/>
      </a:hlink>
      <a:folHlink>
        <a:srgbClr val="FFC42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879</Words>
  <Application>Microsoft Macintosh PowerPoint</Application>
  <PresentationFormat>Widescreen</PresentationFormat>
  <Paragraphs>73</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Corbel</vt:lpstr>
      <vt:lpstr>Wingdings 2</vt:lpstr>
      <vt:lpstr>Frame</vt:lpstr>
      <vt:lpstr>Fit4Any1</vt:lpstr>
      <vt:lpstr>Objectives</vt:lpstr>
      <vt:lpstr>Requirements</vt:lpstr>
      <vt:lpstr>Requirements</vt:lpstr>
      <vt:lpstr>Requirements</vt:lpstr>
      <vt:lpstr>Requirements</vt:lpstr>
      <vt:lpstr>Tools</vt:lpstr>
      <vt:lpstr>Functionality</vt:lpstr>
      <vt:lpstr>Content Restriction</vt:lpstr>
      <vt:lpstr>Challenges</vt:lpstr>
      <vt:lpstr>Future Features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Fit4Any1</dc:title>
  <dc:creator>Miller, Elizabeth</dc:creator>
  <cp:lastModifiedBy>Miller, Elizabeth</cp:lastModifiedBy>
  <cp:revision>12</cp:revision>
  <dcterms:created xsi:type="dcterms:W3CDTF">2020-11-29T17:46:18Z</dcterms:created>
  <dcterms:modified xsi:type="dcterms:W3CDTF">2020-11-29T23:34:37Z</dcterms:modified>
</cp:coreProperties>
</file>