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64" r:id="rId3"/>
    <p:sldId id="266" r:id="rId4"/>
    <p:sldId id="267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00"/>
    <p:restoredTop sz="94676"/>
  </p:normalViewPr>
  <p:slideViewPr>
    <p:cSldViewPr snapToGrid="0" snapToObjects="1">
      <p:cViewPr varScale="1">
        <p:scale>
          <a:sx n="65" d="100"/>
          <a:sy n="65" d="100"/>
        </p:scale>
        <p:origin x="224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A819C-3CA6-A441-83E7-60ED6038F349}" type="datetimeFigureOut">
              <a:rPr kumimoji="1" lang="ko-KR" altLang="en-US" smtClean="0"/>
              <a:t>2019. 8. 23.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68F05-7A49-6947-AFA4-D0A8B9A7EC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34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68F05-7A49-6947-AFA4-D0A8B9A7EC26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3090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68F05-7A49-6947-AFA4-D0A8B9A7EC26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8293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68F05-7A49-6947-AFA4-D0A8B9A7EC26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56086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ED1A5-687F-6741-9975-DACF22DB4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82C161-B56E-5A44-BA52-CD61AD27C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3DE77-1DFE-AB40-AA14-AD2FA8C1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F43A-2830-4046-B749-03DDCFDBDFAF}" type="datetimeFigureOut">
              <a:rPr kumimoji="1" lang="ko-KR" altLang="en-US" smtClean="0"/>
              <a:t>2019. 8. 23.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6198DE-2B6D-BD45-ABFE-FEBDCE21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02A4A-7F4D-2F4B-B929-D3F7D08D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CF19-70FA-FC4C-8B3A-129205BDC2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644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380F-ED12-4547-AB76-6779A1346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95E679-8B95-D841-B9B0-BAA3E02D7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43899-248A-384D-A512-DEBF838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F43A-2830-4046-B749-03DDCFDBDFAF}" type="datetimeFigureOut">
              <a:rPr kumimoji="1" lang="ko-KR" altLang="en-US" smtClean="0"/>
              <a:t>2019. 8. 23.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822145-8B1E-E946-B2BE-2E2513D8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6F716E-D4AC-564A-94A1-CB6523C0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CF19-70FA-FC4C-8B3A-129205BDC2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804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13AAD5-2C76-DD49-9867-A5EE329D4A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68D3B4-D9D8-9940-83BD-E5BC5F924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6EE43F-A11B-DC48-A515-1B7F4262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F43A-2830-4046-B749-03DDCFDBDFAF}" type="datetimeFigureOut">
              <a:rPr kumimoji="1" lang="ko-KR" altLang="en-US" smtClean="0"/>
              <a:t>2019. 8. 23.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CCC49-3B19-D045-9AF5-69B8E715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AB6DDF-5305-8F42-B718-054ED617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CF19-70FA-FC4C-8B3A-129205BDC2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486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44534-56F3-8E4B-8F94-96B0306A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10033-1540-0543-8751-703A1AAAD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FF707B-68AA-CD4C-90C3-5A319FCC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F43A-2830-4046-B749-03DDCFDBDFAF}" type="datetimeFigureOut">
              <a:rPr kumimoji="1" lang="ko-KR" altLang="en-US" smtClean="0"/>
              <a:t>2019. 8. 23.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AE5C1-B2BB-1A44-B3D6-D4874EBE4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FF25DE-9EE9-8848-8835-8B13B2FC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CF19-70FA-FC4C-8B3A-129205BDC2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425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1074D-DD58-B744-ACE4-17E4440D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520E38-6E64-9A4C-8A63-6A6862C1C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B3DC41-1204-5741-A399-42594914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F43A-2830-4046-B749-03DDCFDBDFAF}" type="datetimeFigureOut">
              <a:rPr kumimoji="1" lang="ko-KR" altLang="en-US" smtClean="0"/>
              <a:t>2019. 8. 23.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004D68-4703-7D45-BEE7-2479D9095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22C976-C1DA-444F-8401-05B697CB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CF19-70FA-FC4C-8B3A-129205BDC2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391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57431-8C9F-1845-A009-C2F8FA75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DE441E-0CD4-934F-B513-C594C3F88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9E492E-8924-F542-9D2F-11BEAD543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FB6A04-8C82-C448-A608-6217AB24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F43A-2830-4046-B749-03DDCFDBDFAF}" type="datetimeFigureOut">
              <a:rPr kumimoji="1" lang="ko-KR" altLang="en-US" smtClean="0"/>
              <a:t>2019. 8. 23.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2B5C68-109F-6647-934B-AE435C4F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63DC99-CC6D-4F4B-A1B2-AD26C863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CF19-70FA-FC4C-8B3A-129205BDC2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797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8F7C0-85D6-4547-BB8A-EC2135AED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E4DCB9-3E2F-394F-871C-4788EFA7D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2C05C3-1AAF-6A4D-B260-D5701A344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AC22B3-97AF-C04F-8382-17DC10F24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863C6D-D8EA-7043-88F0-E49FDCA7D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1B9D8E-A053-B74E-A390-83525FDF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F43A-2830-4046-B749-03DDCFDBDFAF}" type="datetimeFigureOut">
              <a:rPr kumimoji="1" lang="ko-KR" altLang="en-US" smtClean="0"/>
              <a:t>2019. 8. 23.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12CE5E-555C-3A4F-8500-7FCE16241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1CC6AD-C6F9-C342-81E4-E8971BBC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CF19-70FA-FC4C-8B3A-129205BDC2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041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70FC0-67BA-BA4C-83BB-F551CF3F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269C06-1C6D-434C-BAA3-47158990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F43A-2830-4046-B749-03DDCFDBDFAF}" type="datetimeFigureOut">
              <a:rPr kumimoji="1" lang="ko-KR" altLang="en-US" smtClean="0"/>
              <a:t>2019. 8. 23.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100BB0-C7C1-6B4A-8AE0-39B2FB9F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D869C0-A9F6-484C-BB82-628D8B4C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CF19-70FA-FC4C-8B3A-129205BDC2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6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0CF62F-CC3B-8E43-9E92-11F743C2F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F43A-2830-4046-B749-03DDCFDBDFAF}" type="datetimeFigureOut">
              <a:rPr kumimoji="1" lang="ko-KR" altLang="en-US" smtClean="0"/>
              <a:t>2019. 8. 23.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E04680-710A-614C-89F3-164C4D1D8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DB5D50-D1C8-2F4F-AE0F-310E245F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CF19-70FA-FC4C-8B3A-129205BDC2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562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FAF8E-2810-9544-AB63-A1FF9C90C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11B4D1-E506-6245-B2E0-0284A5B6E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1F7CB3-623C-2C48-81D6-4AB71B5E4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A90C69-D450-E941-9832-0BD880611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F43A-2830-4046-B749-03DDCFDBDFAF}" type="datetimeFigureOut">
              <a:rPr kumimoji="1" lang="ko-KR" altLang="en-US" smtClean="0"/>
              <a:t>2019. 8. 23.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233797-CCED-2148-A288-DBA71FA5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D1DC43-E903-4F4A-B94A-BEB75895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CF19-70FA-FC4C-8B3A-129205BDC2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371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F3EC2-60EA-8644-BD7A-5BE9152EB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A7478C-FA7A-CC47-89E5-87B958AA5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57488-08A7-BB4F-8F36-158A6EC92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0DCA44-3CD8-264C-AD9D-0CD54E42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F43A-2830-4046-B749-03DDCFDBDFAF}" type="datetimeFigureOut">
              <a:rPr kumimoji="1" lang="ko-KR" altLang="en-US" smtClean="0"/>
              <a:t>2019. 8. 23.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635229-F889-6744-99D0-16D0904C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5CC8A8-100F-1442-8DD5-99EDEF861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CF19-70FA-FC4C-8B3A-129205BDC2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527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5B3FA8-F425-664F-8A17-B9B2F7CB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2D85E7-7D90-6B46-8721-CC257D39A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AE1AC-C8C8-D840-A60E-83ED47EF8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2F43A-2830-4046-B749-03DDCFDBDFAF}" type="datetimeFigureOut">
              <a:rPr kumimoji="1" lang="ko-KR" altLang="en-US" smtClean="0"/>
              <a:t>2019. 8. 23.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D1AC3C-5150-CD4F-8BC4-EAA314DCF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F66D5-6494-524E-AB79-A363990B1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7CF19-70FA-FC4C-8B3A-129205BDC2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874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7953A1-76D6-A74C-8537-E0F1A82FB73A}"/>
              </a:ext>
            </a:extLst>
          </p:cNvPr>
          <p:cNvSpPr txBox="1"/>
          <p:nvPr/>
        </p:nvSpPr>
        <p:spPr>
          <a:xfrm>
            <a:off x="4392118" y="5324859"/>
            <a:ext cx="75087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18. </a:t>
            </a:r>
            <a:r>
              <a:rPr lang="en" altLang="ko-KR" sz="40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Object.create</a:t>
            </a:r>
            <a:r>
              <a:rPr lang="en" altLang="ko-KR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()</a:t>
            </a:r>
            <a:r>
              <a:rPr kumimoji="1" lang="en-US" altLang="ko-KR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, </a:t>
            </a:r>
            <a:r>
              <a:rPr lang="en" altLang="ko-KR" sz="40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Object.assign</a:t>
            </a:r>
            <a:r>
              <a:rPr lang="en" altLang="ko-KR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B86182-302C-C645-9B60-A9342C497D93}"/>
              </a:ext>
            </a:extLst>
          </p:cNvPr>
          <p:cNvSpPr txBox="1"/>
          <p:nvPr/>
        </p:nvSpPr>
        <p:spPr>
          <a:xfrm>
            <a:off x="9108153" y="6032745"/>
            <a:ext cx="2792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Javascript-33-concepts</a:t>
            </a:r>
            <a:endParaRPr lang="en" altLang="ko-KR" sz="20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76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CA159A-6569-494F-945A-4D12A7057795}"/>
              </a:ext>
            </a:extLst>
          </p:cNvPr>
          <p:cNvSpPr txBox="1"/>
          <p:nvPr/>
        </p:nvSpPr>
        <p:spPr>
          <a:xfrm>
            <a:off x="404734" y="464695"/>
            <a:ext cx="4703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Object.create</a:t>
            </a:r>
            <a:r>
              <a:rPr kumimoji="1" lang="en-US" altLang="ko-KR" sz="3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()</a:t>
            </a:r>
            <a:r>
              <a:rPr kumimoji="1" lang="ko-KR" altLang="en-US" sz="3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sz="3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–</a:t>
            </a:r>
            <a:r>
              <a:rPr kumimoji="1" lang="ko-KR" altLang="en-US" sz="3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객체 생성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250DEF-5F94-D748-920D-28CFDAAF8CC6}"/>
              </a:ext>
            </a:extLst>
          </p:cNvPr>
          <p:cNvSpPr txBox="1"/>
          <p:nvPr/>
        </p:nvSpPr>
        <p:spPr>
          <a:xfrm>
            <a:off x="1229219" y="1649895"/>
            <a:ext cx="6821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OBJ = { a : 1 }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createOBJ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Object.create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(OBJ)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FF339-3F61-4742-A477-D73CA9626B34}"/>
              </a:ext>
            </a:extLst>
          </p:cNvPr>
          <p:cNvSpPr txBox="1"/>
          <p:nvPr/>
        </p:nvSpPr>
        <p:spPr>
          <a:xfrm>
            <a:off x="1229219" y="3520509"/>
            <a:ext cx="68214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OBJ.b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2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(OBJ)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createOBJ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createOBJ.b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023592-DE95-494C-96DD-C1E675369581}"/>
              </a:ext>
            </a:extLst>
          </p:cNvPr>
          <p:cNvSpPr txBox="1"/>
          <p:nvPr/>
        </p:nvSpPr>
        <p:spPr>
          <a:xfrm>
            <a:off x="5370524" y="4074507"/>
            <a:ext cx="68214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{ a : 1 , b : 2 }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49F907-B17E-6042-B3C3-555A98892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212" y="3764089"/>
            <a:ext cx="3140936" cy="202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0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CA159A-6569-494F-945A-4D12A7057795}"/>
              </a:ext>
            </a:extLst>
          </p:cNvPr>
          <p:cNvSpPr txBox="1"/>
          <p:nvPr/>
        </p:nvSpPr>
        <p:spPr>
          <a:xfrm>
            <a:off x="404734" y="464695"/>
            <a:ext cx="2752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Object.create</a:t>
            </a:r>
            <a:r>
              <a:rPr kumimoji="1" lang="en-US" altLang="ko-KR" sz="3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()</a:t>
            </a:r>
            <a:endParaRPr kumimoji="1" lang="ko-KR" altLang="en-US" sz="32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C67C1B-1D67-C747-8807-5F701E5F8AA4}"/>
              </a:ext>
            </a:extLst>
          </p:cNvPr>
          <p:cNvSpPr txBox="1"/>
          <p:nvPr/>
        </p:nvSpPr>
        <p:spPr>
          <a:xfrm>
            <a:off x="1229218" y="1649895"/>
            <a:ext cx="894845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Prototype Link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__proto__ 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속성은 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createOBJ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객체가 생성될 때 조상이었던 객체를 가리킴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따라서 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createOBJ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는 없지만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속성을 찾을 때 까지 상위 프로토타입을 탐색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프로토타입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체인</a:t>
            </a:r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상위 프로토타입을 탐색하다가 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kumimoji="1"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를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찾지 못하면 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kumimoji="1"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를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반환함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kumimoji="1" lang="en-US" altLang="ko-KR" i="1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1" lang="ko-KR" alt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 다음주 발표 주제에 포함된 내용</a:t>
            </a:r>
            <a:r>
              <a:rPr kumimoji="1" lang="en-US" altLang="ko-KR" i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1" lang="ko-KR" altLang="en-US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😉</a:t>
            </a:r>
            <a:endParaRPr kumimoji="1" lang="en-US" altLang="ko-KR" sz="28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63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CA159A-6569-494F-945A-4D12A7057795}"/>
              </a:ext>
            </a:extLst>
          </p:cNvPr>
          <p:cNvSpPr txBox="1"/>
          <p:nvPr/>
        </p:nvSpPr>
        <p:spPr>
          <a:xfrm>
            <a:off x="404734" y="464695"/>
            <a:ext cx="2752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Object.create</a:t>
            </a:r>
            <a:r>
              <a:rPr kumimoji="1" lang="en-US" altLang="ko-KR" sz="3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()</a:t>
            </a:r>
            <a:endParaRPr kumimoji="1" lang="ko-KR" altLang="en-US" sz="32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250DEF-5F94-D748-920D-28CFDAAF8CC6}"/>
              </a:ext>
            </a:extLst>
          </p:cNvPr>
          <p:cNvSpPr txBox="1"/>
          <p:nvPr/>
        </p:nvSpPr>
        <p:spPr>
          <a:xfrm>
            <a:off x="1229219" y="1649895"/>
            <a:ext cx="6821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OBJ = { a : 1 }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createOBJ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Object.create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(OBJ)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FF339-3F61-4742-A477-D73CA9626B34}"/>
              </a:ext>
            </a:extLst>
          </p:cNvPr>
          <p:cNvSpPr txBox="1"/>
          <p:nvPr/>
        </p:nvSpPr>
        <p:spPr>
          <a:xfrm>
            <a:off x="1229219" y="3520509"/>
            <a:ext cx="68214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createOBJ.c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3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createOBJ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(OBJ)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OBJ.c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023592-DE95-494C-96DD-C1E675369581}"/>
              </a:ext>
            </a:extLst>
          </p:cNvPr>
          <p:cNvSpPr txBox="1"/>
          <p:nvPr/>
        </p:nvSpPr>
        <p:spPr>
          <a:xfrm>
            <a:off x="5370524" y="4074507"/>
            <a:ext cx="68214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{ c : 3 }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{ a : 1 , b : 2 }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36B83F-5E08-2140-A42F-421114BA6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695" y="4626378"/>
            <a:ext cx="2876549" cy="93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6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CA159A-6569-494F-945A-4D12A7057795}"/>
              </a:ext>
            </a:extLst>
          </p:cNvPr>
          <p:cNvSpPr txBox="1"/>
          <p:nvPr/>
        </p:nvSpPr>
        <p:spPr>
          <a:xfrm>
            <a:off x="404734" y="464695"/>
            <a:ext cx="2707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Object.assign</a:t>
            </a:r>
            <a:r>
              <a:rPr kumimoji="1" lang="en-US" altLang="ko-KR" sz="3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()</a:t>
            </a:r>
            <a:endParaRPr kumimoji="1" lang="ko-KR" altLang="en-US" sz="32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250DEF-5F94-D748-920D-28CFDAAF8CC6}"/>
              </a:ext>
            </a:extLst>
          </p:cNvPr>
          <p:cNvSpPr txBox="1"/>
          <p:nvPr/>
        </p:nvSpPr>
        <p:spPr>
          <a:xfrm>
            <a:off x="1229219" y="1649895"/>
            <a:ext cx="6821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OBJ = { a : 1 }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assignOBJ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Object.assign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(OBJ)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FF339-3F61-4742-A477-D73CA9626B34}"/>
              </a:ext>
            </a:extLst>
          </p:cNvPr>
          <p:cNvSpPr txBox="1"/>
          <p:nvPr/>
        </p:nvSpPr>
        <p:spPr>
          <a:xfrm>
            <a:off x="1229219" y="3520509"/>
            <a:ext cx="68214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OBJ.b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2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(OBJ)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createOBJ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023592-DE95-494C-96DD-C1E675369581}"/>
              </a:ext>
            </a:extLst>
          </p:cNvPr>
          <p:cNvSpPr txBox="1"/>
          <p:nvPr/>
        </p:nvSpPr>
        <p:spPr>
          <a:xfrm>
            <a:off x="5370524" y="4074507"/>
            <a:ext cx="68214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{ a : 1 , b : 2 }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{ a : 1 , b : 2 }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ADCA3C-43B4-4B49-85F6-D03063617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695" y="3797508"/>
            <a:ext cx="3054624" cy="20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9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CA159A-6569-494F-945A-4D12A7057795}"/>
              </a:ext>
            </a:extLst>
          </p:cNvPr>
          <p:cNvSpPr txBox="1"/>
          <p:nvPr/>
        </p:nvSpPr>
        <p:spPr>
          <a:xfrm>
            <a:off x="404734" y="464695"/>
            <a:ext cx="2707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Object.assign</a:t>
            </a:r>
            <a:r>
              <a:rPr kumimoji="1" lang="en-US" altLang="ko-KR" sz="3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()</a:t>
            </a:r>
            <a:endParaRPr kumimoji="1" lang="ko-KR" altLang="en-US" sz="32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250DEF-5F94-D748-920D-28CFDAAF8CC6}"/>
              </a:ext>
            </a:extLst>
          </p:cNvPr>
          <p:cNvSpPr txBox="1"/>
          <p:nvPr/>
        </p:nvSpPr>
        <p:spPr>
          <a:xfrm>
            <a:off x="1229219" y="1649895"/>
            <a:ext cx="6821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OBJ = { a : 1 }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assignOBJ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Object.assign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(OBJ)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FF339-3F61-4742-A477-D73CA9626B34}"/>
              </a:ext>
            </a:extLst>
          </p:cNvPr>
          <p:cNvSpPr txBox="1"/>
          <p:nvPr/>
        </p:nvSpPr>
        <p:spPr>
          <a:xfrm>
            <a:off x="1229219" y="3520509"/>
            <a:ext cx="68214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assignOBJ.c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3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assignOBJ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(OBJ)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023592-DE95-494C-96DD-C1E675369581}"/>
              </a:ext>
            </a:extLst>
          </p:cNvPr>
          <p:cNvSpPr txBox="1"/>
          <p:nvPr/>
        </p:nvSpPr>
        <p:spPr>
          <a:xfrm>
            <a:off x="5370524" y="4074507"/>
            <a:ext cx="6821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{ a : 1 , b : 2 , c : 3 }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{ a : 1 , b : 2 , c : 3 }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27D843-9BFD-094D-AA3B-D43570CD15F6}"/>
              </a:ext>
            </a:extLst>
          </p:cNvPr>
          <p:cNvSpPr txBox="1"/>
          <p:nvPr/>
        </p:nvSpPr>
        <p:spPr>
          <a:xfrm>
            <a:off x="1229219" y="5551834"/>
            <a:ext cx="738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모든 복사한 객체가 공유하기 때문에 값에 변경이 생기면 모두 변경됨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896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CA159A-6569-494F-945A-4D12A7057795}"/>
              </a:ext>
            </a:extLst>
          </p:cNvPr>
          <p:cNvSpPr txBox="1"/>
          <p:nvPr/>
        </p:nvSpPr>
        <p:spPr>
          <a:xfrm>
            <a:off x="404734" y="464695"/>
            <a:ext cx="2707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Object.assign</a:t>
            </a:r>
            <a:r>
              <a:rPr kumimoji="1" lang="en-US" altLang="ko-KR" sz="3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()</a:t>
            </a:r>
            <a:endParaRPr kumimoji="1" lang="ko-KR" altLang="en-US" sz="32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250DEF-5F94-D748-920D-28CFDAAF8CC6}"/>
              </a:ext>
            </a:extLst>
          </p:cNvPr>
          <p:cNvSpPr txBox="1"/>
          <p:nvPr/>
        </p:nvSpPr>
        <p:spPr>
          <a:xfrm>
            <a:off x="1229219" y="1649895"/>
            <a:ext cx="68214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OBJ = { a : 1 , b : 2 , c : 3 }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assignOBJ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{ a : 1 , b : 2 , c : 3 }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newOBJ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{ 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: 33 }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FF339-3F61-4742-A477-D73CA9626B34}"/>
              </a:ext>
            </a:extLst>
          </p:cNvPr>
          <p:cNvSpPr txBox="1"/>
          <p:nvPr/>
        </p:nvSpPr>
        <p:spPr>
          <a:xfrm>
            <a:off x="1229219" y="3520509"/>
            <a:ext cx="68214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Object.assign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OBJ,newOBJ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(result)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(OBJ)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assignOBJ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newOBJ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023592-DE95-494C-96DD-C1E675369581}"/>
              </a:ext>
            </a:extLst>
          </p:cNvPr>
          <p:cNvSpPr txBox="1"/>
          <p:nvPr/>
        </p:nvSpPr>
        <p:spPr>
          <a:xfrm>
            <a:off x="5370524" y="4074507"/>
            <a:ext cx="68214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{ a : 1 , b : 2 , c : 3 , 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: 33 }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{ a : 1 , b : 2 , c : 3 , 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: 33 }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{ a : 1 , b : 2 , c : 3 , 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: 33 }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: 33 }</a:t>
            </a:r>
          </a:p>
        </p:txBody>
      </p:sp>
    </p:spTree>
    <p:extLst>
      <p:ext uri="{BB962C8B-B14F-4D97-AF65-F5344CB8AC3E}">
        <p14:creationId xmlns:p14="http://schemas.microsoft.com/office/powerpoint/2010/main" val="873798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CA159A-6569-494F-945A-4D12A7057795}"/>
              </a:ext>
            </a:extLst>
          </p:cNvPr>
          <p:cNvSpPr txBox="1"/>
          <p:nvPr/>
        </p:nvSpPr>
        <p:spPr>
          <a:xfrm>
            <a:off x="404734" y="464695"/>
            <a:ext cx="2707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Object.assign</a:t>
            </a:r>
            <a:r>
              <a:rPr kumimoji="1" lang="en-US" altLang="ko-KR" sz="3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()</a:t>
            </a:r>
            <a:endParaRPr kumimoji="1" lang="ko-KR" altLang="en-US" sz="32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250DEF-5F94-D748-920D-28CFDAAF8CC6}"/>
              </a:ext>
            </a:extLst>
          </p:cNvPr>
          <p:cNvSpPr txBox="1"/>
          <p:nvPr/>
        </p:nvSpPr>
        <p:spPr>
          <a:xfrm>
            <a:off x="1229219" y="1649895"/>
            <a:ext cx="6821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OBJ = 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Object.create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({ foo : 1 })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OBJ.__proto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__)	// { foo : 1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FF339-3F61-4742-A477-D73CA9626B34}"/>
              </a:ext>
            </a:extLst>
          </p:cNvPr>
          <p:cNvSpPr txBox="1"/>
          <p:nvPr/>
        </p:nvSpPr>
        <p:spPr>
          <a:xfrm>
            <a:off x="1229219" y="3520509"/>
            <a:ext cx="68214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Object.assign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OBJ,newOBJ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(result)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(OBJ)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assignOBJ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newOBJ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023592-DE95-494C-96DD-C1E675369581}"/>
              </a:ext>
            </a:extLst>
          </p:cNvPr>
          <p:cNvSpPr txBox="1"/>
          <p:nvPr/>
        </p:nvSpPr>
        <p:spPr>
          <a:xfrm>
            <a:off x="5370524" y="4074507"/>
            <a:ext cx="68214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{ a : 1 , b : 2 , c : 3 , 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: 33 }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{ a : 1 , b : 2 , c : 3 , 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: 33 }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{ a : 1 , b : 2 , c : 3 , 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: 33 }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: 33 }</a:t>
            </a:r>
          </a:p>
        </p:txBody>
      </p:sp>
    </p:spTree>
    <p:extLst>
      <p:ext uri="{BB962C8B-B14F-4D97-AF65-F5344CB8AC3E}">
        <p14:creationId xmlns:p14="http://schemas.microsoft.com/office/powerpoint/2010/main" val="144423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548</Words>
  <Application>Microsoft Macintosh PowerPoint</Application>
  <PresentationFormat>와이드스크린</PresentationFormat>
  <Paragraphs>116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BM HANNA Air OTF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 yunji</dc:creator>
  <cp:lastModifiedBy>Hwang yunji</cp:lastModifiedBy>
  <cp:revision>9</cp:revision>
  <dcterms:created xsi:type="dcterms:W3CDTF">2019-08-23T10:09:52Z</dcterms:created>
  <dcterms:modified xsi:type="dcterms:W3CDTF">2019-08-23T12:08:22Z</dcterms:modified>
</cp:coreProperties>
</file>