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8" r:id="rId2"/>
    <p:sldId id="273" r:id="rId3"/>
    <p:sldId id="266" r:id="rId4"/>
    <p:sldId id="264" r:id="rId5"/>
    <p:sldId id="274" r:id="rId6"/>
    <p:sldId id="275" r:id="rId7"/>
    <p:sldId id="276" r:id="rId8"/>
    <p:sldId id="27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70"/>
    <p:restoredTop sz="94753"/>
  </p:normalViewPr>
  <p:slideViewPr>
    <p:cSldViewPr snapToGrid="0" snapToObjects="1">
      <p:cViewPr varScale="1">
        <p:scale>
          <a:sx n="65" d="100"/>
          <a:sy n="65" d="100"/>
        </p:scale>
        <p:origin x="224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FA819C-3CA6-A441-83E7-60ED6038F349}" type="datetimeFigureOut">
              <a:rPr kumimoji="1" lang="ko-KR" altLang="en-US" smtClean="0"/>
              <a:t>2019. 8. 23.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068F05-7A49-6947-AFA4-D0A8B9A7EC2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6348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068F05-7A49-6947-AFA4-D0A8B9A7EC26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88800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CED1A5-687F-6741-9975-DACF22DB4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282C161-B56E-5A44-BA52-CD61AD27CB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93DE77-1DFE-AB40-AA14-AD2FA8C10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2F43A-2830-4046-B749-03DDCFDBDFAF}" type="datetimeFigureOut">
              <a:rPr kumimoji="1" lang="ko-KR" altLang="en-US" smtClean="0"/>
              <a:t>2019. 8. 23.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6198DE-2B6D-BD45-ABFE-FEBDCE21C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C02A4A-7F4D-2F4B-B929-D3F7D08DE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CF19-70FA-FC4C-8B3A-129205BDC2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66440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F380F-ED12-4547-AB76-6779A1346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95E679-8B95-D841-B9B0-BAA3E02D77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E43899-248A-384D-A512-DEBF83873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2F43A-2830-4046-B749-03DDCFDBDFAF}" type="datetimeFigureOut">
              <a:rPr kumimoji="1" lang="ko-KR" altLang="en-US" smtClean="0"/>
              <a:t>2019. 8. 23.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822145-8B1E-E946-B2BE-2E2513D8B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6F716E-D4AC-564A-94A1-CB6523C0F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CF19-70FA-FC4C-8B3A-129205BDC2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18040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413AAD5-2C76-DD49-9867-A5EE329D4A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68D3B4-D9D8-9940-83BD-E5BC5F924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6EE43F-A11B-DC48-A515-1B7F42620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2F43A-2830-4046-B749-03DDCFDBDFAF}" type="datetimeFigureOut">
              <a:rPr kumimoji="1" lang="ko-KR" altLang="en-US" smtClean="0"/>
              <a:t>2019. 8. 23.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FCCC49-3B19-D045-9AF5-69B8E715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AB6DDF-5305-8F42-B718-054ED6179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CF19-70FA-FC4C-8B3A-129205BDC2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34861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344534-56F3-8E4B-8F94-96B0306AA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610033-1540-0543-8751-703A1AAAD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FF707B-68AA-CD4C-90C3-5A319FCCC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2F43A-2830-4046-B749-03DDCFDBDFAF}" type="datetimeFigureOut">
              <a:rPr kumimoji="1" lang="ko-KR" altLang="en-US" smtClean="0"/>
              <a:t>2019. 8. 23.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BAE5C1-B2BB-1A44-B3D6-D4874EBE4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FF25DE-9EE9-8848-8835-8B13B2FC4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CF19-70FA-FC4C-8B3A-129205BDC2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84251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E1074D-DD58-B744-ACE4-17E4440D9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520E38-6E64-9A4C-8A63-6A6862C1C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B3DC41-1204-5741-A399-42594914A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2F43A-2830-4046-B749-03DDCFDBDFAF}" type="datetimeFigureOut">
              <a:rPr kumimoji="1" lang="ko-KR" altLang="en-US" smtClean="0"/>
              <a:t>2019. 8. 23.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004D68-4703-7D45-BEE7-2479D9095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22C976-C1DA-444F-8401-05B697CB6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CF19-70FA-FC4C-8B3A-129205BDC2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33917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857431-8C9F-1845-A009-C2F8FA75C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DE441E-0CD4-934F-B513-C594C3F880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9E492E-8924-F542-9D2F-11BEAD5430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FB6A04-8C82-C448-A608-6217AB24D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2F43A-2830-4046-B749-03DDCFDBDFAF}" type="datetimeFigureOut">
              <a:rPr kumimoji="1" lang="ko-KR" altLang="en-US" smtClean="0"/>
              <a:t>2019. 8. 23.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2B5C68-109F-6647-934B-AE435C4F3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63DC99-CC6D-4F4B-A1B2-AD26C8639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CF19-70FA-FC4C-8B3A-129205BDC2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27972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8F7C0-85D6-4547-BB8A-EC2135AED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E4DCB9-3E2F-394F-871C-4788EFA7D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2C05C3-1AAF-6A4D-B260-D5701A344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AC22B3-97AF-C04F-8382-17DC10F24E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8863C6D-D8EA-7043-88F0-E49FDCA7D9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91B9D8E-A053-B74E-A390-83525FDFA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2F43A-2830-4046-B749-03DDCFDBDFAF}" type="datetimeFigureOut">
              <a:rPr kumimoji="1" lang="ko-KR" altLang="en-US" smtClean="0"/>
              <a:t>2019. 8. 23.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312CE5E-555C-3A4F-8500-7FCE16241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71CC6AD-C6F9-C342-81E4-E8971BBCF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CF19-70FA-FC4C-8B3A-129205BDC2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70415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70FC0-67BA-BA4C-83BB-F551CF3FB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269C06-1C6D-434C-BAA3-47158990F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2F43A-2830-4046-B749-03DDCFDBDFAF}" type="datetimeFigureOut">
              <a:rPr kumimoji="1" lang="ko-KR" altLang="en-US" smtClean="0"/>
              <a:t>2019. 8. 23.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100BB0-C7C1-6B4A-8AE0-39B2FB9F2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D869C0-A9F6-484C-BB82-628D8B4C3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CF19-70FA-FC4C-8B3A-129205BDC2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561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A0CF62F-CC3B-8E43-9E92-11F743C2F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2F43A-2830-4046-B749-03DDCFDBDFAF}" type="datetimeFigureOut">
              <a:rPr kumimoji="1" lang="ko-KR" altLang="en-US" smtClean="0"/>
              <a:t>2019. 8. 23.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8E04680-710A-614C-89F3-164C4D1D8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DB5D50-D1C8-2F4F-AE0F-310E245FE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CF19-70FA-FC4C-8B3A-129205BDC2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05626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BFAF8E-2810-9544-AB63-A1FF9C90C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11B4D1-E506-6245-B2E0-0284A5B6E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1F7CB3-623C-2C48-81D6-4AB71B5E4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A90C69-D450-E941-9832-0BD880611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2F43A-2830-4046-B749-03DDCFDBDFAF}" type="datetimeFigureOut">
              <a:rPr kumimoji="1" lang="ko-KR" altLang="en-US" smtClean="0"/>
              <a:t>2019. 8. 23.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233797-CCED-2148-A288-DBA71FA56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D1DC43-E903-4F4A-B94A-BEB75895F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CF19-70FA-FC4C-8B3A-129205BDC2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83717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CF3EC2-60EA-8644-BD7A-5BE9152EB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4A7478C-FA7A-CC47-89E5-87B958AA5B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57488-08A7-BB4F-8F36-158A6EC92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0DCA44-3CD8-264C-AD9D-0CD54E427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2F43A-2830-4046-B749-03DDCFDBDFAF}" type="datetimeFigureOut">
              <a:rPr kumimoji="1" lang="ko-KR" altLang="en-US" smtClean="0"/>
              <a:t>2019. 8. 23.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635229-F889-6744-99D0-16D0904C6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5CC8A8-100F-1442-8DD5-99EDEF861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CF19-70FA-FC4C-8B3A-129205BDC2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05278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5B3FA8-F425-664F-8A17-B9B2F7CB4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2D85E7-7D90-6B46-8721-CC257D39A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5AE1AC-C8C8-D840-A60E-83ED47EF80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2F43A-2830-4046-B749-03DDCFDBDFAF}" type="datetimeFigureOut">
              <a:rPr kumimoji="1" lang="ko-KR" altLang="en-US" smtClean="0"/>
              <a:t>2019. 8. 23.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D1AC3C-5150-CD4F-8BC4-EAA314DCF4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2F66D5-6494-524E-AB79-A363990B15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7CF19-70FA-FC4C-8B3A-129205BDC2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38741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7953A1-76D6-A74C-8537-E0F1A82FB73A}"/>
              </a:ext>
            </a:extLst>
          </p:cNvPr>
          <p:cNvSpPr txBox="1"/>
          <p:nvPr/>
        </p:nvSpPr>
        <p:spPr>
          <a:xfrm>
            <a:off x="7131651" y="5185711"/>
            <a:ext cx="47692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R" sz="4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19. map, filter, reduce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B86182-302C-C645-9B60-A9342C497D93}"/>
              </a:ext>
            </a:extLst>
          </p:cNvPr>
          <p:cNvSpPr txBox="1"/>
          <p:nvPr/>
        </p:nvSpPr>
        <p:spPr>
          <a:xfrm>
            <a:off x="9108153" y="6032745"/>
            <a:ext cx="2792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Javascript-33-concepts</a:t>
            </a:r>
            <a:endParaRPr lang="en" altLang="ko-KR" sz="20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5768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CA159A-6569-494F-945A-4D12A7057795}"/>
              </a:ext>
            </a:extLst>
          </p:cNvPr>
          <p:cNvSpPr txBox="1"/>
          <p:nvPr/>
        </p:nvSpPr>
        <p:spPr>
          <a:xfrm>
            <a:off x="404734" y="464695"/>
            <a:ext cx="8819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map</a:t>
            </a:r>
            <a:endParaRPr kumimoji="1" lang="ko-KR" altLang="en-US" sz="32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250DEF-5F94-D748-920D-28CFDAAF8CC6}"/>
              </a:ext>
            </a:extLst>
          </p:cNvPr>
          <p:cNvSpPr txBox="1"/>
          <p:nvPr/>
        </p:nvSpPr>
        <p:spPr>
          <a:xfrm>
            <a:off x="1229219" y="1649895"/>
            <a:ext cx="859064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주어진 함수의 테스트를 통과하는 결과를 새로운 요소로 반환함</a:t>
            </a:r>
            <a:endParaRPr kumimoji="1"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kumimoji="1"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= [1,3,5,7]</a:t>
            </a:r>
          </a:p>
          <a:p>
            <a:endParaRPr kumimoji="1"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map</a:t>
            </a:r>
            <a:r>
              <a:rPr kumimoji="1"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arr.map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 x =&gt; x * 2 )</a:t>
            </a:r>
          </a:p>
          <a:p>
            <a:endParaRPr kumimoji="1"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map = </a:t>
            </a:r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arr.map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(function(x){ </a:t>
            </a:r>
          </a:p>
          <a:p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return x * 2 </a:t>
            </a:r>
          </a:p>
          <a:p>
            <a:endParaRPr kumimoji="1"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})</a:t>
            </a:r>
          </a:p>
        </p:txBody>
      </p:sp>
    </p:spTree>
    <p:extLst>
      <p:ext uri="{BB962C8B-B14F-4D97-AF65-F5344CB8AC3E}">
        <p14:creationId xmlns:p14="http://schemas.microsoft.com/office/powerpoint/2010/main" val="2331789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CA159A-6569-494F-945A-4D12A7057795}"/>
              </a:ext>
            </a:extLst>
          </p:cNvPr>
          <p:cNvSpPr txBox="1"/>
          <p:nvPr/>
        </p:nvSpPr>
        <p:spPr>
          <a:xfrm>
            <a:off x="404734" y="464695"/>
            <a:ext cx="8819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map</a:t>
            </a:r>
            <a:endParaRPr kumimoji="1" lang="ko-KR" altLang="en-US" sz="32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C67C1B-1D67-C747-8807-5F701E5F8AA4}"/>
              </a:ext>
            </a:extLst>
          </p:cNvPr>
          <p:cNvSpPr txBox="1"/>
          <p:nvPr/>
        </p:nvSpPr>
        <p:spPr>
          <a:xfrm>
            <a:off x="1286707" y="1252330"/>
            <a:ext cx="1020078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kumimoji="1"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에 하나의 인자만 받는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경우가 가장 많지만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1"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두개 이상의 인자를 사용하는 경우도 있음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endParaRPr kumimoji="1"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= [1,3,5,7]</a:t>
            </a:r>
          </a:p>
          <a:p>
            <a:endParaRPr kumimoji="1"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arr.map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kumimoji="1" lang="ko-KR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변환할값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1"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인덱스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1"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배열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)=&gt;{</a:t>
            </a:r>
          </a:p>
          <a:p>
            <a:endParaRPr kumimoji="1"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console.log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1"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변환할 값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	// 1,3,5,7</a:t>
            </a:r>
          </a:p>
          <a:p>
            <a:endParaRPr kumimoji="1"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console.log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1"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인덱스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1"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kumimoji="1"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0,1,2,3</a:t>
            </a:r>
          </a:p>
          <a:p>
            <a:endParaRPr kumimoji="1"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console.log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1"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배열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1"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kumimoji="1"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[1,3,5,7], [1,3,5,7], [1,3,5,7], [1,3,5,7]</a:t>
            </a:r>
            <a:r>
              <a:rPr kumimoji="1"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ko-KR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…???</a:t>
            </a:r>
          </a:p>
          <a:p>
            <a:endParaRPr kumimoji="1"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return </a:t>
            </a:r>
            <a:r>
              <a:rPr kumimoji="1"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변환된 배열</a:t>
            </a:r>
            <a:endParaRPr kumimoji="1"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</a:p>
          <a:p>
            <a:endParaRPr kumimoji="1"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kumimoji="1"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kumimoji="1"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ko-KR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장난삼아</a:t>
            </a:r>
            <a:r>
              <a:rPr kumimoji="1"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네번째 인자를 넣어보았습니다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1"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결과는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…?</a:t>
            </a:r>
            <a:r>
              <a:rPr kumimoji="1"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ko-KR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r>
              <a:rPr kumimoji="1"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1"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639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CA159A-6569-494F-945A-4D12A7057795}"/>
              </a:ext>
            </a:extLst>
          </p:cNvPr>
          <p:cNvSpPr txBox="1"/>
          <p:nvPr/>
        </p:nvSpPr>
        <p:spPr>
          <a:xfrm>
            <a:off x="404734" y="464695"/>
            <a:ext cx="1013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filter</a:t>
            </a:r>
            <a:endParaRPr kumimoji="1" lang="ko-KR" altLang="en-US" sz="32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250DEF-5F94-D748-920D-28CFDAAF8CC6}"/>
              </a:ext>
            </a:extLst>
          </p:cNvPr>
          <p:cNvSpPr txBox="1"/>
          <p:nvPr/>
        </p:nvSpPr>
        <p:spPr>
          <a:xfrm>
            <a:off x="1229219" y="1649895"/>
            <a:ext cx="68214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배열 요소에 함수를 호출한 결과로 새로운 배열을 반환함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endParaRPr kumimoji="1"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= [10,15,20,25]</a:t>
            </a:r>
          </a:p>
          <a:p>
            <a:endParaRPr kumimoji="1"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filter = </a:t>
            </a:r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arr.filter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 x =&gt; x</a:t>
            </a:r>
            <a:r>
              <a:rPr kumimoji="1"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kumimoji="1"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kumimoji="1"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===</a:t>
            </a:r>
            <a:r>
              <a:rPr kumimoji="1"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1 )</a:t>
            </a:r>
          </a:p>
          <a:p>
            <a:endParaRPr kumimoji="1"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filter = </a:t>
            </a:r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arr.filter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(function(x){</a:t>
            </a:r>
          </a:p>
          <a:p>
            <a:endParaRPr kumimoji="1"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return ( x % 3 === 1 ) ? x : false</a:t>
            </a:r>
          </a:p>
          <a:p>
            <a:endParaRPr kumimoji="1"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})</a:t>
            </a:r>
          </a:p>
        </p:txBody>
      </p:sp>
    </p:spTree>
    <p:extLst>
      <p:ext uri="{BB962C8B-B14F-4D97-AF65-F5344CB8AC3E}">
        <p14:creationId xmlns:p14="http://schemas.microsoft.com/office/powerpoint/2010/main" val="3403308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CA159A-6569-494F-945A-4D12A7057795}"/>
              </a:ext>
            </a:extLst>
          </p:cNvPr>
          <p:cNvSpPr txBox="1"/>
          <p:nvPr/>
        </p:nvSpPr>
        <p:spPr>
          <a:xfrm>
            <a:off x="404734" y="464695"/>
            <a:ext cx="1013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filter</a:t>
            </a:r>
            <a:endParaRPr kumimoji="1" lang="ko-KR" altLang="en-US" sz="32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250DEF-5F94-D748-920D-28CFDAAF8CC6}"/>
              </a:ext>
            </a:extLst>
          </p:cNvPr>
          <p:cNvSpPr txBox="1"/>
          <p:nvPr/>
        </p:nvSpPr>
        <p:spPr>
          <a:xfrm>
            <a:off x="1229219" y="1649895"/>
            <a:ext cx="1119469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= [10,15,20,25]</a:t>
            </a:r>
          </a:p>
          <a:p>
            <a:endParaRPr kumimoji="1"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arr.filter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kumimoji="1" lang="ko-KR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요소값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1"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인덱스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1"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배열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)=&gt;{</a:t>
            </a:r>
          </a:p>
          <a:p>
            <a:endParaRPr kumimoji="1"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console.log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1" lang="ko-KR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요소값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1"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kumimoji="1"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10,15,20,25</a:t>
            </a:r>
          </a:p>
          <a:p>
            <a:endParaRPr kumimoji="1"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console.log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1"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인덱스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1"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kumimoji="1"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0,1,2,3</a:t>
            </a:r>
          </a:p>
          <a:p>
            <a:endParaRPr kumimoji="1"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console.log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1"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배열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1"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kumimoji="1"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[10,15,20,25], [10,15,20,25], [10,15,20,25], [10,15,20,25]</a:t>
            </a:r>
          </a:p>
          <a:p>
            <a:endParaRPr kumimoji="1"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return </a:t>
            </a:r>
            <a:r>
              <a:rPr kumimoji="1"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조건식</a:t>
            </a:r>
            <a:endParaRPr kumimoji="1"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</a:p>
          <a:p>
            <a:endParaRPr kumimoji="1"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조건식에 맞는 </a:t>
            </a:r>
            <a:r>
              <a:rPr kumimoji="1" lang="ko-KR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요소값을</a:t>
            </a:r>
            <a:r>
              <a:rPr kumimoji="1"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반환해준다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1123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CA159A-6569-494F-945A-4D12A7057795}"/>
              </a:ext>
            </a:extLst>
          </p:cNvPr>
          <p:cNvSpPr txBox="1"/>
          <p:nvPr/>
        </p:nvSpPr>
        <p:spPr>
          <a:xfrm>
            <a:off x="404734" y="464695"/>
            <a:ext cx="13596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reduce</a:t>
            </a:r>
            <a:endParaRPr kumimoji="1" lang="ko-KR" altLang="en-US" sz="32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250DEF-5F94-D748-920D-28CFDAAF8CC6}"/>
              </a:ext>
            </a:extLst>
          </p:cNvPr>
          <p:cNvSpPr txBox="1"/>
          <p:nvPr/>
        </p:nvSpPr>
        <p:spPr>
          <a:xfrm>
            <a:off x="1229219" y="1649895"/>
            <a:ext cx="101013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배열의 각 요소에 주어진 </a:t>
            </a:r>
            <a:r>
              <a:rPr kumimoji="1" lang="ko-KR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리듀서</a:t>
            </a:r>
            <a:r>
              <a:rPr kumimoji="1"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함수를 실행하고 결과값을 반환함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endParaRPr kumimoji="1"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= [1,2,3,4]</a:t>
            </a:r>
          </a:p>
          <a:p>
            <a:endParaRPr kumimoji="1"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result = </a:t>
            </a:r>
            <a:r>
              <a:rPr lang="en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arr.reduce</a:t>
            </a:r>
            <a:r>
              <a:rPr lang="en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(( a , b ) =&gt; a + b ) // 10</a:t>
            </a:r>
            <a:endParaRPr kumimoji="1"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kumimoji="1"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kumimoji="1"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kumimoji="1"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reducer = (accumulator, </a:t>
            </a:r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currentValue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 =&gt; accumulator + </a:t>
            </a:r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currentValue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kumimoji="1"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accumulator</a:t>
            </a:r>
            <a:r>
              <a:rPr kumimoji="1"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1"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ko-KR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누적기</a:t>
            </a:r>
            <a:r>
              <a:rPr kumimoji="1"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1"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currentValue</a:t>
            </a:r>
            <a:r>
              <a:rPr kumimoji="1"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1"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ko-KR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현재값</a:t>
            </a:r>
            <a:endParaRPr kumimoji="1"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kumimoji="1"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result = </a:t>
            </a:r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arr.reduce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(reducer)</a:t>
            </a:r>
          </a:p>
          <a:p>
            <a:endParaRPr kumimoji="1"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console.log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(result) // 1 + 2 + 3 + 4 =&gt;</a:t>
            </a:r>
            <a:r>
              <a:rPr kumimoji="1"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kumimoji="1"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을 반환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endParaRPr kumimoji="1"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314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CA159A-6569-494F-945A-4D12A7057795}"/>
              </a:ext>
            </a:extLst>
          </p:cNvPr>
          <p:cNvSpPr txBox="1"/>
          <p:nvPr/>
        </p:nvSpPr>
        <p:spPr>
          <a:xfrm>
            <a:off x="404734" y="464695"/>
            <a:ext cx="13596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reduce</a:t>
            </a:r>
            <a:endParaRPr kumimoji="1" lang="ko-KR" altLang="en-US" sz="32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250DEF-5F94-D748-920D-28CFDAAF8CC6}"/>
              </a:ext>
            </a:extLst>
          </p:cNvPr>
          <p:cNvSpPr txBox="1"/>
          <p:nvPr/>
        </p:nvSpPr>
        <p:spPr>
          <a:xfrm>
            <a:off x="1229219" y="1649895"/>
            <a:ext cx="952492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= [1,2,3,4]</a:t>
            </a:r>
          </a:p>
          <a:p>
            <a:endParaRPr kumimoji="1"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arr.reduce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kumimoji="1" lang="ko-KR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누적값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1" lang="ko-KR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현재값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1"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인덱스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1"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배열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)=&gt;{</a:t>
            </a:r>
          </a:p>
          <a:p>
            <a:endParaRPr kumimoji="1"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console.log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1" lang="ko-KR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누적값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1"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// 1,3,6</a:t>
            </a:r>
          </a:p>
          <a:p>
            <a:endParaRPr kumimoji="1"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console.log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1" lang="ko-KR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현재값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1"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kumimoji="1"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2,3,4</a:t>
            </a:r>
          </a:p>
          <a:p>
            <a:endParaRPr kumimoji="1"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console.log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1"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인덱스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1"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kumimoji="1"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1,2,3</a:t>
            </a:r>
          </a:p>
          <a:p>
            <a:endParaRPr kumimoji="1"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console.log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1"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배열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1"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kumimoji="1"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[1,2,3,4], [1,2,3,4], [1,2,3,4]</a:t>
            </a:r>
          </a:p>
          <a:p>
            <a:endParaRPr kumimoji="1"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	return </a:t>
            </a:r>
            <a:r>
              <a:rPr kumimoji="1" lang="ko-KR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반환값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1"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마지막 </a:t>
            </a:r>
            <a:r>
              <a:rPr kumimoji="1" lang="ko-KR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누적값</a:t>
            </a:r>
            <a:r>
              <a:rPr kumimoji="1"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1"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마지막배열값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kumimoji="1"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  <a:r>
              <a:rPr kumimoji="1"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초기값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kumimoji="1"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조건식에 맞는 </a:t>
            </a:r>
            <a:r>
              <a:rPr kumimoji="1" lang="ko-KR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요소값을</a:t>
            </a:r>
            <a:r>
              <a:rPr kumimoji="1"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반환해준다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891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CA159A-6569-494F-945A-4D12A7057795}"/>
              </a:ext>
            </a:extLst>
          </p:cNvPr>
          <p:cNvSpPr txBox="1"/>
          <p:nvPr/>
        </p:nvSpPr>
        <p:spPr>
          <a:xfrm>
            <a:off x="404734" y="464695"/>
            <a:ext cx="13596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reduce</a:t>
            </a:r>
            <a:endParaRPr kumimoji="1" lang="ko-KR" altLang="en-US" sz="32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250DEF-5F94-D748-920D-28CFDAAF8CC6}"/>
              </a:ext>
            </a:extLst>
          </p:cNvPr>
          <p:cNvSpPr txBox="1"/>
          <p:nvPr/>
        </p:nvSpPr>
        <p:spPr>
          <a:xfrm>
            <a:off x="1229219" y="1649895"/>
            <a:ext cx="95249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= [1,2,3,4]</a:t>
            </a:r>
          </a:p>
          <a:p>
            <a:endParaRPr kumimoji="1"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result = </a:t>
            </a:r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arr.reduce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a,c,i,arr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)=&gt;{</a:t>
            </a:r>
          </a:p>
          <a:p>
            <a:endParaRPr kumimoji="1"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console.log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(a) // 5,6,8,11</a:t>
            </a:r>
          </a:p>
          <a:p>
            <a:endParaRPr kumimoji="1"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console.log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(b) // 1,2,3,4</a:t>
            </a:r>
          </a:p>
          <a:p>
            <a:endParaRPr kumimoji="1"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console.log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(c) // 0,1,2,3</a:t>
            </a:r>
          </a:p>
          <a:p>
            <a:endParaRPr kumimoji="1"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console.log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(d) // [1,2,3,4], [1,2,3,4], [1,2,3,4], [1,2,3,4]</a:t>
            </a:r>
          </a:p>
          <a:p>
            <a:endParaRPr kumimoji="1"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},5)</a:t>
            </a:r>
          </a:p>
          <a:p>
            <a:endParaRPr kumimoji="1"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kumimoji="1"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console.log</a:t>
            </a:r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(result) // 15</a:t>
            </a:r>
          </a:p>
        </p:txBody>
      </p:sp>
    </p:spTree>
    <p:extLst>
      <p:ext uri="{BB962C8B-B14F-4D97-AF65-F5344CB8AC3E}">
        <p14:creationId xmlns:p14="http://schemas.microsoft.com/office/powerpoint/2010/main" val="1434761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283</Words>
  <Application>Microsoft Macintosh PowerPoint</Application>
  <PresentationFormat>와이드스크린</PresentationFormat>
  <Paragraphs>111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BM HANNA Air OTF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Hwang yunji</dc:creator>
  <cp:lastModifiedBy>Hwang yunji</cp:lastModifiedBy>
  <cp:revision>19</cp:revision>
  <dcterms:created xsi:type="dcterms:W3CDTF">2019-08-23T10:09:52Z</dcterms:created>
  <dcterms:modified xsi:type="dcterms:W3CDTF">2019-08-23T13:55:08Z</dcterms:modified>
</cp:coreProperties>
</file>