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8" d="100"/>
          <a:sy n="68" d="100"/>
        </p:scale>
        <p:origin x="61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AC0652-A3A7-4003-A6A0-D517A06B5D3E}"/>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1775588-3BF6-449A-8C0D-2527B0BEA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03C4432-1DAC-4824-9E70-47EECC0A8C92}"/>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5" name="מציין מיקום של כותרת תחתונה 4">
            <a:extLst>
              <a:ext uri="{FF2B5EF4-FFF2-40B4-BE49-F238E27FC236}">
                <a16:creationId xmlns:a16="http://schemas.microsoft.com/office/drawing/2014/main" id="{4B8202DA-8302-40A7-9B8A-91666D14925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4DAA54B-75D4-4917-9144-EC4821E5EA7A}"/>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71987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065F31-ACC5-4E90-A196-FAF2BA5EB99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D54B236-B6D5-43F2-9D30-5AB4EDB6024F}"/>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C687303-37C3-4206-A46E-145B3E2FF894}"/>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5" name="מציין מיקום של כותרת תחתונה 4">
            <a:extLst>
              <a:ext uri="{FF2B5EF4-FFF2-40B4-BE49-F238E27FC236}">
                <a16:creationId xmlns:a16="http://schemas.microsoft.com/office/drawing/2014/main" id="{93E12F3B-EE55-4E8F-932F-1EA782A92C0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D92B6CC-7912-42EF-B3C7-E5FFCB69F517}"/>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406328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82F0F40-C216-42AF-BFB4-905EBBC9DBD9}"/>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01E2EF1-C300-49AD-9B85-81D5BE9E0B02}"/>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C763052-C2C0-4D8B-9B98-DDFC068C2E07}"/>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5" name="מציין מיקום של כותרת תחתונה 4">
            <a:extLst>
              <a:ext uri="{FF2B5EF4-FFF2-40B4-BE49-F238E27FC236}">
                <a16:creationId xmlns:a16="http://schemas.microsoft.com/office/drawing/2014/main" id="{88FFD122-3DB5-421D-A818-18140618A22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E585D06-3362-43C1-ABF2-A343D3F22AC8}"/>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183954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5D5897-41D1-4BE5-AD0E-836CA65521F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C4EBF9B-84F1-44C5-9F92-F9139B249BD3}"/>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61BB6B8-AE39-4029-855A-5728E7DE0CAC}"/>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5" name="מציין מיקום של כותרת תחתונה 4">
            <a:extLst>
              <a:ext uri="{FF2B5EF4-FFF2-40B4-BE49-F238E27FC236}">
                <a16:creationId xmlns:a16="http://schemas.microsoft.com/office/drawing/2014/main" id="{12FB1E64-FBFA-4CFB-AE57-198D54C491A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F8B2AE6-DF85-4D9E-BDA7-573CEF8D5562}"/>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407206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BBAB98-A9D6-4BC2-8EB4-CDF8B0E4B06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43B34BD-6FF2-451F-944C-81F9C3D5D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EA76B2D6-C0B9-4BE1-87D0-F5A66BF1F291}"/>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5" name="מציין מיקום של כותרת תחתונה 4">
            <a:extLst>
              <a:ext uri="{FF2B5EF4-FFF2-40B4-BE49-F238E27FC236}">
                <a16:creationId xmlns:a16="http://schemas.microsoft.com/office/drawing/2014/main" id="{573103EF-BBCE-44C7-A8A8-C6C59093074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150469A-11C9-4720-9036-EBB6337B7E89}"/>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2121832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F063B1-3644-41FE-AE5A-BEADAB25F3C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73E007A-B7AF-45E4-B0E3-623A7BDC3366}"/>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819EE67-D7C7-4E7F-97B5-2298A05D6D00}"/>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E5EBFBA4-2C22-4C15-BB93-200759A1AF26}"/>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6" name="מציין מיקום של כותרת תחתונה 5">
            <a:extLst>
              <a:ext uri="{FF2B5EF4-FFF2-40B4-BE49-F238E27FC236}">
                <a16:creationId xmlns:a16="http://schemas.microsoft.com/office/drawing/2014/main" id="{634F8BD1-522B-4DF8-8D54-F23611F0F02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C2880F3D-090B-49FF-ADB6-833566C8D2A0}"/>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59194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0F56D4-8356-46D3-846F-53BD233F0E1F}"/>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B93F211-27C8-4B2A-BB74-43E146258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62FB354F-B17E-43BC-B7B6-DB3E40CB03A4}"/>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BBA3F470-D4AD-48DE-B23F-A8D381F766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B97D2920-1B17-475A-ADBA-54ADE6EDB402}"/>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8314B096-7089-4C70-809E-5507558588CF}"/>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8" name="מציין מיקום של כותרת תחתונה 7">
            <a:extLst>
              <a:ext uri="{FF2B5EF4-FFF2-40B4-BE49-F238E27FC236}">
                <a16:creationId xmlns:a16="http://schemas.microsoft.com/office/drawing/2014/main" id="{0E32DD33-3911-41E5-BBD5-0FA2EFDDA95F}"/>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AF82678-F03D-4BED-A9F6-B6A6B71FC657}"/>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179889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9FE5C0-B608-41FE-8639-F7BB69438EF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2A3DE28-51FE-4E89-BEF6-1392E2146C3F}"/>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4" name="מציין מיקום של כותרת תחתונה 3">
            <a:extLst>
              <a:ext uri="{FF2B5EF4-FFF2-40B4-BE49-F238E27FC236}">
                <a16:creationId xmlns:a16="http://schemas.microsoft.com/office/drawing/2014/main" id="{3102C63B-3A21-41E1-BC89-C87867531E5F}"/>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9B142515-E208-4FEA-B385-0B54B6EBA96F}"/>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416025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72FA4A2-DE71-484F-925F-686B6E3C75F7}"/>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3" name="מציין מיקום של כותרת תחתונה 2">
            <a:extLst>
              <a:ext uri="{FF2B5EF4-FFF2-40B4-BE49-F238E27FC236}">
                <a16:creationId xmlns:a16="http://schemas.microsoft.com/office/drawing/2014/main" id="{0541E7E6-F3A2-4124-B0F5-598F61C6DAA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B4342065-C7FF-45F1-BBC8-3760FFD4D179}"/>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347306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806D40-90E0-402D-9C01-9E8197F66B2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77032AA-7DB6-4252-BF40-8763DBFEC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421279D-AD95-4A97-BA0D-3F3A4B5F1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C9CCB699-5B72-4320-BD3C-CB1989A82702}"/>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6" name="מציין מיקום של כותרת תחתונה 5">
            <a:extLst>
              <a:ext uri="{FF2B5EF4-FFF2-40B4-BE49-F238E27FC236}">
                <a16:creationId xmlns:a16="http://schemas.microsoft.com/office/drawing/2014/main" id="{5DDB3306-82C9-459B-8D76-0CB88A5D8FF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20ABE07-8D03-48A2-A089-23A612BD1C85}"/>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15913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CAF6D5-ED59-40F7-AD5E-49E7B777C84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D1D98EC5-EDC1-4BB4-AEDD-A3B4CA38E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3C07BD82-C740-44B6-8EF0-CC9306182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00461196-2F45-41F9-90AA-A5C21A8CB3C2}"/>
              </a:ext>
            </a:extLst>
          </p:cNvPr>
          <p:cNvSpPr>
            <a:spLocks noGrp="1"/>
          </p:cNvSpPr>
          <p:nvPr>
            <p:ph type="dt" sz="half" idx="10"/>
          </p:nvPr>
        </p:nvSpPr>
        <p:spPr/>
        <p:txBody>
          <a:bodyPr/>
          <a:lstStyle/>
          <a:p>
            <a:fld id="{09FDC771-8F16-4E88-8A09-10AB8A3E8609}" type="datetimeFigureOut">
              <a:rPr lang="he-IL" smtClean="0"/>
              <a:t>כ"ט/ניסן/תשפ"א</a:t>
            </a:fld>
            <a:endParaRPr lang="he-IL"/>
          </a:p>
        </p:txBody>
      </p:sp>
      <p:sp>
        <p:nvSpPr>
          <p:cNvPr id="6" name="מציין מיקום של כותרת תחתונה 5">
            <a:extLst>
              <a:ext uri="{FF2B5EF4-FFF2-40B4-BE49-F238E27FC236}">
                <a16:creationId xmlns:a16="http://schemas.microsoft.com/office/drawing/2014/main" id="{B05220F4-E80C-400A-95A7-87AC716C6F5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24894AE-CE35-4B7B-A499-CE13EAF93302}"/>
              </a:ext>
            </a:extLst>
          </p:cNvPr>
          <p:cNvSpPr>
            <a:spLocks noGrp="1"/>
          </p:cNvSpPr>
          <p:nvPr>
            <p:ph type="sldNum" sz="quarter" idx="12"/>
          </p:nvPr>
        </p:nvSpPr>
        <p:spPr/>
        <p:txBody>
          <a:bodyPr/>
          <a:lstStyle/>
          <a:p>
            <a:fld id="{E1720E75-7962-4072-BB6F-320005F484FF}" type="slidenum">
              <a:rPr lang="he-IL" smtClean="0"/>
              <a:t>‹#›</a:t>
            </a:fld>
            <a:endParaRPr lang="he-IL"/>
          </a:p>
        </p:txBody>
      </p:sp>
    </p:spTree>
    <p:extLst>
      <p:ext uri="{BB962C8B-B14F-4D97-AF65-F5344CB8AC3E}">
        <p14:creationId xmlns:p14="http://schemas.microsoft.com/office/powerpoint/2010/main" val="357492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542144F-40A0-4F2A-99F0-57CBF9A4870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68A22C1-15DB-49E8-8565-89D8FF4E172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87D1AC8-A96D-40A2-A2E2-7DB8FA6D000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9FDC771-8F16-4E88-8A09-10AB8A3E8609}" type="datetimeFigureOut">
              <a:rPr lang="he-IL" smtClean="0"/>
              <a:t>כ"ט/ניסן/תשפ"א</a:t>
            </a:fld>
            <a:endParaRPr lang="he-IL"/>
          </a:p>
        </p:txBody>
      </p:sp>
      <p:sp>
        <p:nvSpPr>
          <p:cNvPr id="5" name="מציין מיקום של כותרת תחתונה 4">
            <a:extLst>
              <a:ext uri="{FF2B5EF4-FFF2-40B4-BE49-F238E27FC236}">
                <a16:creationId xmlns:a16="http://schemas.microsoft.com/office/drawing/2014/main" id="{22E359CA-14E9-4D70-A366-B0234ECE0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97465B-E03F-4F15-A21C-044708B76CE8}"/>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1720E75-7962-4072-BB6F-320005F484FF}" type="slidenum">
              <a:rPr lang="he-IL" smtClean="0"/>
              <a:t>‹#›</a:t>
            </a:fld>
            <a:endParaRPr lang="he-IL"/>
          </a:p>
        </p:txBody>
      </p:sp>
    </p:spTree>
    <p:extLst>
      <p:ext uri="{BB962C8B-B14F-4D97-AF65-F5344CB8AC3E}">
        <p14:creationId xmlns:p14="http://schemas.microsoft.com/office/powerpoint/2010/main" val="3066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B4FB136-20BC-45E5-A848-317F4C68505D}"/>
              </a:ext>
            </a:extLst>
          </p:cNvPr>
          <p:cNvSpPr>
            <a:spLocks noGrp="1"/>
          </p:cNvSpPr>
          <p:nvPr>
            <p:ph type="ctrTitle"/>
          </p:nvPr>
        </p:nvSpPr>
        <p:spPr>
          <a:xfrm>
            <a:off x="1616364" y="951346"/>
            <a:ext cx="9144000" cy="1006908"/>
          </a:xfrm>
        </p:spPr>
        <p:txBody>
          <a:bodyPr/>
          <a:lstStyle/>
          <a:p>
            <a:r>
              <a:rPr lang="he-IL" dirty="0"/>
              <a:t>קבוצת התיאטרון הירושלמי</a:t>
            </a:r>
          </a:p>
        </p:txBody>
      </p:sp>
      <p:sp>
        <p:nvSpPr>
          <p:cNvPr id="3" name="כותרת משנה 2">
            <a:extLst>
              <a:ext uri="{FF2B5EF4-FFF2-40B4-BE49-F238E27FC236}">
                <a16:creationId xmlns:a16="http://schemas.microsoft.com/office/drawing/2014/main" id="{73F9EC80-98B5-4100-9B64-9A02587DFB68}"/>
              </a:ext>
            </a:extLst>
          </p:cNvPr>
          <p:cNvSpPr>
            <a:spLocks noGrp="1"/>
          </p:cNvSpPr>
          <p:nvPr>
            <p:ph type="subTitle" idx="1"/>
          </p:nvPr>
        </p:nvSpPr>
        <p:spPr>
          <a:xfrm>
            <a:off x="1376218" y="2909311"/>
            <a:ext cx="9144000" cy="2493962"/>
          </a:xfrm>
        </p:spPr>
        <p:txBody>
          <a:bodyPr>
            <a:normAutofit/>
          </a:bodyPr>
          <a:lstStyle/>
          <a:p>
            <a:r>
              <a:rPr lang="he-IL" dirty="0"/>
              <a:t>חברי הצוות:</a:t>
            </a:r>
          </a:p>
          <a:p>
            <a:r>
              <a:rPr lang="he-IL" dirty="0"/>
              <a:t>יניב גלעד </a:t>
            </a:r>
          </a:p>
          <a:p>
            <a:r>
              <a:rPr lang="he-IL" dirty="0"/>
              <a:t>אלה רוזנברג</a:t>
            </a:r>
          </a:p>
          <a:p>
            <a:r>
              <a:rPr lang="he-IL" dirty="0"/>
              <a:t>יעל ליברמן</a:t>
            </a:r>
          </a:p>
          <a:p>
            <a:r>
              <a:rPr lang="he-IL" dirty="0"/>
              <a:t>דורון </a:t>
            </a:r>
            <a:r>
              <a:rPr lang="he-IL" dirty="0" err="1"/>
              <a:t>צ'פניצקי</a:t>
            </a:r>
            <a:endParaRPr lang="he-IL" dirty="0"/>
          </a:p>
        </p:txBody>
      </p:sp>
    </p:spTree>
    <p:extLst>
      <p:ext uri="{BB962C8B-B14F-4D97-AF65-F5344CB8AC3E}">
        <p14:creationId xmlns:p14="http://schemas.microsoft.com/office/powerpoint/2010/main" val="349344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87B182D-E52B-4690-A47A-0DBA6B28A694}"/>
              </a:ext>
            </a:extLst>
          </p:cNvPr>
          <p:cNvSpPr>
            <a:spLocks noGrp="1"/>
          </p:cNvSpPr>
          <p:nvPr>
            <p:ph idx="1"/>
          </p:nvPr>
        </p:nvSpPr>
        <p:spPr>
          <a:xfrm>
            <a:off x="838200" y="1825625"/>
            <a:ext cx="10515600" cy="3623830"/>
          </a:xfrm>
        </p:spPr>
        <p:txBody>
          <a:bodyPr/>
          <a:lstStyle/>
          <a:p>
            <a:r>
              <a:rPr lang="he-IL" dirty="0"/>
              <a:t>מטרתה של הקבוצה היא לקיים למידה ויצירה דרך תיאטרון, בעיקר בהשראת המקורות היהודים. הקבוצה חרטה על דגלה להעלות לשיח ולבמה נושאים ונקודות אקטואליים העומדים על סדר היום, לייצר אמנות ויצירה שאין לה מקום על במות המיינסטרים והגופים הגדולים, מתוך שאיפה לעורר דיון וחשיבה לדברים הנתפסים כמובנים מאליהם. לצד ההצגות השוטפות, מקיימת הקבוצה פרויקטים ייעודיים לאוכלוסיית הגיל השלישי ולילדים עם צרכים מיוחדים, במטרה ליצור גשר בין מגדרים ומגזרים, ולחבר את הקהילה למוסדות התרבות בעיר ירושלים ובארץ.</a:t>
            </a:r>
          </a:p>
          <a:p>
            <a:endParaRPr lang="he-IL" dirty="0"/>
          </a:p>
        </p:txBody>
      </p:sp>
    </p:spTree>
    <p:extLst>
      <p:ext uri="{BB962C8B-B14F-4D97-AF65-F5344CB8AC3E}">
        <p14:creationId xmlns:p14="http://schemas.microsoft.com/office/powerpoint/2010/main" val="111687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93F3A5-C3CB-4351-A95A-19229FD5581D}"/>
              </a:ext>
            </a:extLst>
          </p:cNvPr>
          <p:cNvSpPr>
            <a:spLocks noGrp="1"/>
          </p:cNvSpPr>
          <p:nvPr>
            <p:ph type="title"/>
          </p:nvPr>
        </p:nvSpPr>
        <p:spPr/>
        <p:txBody>
          <a:bodyPr/>
          <a:lstStyle/>
          <a:p>
            <a:r>
              <a:rPr lang="he-IL" dirty="0"/>
              <a:t>מטרת </a:t>
            </a:r>
            <a:r>
              <a:rPr lang="he-IL" dirty="0" err="1"/>
              <a:t>הפרוייקט</a:t>
            </a:r>
            <a:endParaRPr lang="he-IL" dirty="0"/>
          </a:p>
        </p:txBody>
      </p:sp>
      <p:sp>
        <p:nvSpPr>
          <p:cNvPr id="3" name="מציין מיקום תוכן 2">
            <a:extLst>
              <a:ext uri="{FF2B5EF4-FFF2-40B4-BE49-F238E27FC236}">
                <a16:creationId xmlns:a16="http://schemas.microsoft.com/office/drawing/2014/main" id="{FF37170B-E324-47ED-A5BE-864F0AED9791}"/>
              </a:ext>
            </a:extLst>
          </p:cNvPr>
          <p:cNvSpPr>
            <a:spLocks noGrp="1"/>
          </p:cNvSpPr>
          <p:nvPr>
            <p:ph idx="1"/>
          </p:nvPr>
        </p:nvSpPr>
        <p:spPr>
          <a:xfrm>
            <a:off x="838200" y="1825625"/>
            <a:ext cx="10515600" cy="2570884"/>
          </a:xfrm>
        </p:spPr>
        <p:txBody>
          <a:bodyPr/>
          <a:lstStyle/>
          <a:p>
            <a:r>
              <a:rPr lang="he-IL" dirty="0"/>
              <a:t>השאיפה היא לייעל את העבודה במהלך ההפקות ולשפר את המעקב בעשרות מונים - בעזרת תוכנה אחת שדרכה תנוהל ההפקה על כל היבטיה.</a:t>
            </a:r>
          </a:p>
          <a:p>
            <a:r>
              <a:rPr lang="he-IL" dirty="0"/>
              <a:t>המוצר שיפותח יאפשר שליטה והתנהלות פשוטה בפעילות השוטפת של הקבוצה ובניהול תקציב הפרויקטים.</a:t>
            </a:r>
          </a:p>
          <a:p>
            <a:endParaRPr lang="he-IL" dirty="0"/>
          </a:p>
        </p:txBody>
      </p:sp>
    </p:spTree>
    <p:extLst>
      <p:ext uri="{BB962C8B-B14F-4D97-AF65-F5344CB8AC3E}">
        <p14:creationId xmlns:p14="http://schemas.microsoft.com/office/powerpoint/2010/main" val="71364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F7A2A5E-49EF-4925-AE20-6F8A5032508A}"/>
              </a:ext>
            </a:extLst>
          </p:cNvPr>
          <p:cNvSpPr>
            <a:spLocks noGrp="1"/>
          </p:cNvSpPr>
          <p:nvPr>
            <p:ph idx="1"/>
          </p:nvPr>
        </p:nvSpPr>
        <p:spPr>
          <a:xfrm>
            <a:off x="838200" y="110836"/>
            <a:ext cx="10515600" cy="6428509"/>
          </a:xfrm>
        </p:spPr>
        <p:txBody>
          <a:bodyPr>
            <a:normAutofit lnSpcReduction="10000"/>
          </a:bodyPr>
          <a:lstStyle/>
          <a:p>
            <a:r>
              <a:rPr lang="he-IL" dirty="0"/>
              <a:t>דרישות: </a:t>
            </a:r>
          </a:p>
          <a:p>
            <a:r>
              <a:rPr lang="he-IL" dirty="0"/>
              <a:t>פונקציונליות-</a:t>
            </a:r>
          </a:p>
          <a:p>
            <a:r>
              <a:rPr lang="he-IL" dirty="0"/>
              <a:t>האתר יותאם למערכות ההפעלה </a:t>
            </a:r>
            <a:r>
              <a:rPr lang="en-US" dirty="0"/>
              <a:t>windows 7-10</a:t>
            </a:r>
            <a:endParaRPr lang="he-IL" dirty="0"/>
          </a:p>
          <a:p>
            <a:r>
              <a:rPr lang="he-IL" dirty="0"/>
              <a:t>יותאם לדפדפנים </a:t>
            </a:r>
            <a:r>
              <a:rPr lang="en-US" dirty="0"/>
              <a:t> edge</a:t>
            </a:r>
            <a:r>
              <a:rPr lang="he-IL" dirty="0"/>
              <a:t>,</a:t>
            </a:r>
            <a:r>
              <a:rPr lang="en-US" dirty="0"/>
              <a:t>chrome</a:t>
            </a:r>
            <a:r>
              <a:rPr lang="he-IL" dirty="0"/>
              <a:t>.</a:t>
            </a:r>
          </a:p>
          <a:p>
            <a:r>
              <a:rPr lang="he-IL" dirty="0"/>
              <a:t>האתר </a:t>
            </a:r>
            <a:r>
              <a:rPr lang="he-IL" dirty="0" err="1"/>
              <a:t>יסתנכרן</a:t>
            </a:r>
            <a:r>
              <a:rPr lang="he-IL" dirty="0"/>
              <a:t> ליומן של גוגל.</a:t>
            </a:r>
          </a:p>
          <a:p>
            <a:r>
              <a:rPr lang="he-IL" dirty="0"/>
              <a:t>1. הוספה/מחיקה/עדכון/יצוא קבצים. </a:t>
            </a:r>
          </a:p>
          <a:p>
            <a:r>
              <a:rPr lang="he-IL" dirty="0"/>
              <a:t>2. הוספה/מחיקה תיקיות.</a:t>
            </a:r>
          </a:p>
          <a:p>
            <a:r>
              <a:rPr lang="he-IL" dirty="0"/>
              <a:t>האתר יתמוך אך ורק בשפה העברית.</a:t>
            </a:r>
          </a:p>
          <a:p>
            <a:endParaRPr lang="he-IL" dirty="0"/>
          </a:p>
          <a:p>
            <a:r>
              <a:rPr lang="he-IL" dirty="0"/>
              <a:t>לא פונקציונליות-</a:t>
            </a:r>
          </a:p>
          <a:p>
            <a:r>
              <a:rPr lang="he-IL" dirty="0"/>
              <a:t>האתר יחבר את המשתמש לאחר </a:t>
            </a:r>
            <a:r>
              <a:rPr lang="en-US" dirty="0"/>
              <a:t>log in</a:t>
            </a:r>
            <a:r>
              <a:rPr lang="he-IL" dirty="0"/>
              <a:t> עד 5 שניות.</a:t>
            </a:r>
          </a:p>
          <a:p>
            <a:r>
              <a:rPr lang="he-IL" dirty="0"/>
              <a:t>גודל אחסון האתר לא יעלה על </a:t>
            </a:r>
            <a:r>
              <a:rPr lang="en-US" dirty="0"/>
              <a:t>GB</a:t>
            </a:r>
            <a:r>
              <a:rPr lang="he-IL" dirty="0"/>
              <a:t>10 דרך שירות </a:t>
            </a:r>
            <a:r>
              <a:rPr lang="en-US" dirty="0" err="1"/>
              <a:t>FireBase</a:t>
            </a:r>
            <a:r>
              <a:rPr lang="he-IL" dirty="0"/>
              <a:t>.</a:t>
            </a:r>
          </a:p>
          <a:p>
            <a:pPr marL="0" indent="0">
              <a:buNone/>
            </a:pPr>
            <a:r>
              <a:rPr lang="he-IL" dirty="0"/>
              <a:t> האתר יתמוך בעד 100 משתמשים </a:t>
            </a:r>
            <a:r>
              <a:rPr lang="he-IL"/>
              <a:t>בו זמנית.</a:t>
            </a:r>
            <a:endParaRPr lang="he-IL" dirty="0"/>
          </a:p>
          <a:p>
            <a:endParaRPr lang="he-IL" dirty="0"/>
          </a:p>
        </p:txBody>
      </p:sp>
    </p:spTree>
    <p:extLst>
      <p:ext uri="{BB962C8B-B14F-4D97-AF65-F5344CB8AC3E}">
        <p14:creationId xmlns:p14="http://schemas.microsoft.com/office/powerpoint/2010/main" val="299265740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217</Words>
  <Application>Microsoft Office PowerPoint</Application>
  <PresentationFormat>מסך רחב</PresentationFormat>
  <Paragraphs>23</Paragraphs>
  <Slides>4</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4</vt:i4>
      </vt:variant>
    </vt:vector>
  </HeadingPairs>
  <TitlesOfParts>
    <vt:vector size="8" baseType="lpstr">
      <vt:lpstr>Arial</vt:lpstr>
      <vt:lpstr>Calibri</vt:lpstr>
      <vt:lpstr>Calibri Light</vt:lpstr>
      <vt:lpstr>ערכת נושא Office</vt:lpstr>
      <vt:lpstr>קבוצת התיאטרון הירושלמי</vt:lpstr>
      <vt:lpstr>מצגת של PowerPoint‏</vt:lpstr>
      <vt:lpstr>מטרת הפרוייקט</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קבוצת התיאטרון הירושלמי</dc:title>
  <dc:creator>Ella</dc:creator>
  <cp:lastModifiedBy>Yaniv Gilad</cp:lastModifiedBy>
  <cp:revision>10</cp:revision>
  <dcterms:created xsi:type="dcterms:W3CDTF">2021-04-06T07:32:06Z</dcterms:created>
  <dcterms:modified xsi:type="dcterms:W3CDTF">2021-04-11T09:35:44Z</dcterms:modified>
</cp:coreProperties>
</file>