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2" r:id="rId12"/>
    <p:sldId id="268" r:id="rId13"/>
    <p:sldId id="269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8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44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7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77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5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60923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sz="6000" dirty="0">
                <a:solidFill>
                  <a:schemeClr val="tx2"/>
                </a:solidFill>
              </a:rPr>
              <a:t>Rapport de </a:t>
            </a:r>
            <a:r>
              <a:rPr sz="6000" dirty="0" err="1">
                <a:solidFill>
                  <a:schemeClr val="tx2"/>
                </a:solidFill>
              </a:rPr>
              <a:t>Projet</a:t>
            </a:r>
            <a:r>
              <a:rPr sz="6000" dirty="0">
                <a:solidFill>
                  <a:schemeClr val="tx2"/>
                </a:solidFill>
              </a:rPr>
              <a:t> – </a:t>
            </a:r>
            <a:r>
              <a:rPr sz="6000" dirty="0" err="1">
                <a:solidFill>
                  <a:schemeClr val="tx2"/>
                </a:solidFill>
              </a:rPr>
              <a:t>EasyContact</a:t>
            </a:r>
            <a:endParaRPr sz="6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65563"/>
            <a:ext cx="8229600" cy="2060600"/>
          </a:xfrm>
        </p:spPr>
        <p:txBody>
          <a:bodyPr>
            <a:normAutofit/>
          </a:bodyPr>
          <a:lstStyle/>
          <a:p>
            <a:r>
              <a:rPr sz="2000" b="1" dirty="0">
                <a:solidFill>
                  <a:schemeClr val="accent1">
                    <a:lumMod val="50000"/>
                  </a:schemeClr>
                </a:solidFill>
              </a:rPr>
              <a:t>👩‍💻 </a:t>
            </a:r>
            <a:r>
              <a:rPr sz="2000" b="1" dirty="0" err="1">
                <a:solidFill>
                  <a:schemeClr val="accent1">
                    <a:lumMod val="50000"/>
                  </a:schemeClr>
                </a:solidFill>
              </a:rPr>
              <a:t>Réalisé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</a:rPr>
              <a:t> par : </a:t>
            </a:r>
            <a:r>
              <a:rPr lang="fr-FR" sz="2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sz="2000" dirty="0" smtClean="0">
                <a:solidFill>
                  <a:srgbClr val="505050"/>
                </a:solidFill>
              </a:rPr>
              <a:t>Hanin </a:t>
            </a:r>
            <a:r>
              <a:rPr sz="2000" dirty="0" err="1">
                <a:solidFill>
                  <a:srgbClr val="505050"/>
                </a:solidFill>
              </a:rPr>
              <a:t>Hedhli</a:t>
            </a:r>
            <a:endParaRPr sz="2000" dirty="0">
              <a:solidFill>
                <a:srgbClr val="505050"/>
              </a:solidFill>
            </a:endParaRPr>
          </a:p>
          <a:p>
            <a:r>
              <a:rPr sz="2000" dirty="0" err="1">
                <a:solidFill>
                  <a:srgbClr val="505050"/>
                </a:solidFill>
              </a:rPr>
              <a:t>Étudiante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en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smtClean="0">
                <a:solidFill>
                  <a:srgbClr val="505050"/>
                </a:solidFill>
              </a:rPr>
              <a:t>2</a:t>
            </a:r>
            <a:r>
              <a:rPr lang="fr-FR" sz="2000" dirty="0" err="1" smtClean="0">
                <a:solidFill>
                  <a:srgbClr val="505050"/>
                </a:solidFill>
              </a:rPr>
              <a:t>éme</a:t>
            </a:r>
            <a:r>
              <a:rPr sz="2000" dirty="0" smtClean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année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Informatique</a:t>
            </a:r>
            <a:r>
              <a:rPr sz="2000" dirty="0">
                <a:solidFill>
                  <a:srgbClr val="505050"/>
                </a:solidFill>
              </a:rPr>
              <a:t> de </a:t>
            </a:r>
            <a:r>
              <a:rPr sz="2000" dirty="0" err="1">
                <a:solidFill>
                  <a:srgbClr val="505050"/>
                </a:solidFill>
              </a:rPr>
              <a:t>Gestion</a:t>
            </a:r>
            <a:endParaRPr sz="2000" dirty="0">
              <a:solidFill>
                <a:srgbClr val="505050"/>
              </a:solidFill>
            </a:endParaRPr>
          </a:p>
          <a:p>
            <a:r>
              <a:rPr sz="2000" b="1" dirty="0" err="1">
                <a:solidFill>
                  <a:schemeClr val="accent1">
                    <a:lumMod val="50000"/>
                  </a:schemeClr>
                </a:solidFill>
              </a:rPr>
              <a:t>Spécialité</a:t>
            </a:r>
            <a:r>
              <a:rPr sz="2000" b="1" dirty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sz="2000" dirty="0">
                <a:solidFill>
                  <a:srgbClr val="505050"/>
                </a:solidFill>
              </a:rPr>
              <a:t>Business Intelligence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1"/>
                </a:solidFill>
              </a:rPr>
              <a:t>Interface </a:t>
            </a:r>
            <a:r>
              <a:rPr lang="fr-FR" sz="2400" dirty="0" smtClean="0">
                <a:solidFill>
                  <a:schemeClr val="accent1"/>
                </a:solidFill>
              </a:rPr>
              <a:t>: </a:t>
            </a:r>
            <a:r>
              <a:rPr sz="2400" dirty="0" err="1" smtClean="0">
                <a:solidFill>
                  <a:srgbClr val="505050"/>
                </a:solidFill>
              </a:rPr>
              <a:t>douce</a:t>
            </a:r>
            <a:r>
              <a:rPr sz="2400" dirty="0" smtClean="0">
                <a:solidFill>
                  <a:srgbClr val="505050"/>
                </a:solidFill>
              </a:rPr>
              <a:t> </a:t>
            </a:r>
            <a:r>
              <a:rPr sz="2400" dirty="0">
                <a:solidFill>
                  <a:srgbClr val="505050"/>
                </a:solidFill>
              </a:rPr>
              <a:t>et </a:t>
            </a:r>
            <a:r>
              <a:rPr sz="2400" dirty="0" err="1">
                <a:solidFill>
                  <a:srgbClr val="505050"/>
                </a:solidFill>
              </a:rPr>
              <a:t>conviviale</a:t>
            </a:r>
            <a:r>
              <a:rPr sz="2400" dirty="0">
                <a:solidFill>
                  <a:srgbClr val="505050"/>
                </a:solidFill>
              </a:rPr>
              <a:t> 🌸</a:t>
            </a: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chemeClr val="accent1"/>
                </a:solidFill>
              </a:rPr>
              <a:t>Couleurs</a:t>
            </a:r>
            <a:r>
              <a:rPr sz="2400" dirty="0">
                <a:solidFill>
                  <a:schemeClr val="accent1"/>
                </a:solidFill>
              </a:rPr>
              <a:t> : </a:t>
            </a:r>
            <a:r>
              <a:rPr lang="fr-FR" sz="2400" dirty="0" smtClean="0">
                <a:solidFill>
                  <a:schemeClr val="accent1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rose pastel</a:t>
            </a:r>
            <a:r>
              <a:rPr lang="fr-FR" sz="2400" dirty="0" smtClean="0">
                <a:solidFill>
                  <a:srgbClr val="505050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, </a:t>
            </a:r>
            <a:r>
              <a:rPr sz="2400" dirty="0">
                <a:solidFill>
                  <a:srgbClr val="505050"/>
                </a:solidFill>
              </a:rPr>
              <a:t>violet </a:t>
            </a:r>
            <a:r>
              <a:rPr sz="2400" dirty="0" err="1" smtClean="0">
                <a:solidFill>
                  <a:srgbClr val="505050"/>
                </a:solidFill>
              </a:rPr>
              <a:t>doux</a:t>
            </a:r>
            <a:r>
              <a:rPr lang="fr-FR" sz="2400" dirty="0" smtClean="0">
                <a:solidFill>
                  <a:srgbClr val="505050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, </a:t>
            </a:r>
            <a:r>
              <a:rPr sz="2400" dirty="0">
                <a:solidFill>
                  <a:srgbClr val="505050"/>
                </a:solidFill>
              </a:rPr>
              <a:t>beige</a:t>
            </a: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Boutons</a:t>
            </a:r>
            <a:r>
              <a:rPr sz="2400" dirty="0">
                <a:solidFill>
                  <a:srgbClr val="505050"/>
                </a:solidFill>
              </a:rPr>
              <a:t> </a:t>
            </a:r>
            <a:r>
              <a:rPr sz="2400" dirty="0" err="1" smtClean="0">
                <a:solidFill>
                  <a:srgbClr val="505050"/>
                </a:solidFill>
              </a:rPr>
              <a:t>personnalisés</a:t>
            </a:r>
            <a:r>
              <a:rPr lang="fr-FR" sz="2400" dirty="0" smtClean="0">
                <a:solidFill>
                  <a:srgbClr val="505050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, </a:t>
            </a:r>
            <a:r>
              <a:rPr sz="2400" dirty="0">
                <a:solidFill>
                  <a:srgbClr val="505050"/>
                </a:solidFill>
              </a:rPr>
              <a:t>zones </a:t>
            </a:r>
            <a:r>
              <a:rPr sz="2400" dirty="0" err="1">
                <a:solidFill>
                  <a:srgbClr val="505050"/>
                </a:solidFill>
              </a:rPr>
              <a:t>bien</a:t>
            </a:r>
            <a:r>
              <a:rPr sz="2400" dirty="0">
                <a:solidFill>
                  <a:srgbClr val="505050"/>
                </a:solidFill>
              </a:rPr>
              <a:t> </a:t>
            </a:r>
            <a:r>
              <a:rPr sz="2400" dirty="0" err="1">
                <a:solidFill>
                  <a:srgbClr val="505050"/>
                </a:solidFill>
              </a:rPr>
              <a:t>définies</a:t>
            </a:r>
            <a:endParaRPr sz="2400" dirty="0">
              <a:solidFill>
                <a:srgbClr val="505050"/>
              </a:solidFill>
            </a:endParaRP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Esthétique</a:t>
            </a:r>
            <a:r>
              <a:rPr sz="2400" dirty="0">
                <a:solidFill>
                  <a:srgbClr val="505050"/>
                </a:solidFill>
              </a:rPr>
              <a:t> simple et </a:t>
            </a:r>
            <a:r>
              <a:rPr sz="2400" dirty="0" err="1">
                <a:solidFill>
                  <a:srgbClr val="505050"/>
                </a:solidFill>
              </a:rPr>
              <a:t>fluide</a:t>
            </a:r>
            <a:endParaRPr sz="2400" dirty="0">
              <a:solidFill>
                <a:srgbClr val="50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Compétences mobilisées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Programmation</a:t>
            </a:r>
            <a:r>
              <a:rPr sz="2400" dirty="0">
                <a:solidFill>
                  <a:srgbClr val="505050"/>
                </a:solidFill>
              </a:rPr>
              <a:t> </a:t>
            </a:r>
            <a:r>
              <a:rPr sz="2400" dirty="0" err="1">
                <a:solidFill>
                  <a:srgbClr val="505050"/>
                </a:solidFill>
              </a:rPr>
              <a:t>orientée</a:t>
            </a:r>
            <a:r>
              <a:rPr sz="2400" dirty="0">
                <a:solidFill>
                  <a:srgbClr val="505050"/>
                </a:solidFill>
              </a:rPr>
              <a:t> objet (POO)</a:t>
            </a: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Gestion</a:t>
            </a:r>
            <a:r>
              <a:rPr sz="2400" dirty="0">
                <a:solidFill>
                  <a:srgbClr val="505050"/>
                </a:solidFill>
              </a:rPr>
              <a:t> de </a:t>
            </a:r>
            <a:r>
              <a:rPr sz="2400" dirty="0" err="1">
                <a:solidFill>
                  <a:srgbClr val="505050"/>
                </a:solidFill>
              </a:rPr>
              <a:t>fichiers</a:t>
            </a:r>
            <a:r>
              <a:rPr sz="2400" dirty="0">
                <a:solidFill>
                  <a:srgbClr val="505050"/>
                </a:solidFill>
              </a:rPr>
              <a:t> JSON</a:t>
            </a:r>
          </a:p>
          <a:p>
            <a:r>
              <a:rPr sz="2400" dirty="0">
                <a:solidFill>
                  <a:srgbClr val="505050"/>
                </a:solidFill>
              </a:rPr>
              <a:t>- Conception </a:t>
            </a:r>
            <a:r>
              <a:rPr sz="2400" dirty="0" err="1">
                <a:solidFill>
                  <a:srgbClr val="505050"/>
                </a:solidFill>
              </a:rPr>
              <a:t>graphique</a:t>
            </a:r>
            <a:r>
              <a:rPr sz="2400" dirty="0">
                <a:solidFill>
                  <a:srgbClr val="505050"/>
                </a:solidFill>
              </a:rPr>
              <a:t> avec Swing</a:t>
            </a: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Programmation</a:t>
            </a:r>
            <a:r>
              <a:rPr sz="2400" dirty="0">
                <a:solidFill>
                  <a:srgbClr val="505050"/>
                </a:solidFill>
              </a:rPr>
              <a:t> </a:t>
            </a:r>
            <a:r>
              <a:rPr sz="2400" dirty="0" err="1">
                <a:solidFill>
                  <a:srgbClr val="505050"/>
                </a:solidFill>
              </a:rPr>
              <a:t>événementielle</a:t>
            </a:r>
            <a:endParaRPr sz="2400" dirty="0">
              <a:solidFill>
                <a:srgbClr val="505050"/>
              </a:solidFill>
            </a:endParaRP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 err="1">
                <a:solidFill>
                  <a:srgbClr val="505050"/>
                </a:solidFill>
              </a:rPr>
              <a:t>Organisation</a:t>
            </a:r>
            <a:r>
              <a:rPr sz="2400" dirty="0">
                <a:solidFill>
                  <a:srgbClr val="505050"/>
                </a:solidFill>
              </a:rPr>
              <a:t> du </a:t>
            </a:r>
            <a:r>
              <a:rPr sz="2400" dirty="0" err="1">
                <a:solidFill>
                  <a:srgbClr val="505050"/>
                </a:solidFill>
              </a:rPr>
              <a:t>projet</a:t>
            </a:r>
            <a:r>
              <a:rPr sz="2400" dirty="0">
                <a:solidFill>
                  <a:srgbClr val="505050"/>
                </a:solidFill>
              </a:rPr>
              <a:t> </a:t>
            </a:r>
            <a:r>
              <a:rPr sz="2400" dirty="0" err="1">
                <a:solidFill>
                  <a:srgbClr val="505050"/>
                </a:solidFill>
              </a:rPr>
              <a:t>en</a:t>
            </a:r>
            <a:r>
              <a:rPr sz="2400" dirty="0">
                <a:solidFill>
                  <a:srgbClr val="505050"/>
                </a:solidFill>
              </a:rPr>
              <a:t> architecture simple (MVC </a:t>
            </a:r>
            <a:r>
              <a:rPr sz="2400" dirty="0" err="1">
                <a:solidFill>
                  <a:srgbClr val="505050"/>
                </a:solidFill>
              </a:rPr>
              <a:t>léger</a:t>
            </a:r>
            <a:r>
              <a:rPr sz="2400" dirty="0">
                <a:solidFill>
                  <a:srgbClr val="50505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Diagrammes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516" y="3010486"/>
            <a:ext cx="5728284" cy="3474719"/>
          </a:xfrm>
        </p:spPr>
      </p:pic>
      <p:sp>
        <p:nvSpPr>
          <p:cNvPr id="3" name="Rectangle 2"/>
          <p:cNvSpPr/>
          <p:nvPr/>
        </p:nvSpPr>
        <p:spPr>
          <a:xfrm>
            <a:off x="1815516" y="2397283"/>
            <a:ext cx="3037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/>
                </a:solidFill>
              </a:rPr>
              <a:t>Diagramme use case :</a:t>
            </a:r>
            <a:endParaRPr lang="fr-F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diagrammes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6045" y="2335237"/>
            <a:ext cx="5937755" cy="3404791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Diagramme </a:t>
            </a:r>
            <a:r>
              <a:rPr lang="fr-FR" b="1" dirty="0" smtClean="0">
                <a:solidFill>
                  <a:schemeClr val="accent1"/>
                </a:solidFill>
              </a:rPr>
              <a:t>de class </a:t>
            </a:r>
            <a:r>
              <a:rPr lang="fr-FR" b="1" dirty="0">
                <a:solidFill>
                  <a:schemeClr val="accent1"/>
                </a:solidFill>
              </a:rPr>
              <a:t>:</a:t>
            </a:r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2771336"/>
            <a:ext cx="5887272" cy="3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 et Pistes d'amélioration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5937755" cy="3551740"/>
          </a:xfrm>
        </p:spPr>
        <p:txBody>
          <a:bodyPr>
            <a:noAutofit/>
          </a:bodyPr>
          <a:lstStyle/>
          <a:p>
            <a:r>
              <a:rPr sz="2000" b="1" dirty="0">
                <a:solidFill>
                  <a:schemeClr val="accent1"/>
                </a:solidFill>
              </a:rPr>
              <a:t>✅ </a:t>
            </a:r>
            <a:r>
              <a:rPr sz="2000" b="1" dirty="0" err="1">
                <a:solidFill>
                  <a:schemeClr val="accent1"/>
                </a:solidFill>
              </a:rPr>
              <a:t>Résultat</a:t>
            </a:r>
            <a:r>
              <a:rPr sz="2000" b="1" dirty="0">
                <a:solidFill>
                  <a:schemeClr val="accent1"/>
                </a:solidFill>
              </a:rPr>
              <a:t> : </a:t>
            </a:r>
            <a:r>
              <a:rPr lang="fr-FR" sz="2000" b="1" dirty="0" smtClean="0">
                <a:solidFill>
                  <a:schemeClr val="accent1"/>
                </a:solidFill>
              </a:rPr>
              <a:t> </a:t>
            </a:r>
            <a:r>
              <a:rPr sz="2000" dirty="0" smtClean="0">
                <a:solidFill>
                  <a:srgbClr val="505050"/>
                </a:solidFill>
              </a:rPr>
              <a:t>Application </a:t>
            </a:r>
            <a:r>
              <a:rPr sz="2000" dirty="0" err="1">
                <a:solidFill>
                  <a:srgbClr val="505050"/>
                </a:solidFill>
              </a:rPr>
              <a:t>fonctionnelle</a:t>
            </a:r>
            <a:r>
              <a:rPr sz="2000" dirty="0">
                <a:solidFill>
                  <a:srgbClr val="505050"/>
                </a:solidFill>
              </a:rPr>
              <a:t>, </a:t>
            </a:r>
            <a:r>
              <a:rPr sz="2000" dirty="0" err="1">
                <a:solidFill>
                  <a:srgbClr val="505050"/>
                </a:solidFill>
              </a:rPr>
              <a:t>esthétique</a:t>
            </a:r>
            <a:r>
              <a:rPr sz="2000" dirty="0">
                <a:solidFill>
                  <a:srgbClr val="505050"/>
                </a:solidFill>
              </a:rPr>
              <a:t> et simple à </a:t>
            </a:r>
            <a:r>
              <a:rPr sz="2000" dirty="0" err="1">
                <a:solidFill>
                  <a:srgbClr val="505050"/>
                </a:solidFill>
              </a:rPr>
              <a:t>utiliser</a:t>
            </a:r>
            <a:endParaRPr sz="2000" dirty="0">
              <a:solidFill>
                <a:srgbClr val="505050"/>
              </a:solidFill>
            </a:endParaRPr>
          </a:p>
          <a:p>
            <a:endParaRPr sz="2000" dirty="0">
              <a:solidFill>
                <a:srgbClr val="505050"/>
              </a:solidFill>
            </a:endParaRPr>
          </a:p>
          <a:p>
            <a:r>
              <a:rPr sz="2000" b="1" dirty="0">
                <a:solidFill>
                  <a:schemeClr val="accent1"/>
                </a:solidFill>
              </a:rPr>
              <a:t>📌 </a:t>
            </a:r>
            <a:r>
              <a:rPr sz="2000" b="1" dirty="0" err="1">
                <a:solidFill>
                  <a:schemeClr val="accent1"/>
                </a:solidFill>
              </a:rPr>
              <a:t>Améliorations</a:t>
            </a:r>
            <a:r>
              <a:rPr sz="2000" b="1" dirty="0">
                <a:solidFill>
                  <a:schemeClr val="accent1"/>
                </a:solidFill>
              </a:rPr>
              <a:t> </a:t>
            </a:r>
            <a:r>
              <a:rPr sz="2000" b="1" dirty="0" err="1">
                <a:solidFill>
                  <a:schemeClr val="accent1"/>
                </a:solidFill>
              </a:rPr>
              <a:t>possibles</a:t>
            </a:r>
            <a:r>
              <a:rPr sz="2000" b="1" dirty="0">
                <a:solidFill>
                  <a:schemeClr val="accent1"/>
                </a:solidFill>
              </a:rPr>
              <a:t> :</a:t>
            </a:r>
          </a:p>
          <a:p>
            <a:r>
              <a:rPr sz="2000" dirty="0">
                <a:solidFill>
                  <a:srgbClr val="505050"/>
                </a:solidFill>
              </a:rPr>
              <a:t>- </a:t>
            </a:r>
            <a:r>
              <a:rPr sz="2000" dirty="0" err="1">
                <a:solidFill>
                  <a:srgbClr val="505050"/>
                </a:solidFill>
              </a:rPr>
              <a:t>Recherche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avancée</a:t>
            </a:r>
            <a:endParaRPr sz="2000" dirty="0">
              <a:solidFill>
                <a:srgbClr val="505050"/>
              </a:solidFill>
            </a:endParaRPr>
          </a:p>
          <a:p>
            <a:r>
              <a:rPr sz="2000" dirty="0">
                <a:solidFill>
                  <a:srgbClr val="505050"/>
                </a:solidFill>
              </a:rPr>
              <a:t>- Base de </a:t>
            </a:r>
            <a:r>
              <a:rPr sz="2000" dirty="0" err="1">
                <a:solidFill>
                  <a:srgbClr val="505050"/>
                </a:solidFill>
              </a:rPr>
              <a:t>données</a:t>
            </a:r>
            <a:r>
              <a:rPr sz="2000" dirty="0">
                <a:solidFill>
                  <a:srgbClr val="505050"/>
                </a:solidFill>
              </a:rPr>
              <a:t> SQLite</a:t>
            </a:r>
          </a:p>
          <a:p>
            <a:r>
              <a:rPr sz="2000" dirty="0">
                <a:solidFill>
                  <a:srgbClr val="505050"/>
                </a:solidFill>
              </a:rPr>
              <a:t>- Interface </a:t>
            </a:r>
            <a:r>
              <a:rPr sz="2000" dirty="0" err="1">
                <a:solidFill>
                  <a:srgbClr val="505050"/>
                </a:solidFill>
              </a:rPr>
              <a:t>animée</a:t>
            </a:r>
            <a:r>
              <a:rPr sz="2000" dirty="0">
                <a:solidFill>
                  <a:srgbClr val="505050"/>
                </a:solidFill>
              </a:rPr>
              <a:t> (Splash screen)</a:t>
            </a:r>
          </a:p>
          <a:p>
            <a:r>
              <a:rPr sz="2000" dirty="0">
                <a:solidFill>
                  <a:srgbClr val="505050"/>
                </a:solidFill>
              </a:rPr>
              <a:t>- </a:t>
            </a:r>
            <a:r>
              <a:rPr sz="2000" dirty="0" err="1">
                <a:solidFill>
                  <a:srgbClr val="505050"/>
                </a:solidFill>
              </a:rPr>
              <a:t>Ajout</a:t>
            </a:r>
            <a:r>
              <a:rPr sz="2000" dirty="0">
                <a:solidFill>
                  <a:srgbClr val="505050"/>
                </a:solidFill>
              </a:rPr>
              <a:t> d’un </a:t>
            </a:r>
            <a:r>
              <a:rPr sz="2000" dirty="0" err="1">
                <a:solidFill>
                  <a:srgbClr val="505050"/>
                </a:solidFill>
              </a:rPr>
              <a:t>système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d’authentification</a:t>
            </a:r>
            <a:endParaRPr sz="2000" dirty="0">
              <a:solidFill>
                <a:srgbClr val="505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Objectif</a:t>
            </a:r>
            <a:r>
              <a:rPr dirty="0"/>
              <a:t>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000" dirty="0" err="1">
                <a:solidFill>
                  <a:srgbClr val="505050"/>
                </a:solidFill>
              </a:rPr>
              <a:t>Développer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une</a:t>
            </a:r>
            <a:r>
              <a:rPr sz="2000" dirty="0">
                <a:solidFill>
                  <a:srgbClr val="505050"/>
                </a:solidFill>
              </a:rPr>
              <a:t> application de bureau simple et intuitive pour </a:t>
            </a:r>
            <a:r>
              <a:rPr sz="2000" dirty="0" err="1">
                <a:solidFill>
                  <a:srgbClr val="505050"/>
                </a:solidFill>
              </a:rPr>
              <a:t>gérer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une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liste</a:t>
            </a:r>
            <a:r>
              <a:rPr sz="2000" dirty="0">
                <a:solidFill>
                  <a:srgbClr val="505050"/>
                </a:solidFill>
              </a:rPr>
              <a:t> de contacts.</a:t>
            </a:r>
          </a:p>
          <a:p>
            <a:pPr>
              <a:lnSpc>
                <a:spcPct val="150000"/>
              </a:lnSpc>
            </a:pPr>
            <a:r>
              <a:rPr sz="2000" dirty="0" err="1">
                <a:solidFill>
                  <a:schemeClr val="accent1"/>
                </a:solidFill>
              </a:rPr>
              <a:t>Fonctionnalités</a:t>
            </a:r>
            <a:r>
              <a:rPr sz="2000" dirty="0">
                <a:solidFill>
                  <a:schemeClr val="accent1"/>
                </a:solidFill>
              </a:rPr>
              <a:t> : </a:t>
            </a:r>
            <a:r>
              <a:rPr lang="fr-FR" sz="2000" dirty="0" smtClean="0">
                <a:solidFill>
                  <a:schemeClr val="accent1"/>
                </a:solidFill>
              </a:rPr>
              <a:t> </a:t>
            </a:r>
            <a:r>
              <a:rPr sz="2000" dirty="0" err="1" smtClean="0">
                <a:solidFill>
                  <a:srgbClr val="505050"/>
                </a:solidFill>
              </a:rPr>
              <a:t>Ajouter</a:t>
            </a:r>
            <a:r>
              <a:rPr sz="2000" dirty="0">
                <a:solidFill>
                  <a:srgbClr val="505050"/>
                </a:solidFill>
              </a:rPr>
              <a:t>, modifier, </a:t>
            </a:r>
            <a:r>
              <a:rPr lang="fr-FR" sz="2000" dirty="0" smtClean="0">
                <a:solidFill>
                  <a:srgbClr val="505050"/>
                </a:solidFill>
              </a:rPr>
              <a:t> </a:t>
            </a:r>
            <a:r>
              <a:rPr sz="2000" dirty="0" err="1" smtClean="0">
                <a:solidFill>
                  <a:srgbClr val="505050"/>
                </a:solidFill>
              </a:rPr>
              <a:t>supprimer</a:t>
            </a:r>
            <a:r>
              <a:rPr sz="2000" dirty="0" smtClean="0">
                <a:solidFill>
                  <a:srgbClr val="505050"/>
                </a:solidFill>
              </a:rPr>
              <a:t> et </a:t>
            </a:r>
            <a:r>
              <a:rPr sz="2000" dirty="0" err="1">
                <a:solidFill>
                  <a:srgbClr val="505050"/>
                </a:solidFill>
              </a:rPr>
              <a:t>visualiser</a:t>
            </a:r>
            <a:r>
              <a:rPr sz="2000" dirty="0">
                <a:solidFill>
                  <a:srgbClr val="505050"/>
                </a:solidFill>
              </a:rPr>
              <a:t> les contacts </a:t>
            </a:r>
            <a:r>
              <a:rPr sz="2000" dirty="0" err="1">
                <a:solidFill>
                  <a:srgbClr val="505050"/>
                </a:solidFill>
              </a:rPr>
              <a:t>enregistrés</a:t>
            </a:r>
            <a:r>
              <a:rPr sz="2000" dirty="0">
                <a:solidFill>
                  <a:srgbClr val="505050"/>
                </a:solidFill>
              </a:rPr>
              <a:t> </a:t>
            </a:r>
            <a:r>
              <a:rPr sz="2000" dirty="0" err="1">
                <a:solidFill>
                  <a:srgbClr val="505050"/>
                </a:solidFill>
              </a:rPr>
              <a:t>dans</a:t>
            </a:r>
            <a:r>
              <a:rPr sz="2000" dirty="0">
                <a:solidFill>
                  <a:srgbClr val="505050"/>
                </a:solidFill>
              </a:rPr>
              <a:t> un </a:t>
            </a:r>
            <a:r>
              <a:rPr sz="2000" dirty="0" err="1">
                <a:solidFill>
                  <a:srgbClr val="505050"/>
                </a:solidFill>
              </a:rPr>
              <a:t>fichier</a:t>
            </a:r>
            <a:r>
              <a:rPr sz="2000" dirty="0">
                <a:solidFill>
                  <a:srgbClr val="505050"/>
                </a:solidFill>
              </a:rPr>
              <a:t> JSON.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utilisées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accent1"/>
                </a:solidFill>
              </a:rPr>
              <a:t>- </a:t>
            </a:r>
            <a:r>
              <a:rPr sz="2400" dirty="0" err="1">
                <a:solidFill>
                  <a:schemeClr val="accent1"/>
                </a:solidFill>
              </a:rPr>
              <a:t>Langage</a:t>
            </a:r>
            <a:r>
              <a:rPr sz="2400" dirty="0">
                <a:solidFill>
                  <a:schemeClr val="accent1"/>
                </a:solidFill>
              </a:rPr>
              <a:t> : </a:t>
            </a:r>
            <a:r>
              <a:rPr lang="fr-FR" sz="2400" dirty="0" smtClean="0">
                <a:solidFill>
                  <a:schemeClr val="accent1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Java</a:t>
            </a:r>
            <a:endParaRPr sz="2400" dirty="0">
              <a:solidFill>
                <a:srgbClr val="505050"/>
              </a:solidFill>
            </a:endParaRPr>
          </a:p>
          <a:p>
            <a:r>
              <a:rPr sz="2400" dirty="0">
                <a:solidFill>
                  <a:srgbClr val="505050"/>
                </a:solidFill>
              </a:rPr>
              <a:t>- </a:t>
            </a:r>
            <a:r>
              <a:rPr sz="2400" dirty="0">
                <a:solidFill>
                  <a:schemeClr val="accent1"/>
                </a:solidFill>
              </a:rPr>
              <a:t>Interface </a:t>
            </a:r>
            <a:r>
              <a:rPr sz="2400" dirty="0" err="1">
                <a:solidFill>
                  <a:schemeClr val="accent1"/>
                </a:solidFill>
              </a:rPr>
              <a:t>graphique</a:t>
            </a:r>
            <a:r>
              <a:rPr sz="2400" dirty="0">
                <a:solidFill>
                  <a:schemeClr val="accent1"/>
                </a:solidFill>
              </a:rPr>
              <a:t> : </a:t>
            </a:r>
            <a:r>
              <a:rPr lang="fr-FR" sz="2400" dirty="0" smtClean="0">
                <a:solidFill>
                  <a:schemeClr val="accent1"/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Java </a:t>
            </a:r>
            <a:r>
              <a:rPr sz="2400" dirty="0">
                <a:solidFill>
                  <a:srgbClr val="505050"/>
                </a:solidFill>
              </a:rPr>
              <a:t>Swing</a:t>
            </a:r>
          </a:p>
          <a:p>
            <a:r>
              <a:rPr sz="2400" dirty="0">
                <a:solidFill>
                  <a:schemeClr val="accent5">
                    <a:lumMod val="75000"/>
                  </a:schemeClr>
                </a:solidFill>
              </a:rPr>
              <a:t>- IDE : </a:t>
            </a:r>
            <a:r>
              <a:rPr lang="fr-FR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sz="2400" dirty="0" smtClean="0">
                <a:solidFill>
                  <a:srgbClr val="505050"/>
                </a:solidFill>
              </a:rPr>
              <a:t>Eclipse </a:t>
            </a:r>
            <a:endParaRPr lang="fr-FR" sz="2400" dirty="0" smtClean="0">
              <a:solidFill>
                <a:srgbClr val="505050"/>
              </a:solidFill>
            </a:endParaRPr>
          </a:p>
          <a:p>
            <a:r>
              <a:rPr sz="2400" dirty="0" smtClean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sz="2400" dirty="0">
                <a:solidFill>
                  <a:schemeClr val="accent1"/>
                </a:solidFill>
              </a:rPr>
              <a:t>Structure des </a:t>
            </a:r>
            <a:r>
              <a:rPr sz="2400" dirty="0" err="1">
                <a:solidFill>
                  <a:schemeClr val="accent1"/>
                </a:solidFill>
              </a:rPr>
              <a:t>données</a:t>
            </a:r>
            <a:r>
              <a:rPr sz="2400" dirty="0">
                <a:solidFill>
                  <a:schemeClr val="accent1"/>
                </a:solidFill>
              </a:rPr>
              <a:t> : </a:t>
            </a:r>
            <a:r>
              <a:rPr sz="2400" dirty="0" err="1">
                <a:solidFill>
                  <a:srgbClr val="505050"/>
                </a:solidFill>
              </a:rPr>
              <a:t>Fichier</a:t>
            </a:r>
            <a:r>
              <a:rPr sz="2400" dirty="0">
                <a:solidFill>
                  <a:srgbClr val="505050"/>
                </a:solidFill>
              </a:rPr>
              <a:t> JSON</a:t>
            </a:r>
          </a:p>
          <a:p>
            <a:r>
              <a:rPr sz="2400" dirty="0">
                <a:solidFill>
                  <a:schemeClr val="accent1"/>
                </a:solidFill>
              </a:rPr>
              <a:t>- </a:t>
            </a:r>
            <a:r>
              <a:rPr sz="2400" dirty="0" err="1">
                <a:solidFill>
                  <a:schemeClr val="accent1"/>
                </a:solidFill>
              </a:rPr>
              <a:t>Organisation</a:t>
            </a:r>
            <a:r>
              <a:rPr sz="2400" dirty="0">
                <a:solidFill>
                  <a:schemeClr val="accent1"/>
                </a:solidFill>
              </a:rPr>
              <a:t> : </a:t>
            </a:r>
            <a:r>
              <a:rPr sz="2400" dirty="0">
                <a:solidFill>
                  <a:srgbClr val="505050"/>
                </a:solidFill>
              </a:rPr>
              <a:t>Interfaces </a:t>
            </a:r>
            <a:r>
              <a:rPr sz="2400" dirty="0" err="1">
                <a:solidFill>
                  <a:srgbClr val="505050"/>
                </a:solidFill>
              </a:rPr>
              <a:t>séparées</a:t>
            </a:r>
            <a:r>
              <a:rPr sz="2400" dirty="0">
                <a:solidFill>
                  <a:srgbClr val="505050"/>
                </a:solidFill>
              </a:rPr>
              <a:t> et </a:t>
            </a:r>
            <a:r>
              <a:rPr sz="2400" dirty="0" err="1">
                <a:solidFill>
                  <a:srgbClr val="505050"/>
                </a:solidFill>
              </a:rPr>
              <a:t>logique</a:t>
            </a:r>
            <a:r>
              <a:rPr sz="2400" dirty="0">
                <a:solidFill>
                  <a:srgbClr val="505050"/>
                </a:solidFill>
              </a:rPr>
              <a:t> métier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du Projet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08" y="2518117"/>
            <a:ext cx="4206240" cy="38837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Fonctionnalités</a:t>
            </a:r>
            <a:r>
              <a:rPr dirty="0"/>
              <a:t> de </a:t>
            </a:r>
            <a:r>
              <a:rPr dirty="0" err="1"/>
              <a:t>l'application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391509"/>
            <a:ext cx="5937755" cy="3348520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1"/>
                </a:solidFill>
              </a:rPr>
              <a:t>🏠 Interface </a:t>
            </a:r>
            <a:r>
              <a:rPr b="1" dirty="0" err="1">
                <a:solidFill>
                  <a:schemeClr val="accent1"/>
                </a:solidFill>
              </a:rPr>
              <a:t>principale</a:t>
            </a:r>
            <a:r>
              <a:rPr b="1" dirty="0">
                <a:solidFill>
                  <a:schemeClr val="accent1"/>
                </a:solidFill>
              </a:rPr>
              <a:t> avec </a:t>
            </a:r>
            <a:r>
              <a:rPr b="1" dirty="0" err="1">
                <a:solidFill>
                  <a:schemeClr val="accent1"/>
                </a:solidFill>
              </a:rPr>
              <a:t>boutons</a:t>
            </a:r>
            <a:r>
              <a:rPr b="1" dirty="0">
                <a:solidFill>
                  <a:schemeClr val="accent1"/>
                </a:solidFill>
              </a:rPr>
              <a:t> : 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b="1" dirty="0" err="1" smtClean="0">
                <a:solidFill>
                  <a:schemeClr val="accent1"/>
                </a:solidFill>
              </a:rPr>
              <a:t>Ajouter</a:t>
            </a:r>
            <a:r>
              <a:rPr b="1" dirty="0">
                <a:solidFill>
                  <a:schemeClr val="accent1"/>
                </a:solidFill>
              </a:rPr>
              <a:t>, Modifier, 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b="1" dirty="0" err="1" smtClean="0">
                <a:solidFill>
                  <a:schemeClr val="accent1"/>
                </a:solidFill>
              </a:rPr>
              <a:t>Supprimer</a:t>
            </a:r>
            <a:endParaRPr b="1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9" y="3130416"/>
            <a:ext cx="5331654" cy="338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6045" y="2419643"/>
            <a:ext cx="5937755" cy="332038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➕ Ajouter un contact (formulaire</a:t>
            </a:r>
            <a:r>
              <a:rPr lang="fr-FR" sz="2000" b="1" dirty="0" smtClean="0">
                <a:solidFill>
                  <a:schemeClr val="accent1"/>
                </a:solidFill>
              </a:rPr>
              <a:t>)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194461"/>
            <a:ext cx="5964702" cy="34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6045" y="2419643"/>
            <a:ext cx="5937755" cy="3320385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✏️ Modifier un contact (par nom</a:t>
            </a:r>
            <a:r>
              <a:rPr lang="fr-FR" sz="2000" b="1" dirty="0" smtClean="0">
                <a:solidFill>
                  <a:schemeClr val="accent1"/>
                </a:solidFill>
              </a:rPr>
              <a:t>)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45" y="2980353"/>
            <a:ext cx="520504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❌ Supprimer un contact (confirmation</a:t>
            </a:r>
            <a:r>
              <a:rPr lang="fr-FR" sz="2000" b="1" dirty="0" smtClean="0">
                <a:solidFill>
                  <a:schemeClr val="accent1"/>
                </a:solidFill>
              </a:rPr>
              <a:t>)</a:t>
            </a:r>
            <a:endParaRPr lang="fr-FR" sz="2000" b="1" dirty="0">
              <a:solidFill>
                <a:schemeClr val="accent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3491814"/>
            <a:ext cx="4979963" cy="25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3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Fonctionnalités de l'application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06045" y="2405575"/>
            <a:ext cx="5937755" cy="3334453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accent1"/>
                </a:solidFill>
              </a:rPr>
              <a:t>👀 Visualiser les contacts (liste stylisée)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01" y="2926080"/>
            <a:ext cx="5534797" cy="32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106</TotalTime>
  <Words>265</Words>
  <Application>Microsoft Office PowerPoint</Application>
  <PresentationFormat>Affichage à l'écran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Parcel</vt:lpstr>
      <vt:lpstr>Rapport de Projet – EasyContact</vt:lpstr>
      <vt:lpstr>Objectif du Projet</vt:lpstr>
      <vt:lpstr>Technologies utilisées</vt:lpstr>
      <vt:lpstr>Structure du Projet</vt:lpstr>
      <vt:lpstr>Fonctionnalités de l'application</vt:lpstr>
      <vt:lpstr>Fonctionnalités de l'application</vt:lpstr>
      <vt:lpstr>Fonctionnalités de l'application</vt:lpstr>
      <vt:lpstr>Fonctionnalités de l'application</vt:lpstr>
      <vt:lpstr>Fonctionnalités de l'application</vt:lpstr>
      <vt:lpstr>Design et Interface</vt:lpstr>
      <vt:lpstr>Compétences mobilisées</vt:lpstr>
      <vt:lpstr>Les Diagrammes</vt:lpstr>
      <vt:lpstr>Les diagrammes</vt:lpstr>
      <vt:lpstr>Résultat et Pistes d'amélioration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Projet – EasyContact</dc:title>
  <dc:subject/>
  <dc:creator/>
  <cp:keywords/>
  <dc:description>generated using python-pptx</dc:description>
  <cp:lastModifiedBy>Hanin</cp:lastModifiedBy>
  <cp:revision>10</cp:revision>
  <dcterms:created xsi:type="dcterms:W3CDTF">2013-01-27T09:14:16Z</dcterms:created>
  <dcterms:modified xsi:type="dcterms:W3CDTF">2025-04-13T20:54:25Z</dcterms:modified>
  <cp:category/>
</cp:coreProperties>
</file>