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2C40-B5C6-23FB-CB22-435B1CFFD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AF02-83E2-9170-BBFF-58A4E426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1B0-5BF6-19C7-FEC7-23F023B1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132B-3D35-0650-12CC-5414611C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02EA-9284-343E-7EB6-4FA78210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32B4-2827-0796-CABB-9D8C2095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68B82-3043-331B-642B-9BB6A2DA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50B3-5DEC-7947-57E6-CB653039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5DF7-3B8A-B98F-375A-E34AAADA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3262-D680-024E-4155-5F97BA8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341F1-223E-546F-C76C-9F2512BB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6D026-E8FA-D084-556A-80BF4CA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35F6-C568-72C0-3AB3-B0E896E7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3B37-59F8-1FB8-8192-CD349CB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FA95-4BFD-76E5-249A-98EF2727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3B58-DE00-1F7D-678E-5EB15E10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573C-8EFE-DA00-75CB-FE3A1BD1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885D-3D5A-4349-8F73-BF810AF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FB6-0C92-0236-0448-60DB639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E5D-875E-4313-88A2-5D353D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F9F1-7DF8-B136-33F1-89B45A3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924B-DEC1-1CB8-F1DD-467AD8A0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5F55-DFD1-2B90-4221-03945626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61A5-90B6-6110-6B74-1B845868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47D1-3539-227C-B902-AD226998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32B4-B3C5-46E3-5684-0DB27D31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FCC1-C3D2-4BFD-B1A6-DB932880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0F4C-B858-D8C4-A6ED-9ADCF70E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81F7-DE35-FDAC-7988-600084C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89F57-EBD4-2E15-C23E-F8040702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0755-C7AB-4F44-DE02-99A257BF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7148-4B0C-F029-FA65-114EE06E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686A-3280-D873-C9C6-2E9DE375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819F-E4D3-A94B-8182-939BB9BC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C0AC5-5651-D95B-817A-3C51E58C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5DBA0-8BDC-9648-BCFB-306AFC6B3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457DD-790E-98F1-A157-C828247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00FC-DF20-6C43-7F58-646B9A7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BE339-5459-0B71-7694-A61720CA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8146-23D7-75AE-CA58-9DA4C040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09E01-DE7E-F220-6F8F-F1577C51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AFFF9-3344-85CA-6B2E-9977214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0AC75-8DA9-51F4-7E69-800E719F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B9E78-FA8C-4FFE-DFE8-E36A7A1D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D915-072F-127A-7413-BEDBBB20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AAF48-B4E4-9616-9683-AE945A20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6F1B-20E9-24C2-5C82-3C8AB58B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D384-2FA0-D235-AD3A-3A11CD7D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D94F-A97B-CA63-7884-4AE8B0673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36A2-2728-5C18-84D4-A066DE9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1609-C48F-CB3E-809B-1595467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E592-E567-2718-E24B-40C95F4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3906-B875-77F6-3A11-84444B19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BADA2-9D81-19E0-6C51-E78401EA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26CBA-F7DA-EF44-61B3-2148CFD20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4B695-DB21-1732-AB18-118B42C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D3C1-1A69-4C37-9E49-22E14256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8DCB-3AA5-20D7-FECA-21326EF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6A15E-BAE4-2776-67EF-BD45C007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CEC6-D635-F548-F1EA-37462A3C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F910-829E-4D52-FC1F-51A066EC1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D0F04-2ECC-B043-9326-F21ADCBE701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940F-743F-6885-F8C9-2891ABBF2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89A1-3F37-D251-E78C-24413E6D0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43335-3614-424A-A897-08A01F98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132D-ADF8-49D7-318E-6D374E7A4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PLP Workgroup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ECC01-956B-B237-25BA-B40ACEF1B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OHDSI f2f workgroup!</a:t>
            </a:r>
          </a:p>
        </p:txBody>
      </p:sp>
    </p:spTree>
    <p:extLst>
      <p:ext uri="{BB962C8B-B14F-4D97-AF65-F5344CB8AC3E}">
        <p14:creationId xmlns:p14="http://schemas.microsoft.com/office/powerpoint/2010/main" val="28160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A3B1-FC45-9586-BB03-CABECB31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Breakdown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7D9D04-4F13-BF3E-7205-EF9528CC0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52992"/>
              </p:ext>
            </p:extLst>
          </p:nvPr>
        </p:nvGraphicFramePr>
        <p:xfrm>
          <a:off x="718456" y="1525209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555716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89811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238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8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Coffee/food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5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Jenna will present morning project and show preliminary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6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 a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 break/discuss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0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plan of action per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7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12:45pm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 presentation of progress + discuss next steps.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2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9472-F494-2813-BA34-3BD46F0E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5327-C191-DFB0-A222-349ECFCD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 design and run a network study (and publish):</a:t>
            </a:r>
          </a:p>
          <a:p>
            <a:endParaRPr lang="en-US" dirty="0"/>
          </a:p>
          <a:p>
            <a:r>
              <a:rPr lang="en-US" dirty="0"/>
              <a:t>Aim 1: Create a federated learning model and compare external validation of the federated learning model vs each single database model.</a:t>
            </a:r>
          </a:p>
          <a:p>
            <a:r>
              <a:rPr lang="en-US" dirty="0"/>
              <a:t>Aim 2: Compare feature sets created using: </a:t>
            </a:r>
            <a:r>
              <a:rPr lang="en-US" dirty="0" err="1"/>
              <a:t>i</a:t>
            </a:r>
            <a:r>
              <a:rPr lang="en-US" dirty="0"/>
              <a:t>) a data-driven approach, ii) clinical expertise and iii) Gen-AI.</a:t>
            </a:r>
          </a:p>
          <a:p>
            <a:r>
              <a:rPr lang="en-US" dirty="0"/>
              <a:t>Aim 3: Develop a clinically useful mortality prediction model for patients with spinal cord injury at the point in time they could have an optional procedure.</a:t>
            </a:r>
          </a:p>
        </p:txBody>
      </p:sp>
    </p:spTree>
    <p:extLst>
      <p:ext uri="{BB962C8B-B14F-4D97-AF65-F5344CB8AC3E}">
        <p14:creationId xmlns:p14="http://schemas.microsoft.com/office/powerpoint/2010/main" val="57140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99D4-1216-692D-A097-9A3904B3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5688-2B54-5E28-280E-B949179F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Cohorts:</a:t>
            </a:r>
          </a:p>
          <a:p>
            <a:pPr lvl="1"/>
            <a:r>
              <a:rPr lang="en-US" dirty="0"/>
              <a:t>Targets:</a:t>
            </a:r>
          </a:p>
          <a:p>
            <a:pPr lvl="1"/>
            <a:r>
              <a:rPr lang="en-US" dirty="0"/>
              <a:t>Outcome: Death</a:t>
            </a:r>
          </a:p>
          <a:p>
            <a:pPr lvl="1"/>
            <a:r>
              <a:rPr lang="en-US" dirty="0"/>
              <a:t>Predictors:</a:t>
            </a:r>
          </a:p>
          <a:p>
            <a:r>
              <a:rPr lang="en-US" dirty="0"/>
              <a:t>Protocol:</a:t>
            </a:r>
          </a:p>
          <a:p>
            <a:endParaRPr lang="en-US" dirty="0"/>
          </a:p>
          <a:p>
            <a:r>
              <a:rPr lang="en-US" dirty="0"/>
              <a:t>Analysis code:</a:t>
            </a:r>
          </a:p>
          <a:p>
            <a:r>
              <a:rPr lang="en-US" dirty="0"/>
              <a:t>Existing model:</a:t>
            </a:r>
          </a:p>
          <a:p>
            <a:r>
              <a:rPr lang="en-US" dirty="0" err="1"/>
              <a:t>GenAI</a:t>
            </a:r>
            <a:r>
              <a:rPr lang="en-US" dirty="0"/>
              <a:t> predictors:</a:t>
            </a:r>
          </a:p>
        </p:txBody>
      </p:sp>
    </p:spTree>
    <p:extLst>
      <p:ext uri="{BB962C8B-B14F-4D97-AF65-F5344CB8AC3E}">
        <p14:creationId xmlns:p14="http://schemas.microsoft.com/office/powerpoint/2010/main" val="9566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6A4A-3CEF-B76A-AF7C-27585F81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pick a group from: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72D76-8BAE-97DB-63D6-0D311843D3AC}"/>
              </a:ext>
            </a:extLst>
          </p:cNvPr>
          <p:cNvSpPr/>
          <p:nvPr/>
        </p:nvSpPr>
        <p:spPr>
          <a:xfrm>
            <a:off x="566057" y="3341914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Phenotyping of target cohorts</a:t>
            </a:r>
          </a:p>
          <a:p>
            <a:pPr algn="ctr"/>
            <a:r>
              <a:rPr lang="en-US" sz="1200" dirty="0"/>
              <a:t>Tetraplegic, PEG tube, Tracheostomy, Colostomy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5CE685-641D-B43A-30B5-6577DC3D6437}"/>
              </a:ext>
            </a:extLst>
          </p:cNvPr>
          <p:cNvSpPr/>
          <p:nvPr/>
        </p:nvSpPr>
        <p:spPr>
          <a:xfrm>
            <a:off x="3037113" y="1585904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 Phenotyping of clinician predictor cohorts</a:t>
            </a:r>
          </a:p>
          <a:p>
            <a:pPr algn="ctr"/>
            <a:r>
              <a:rPr lang="en-US" sz="1200" dirty="0"/>
              <a:t>Age/end stage kidney disease/ stage 4 pressure injury/COPD/peripheral vascular disease/failure to thrive/malnutrition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9B6518-36CB-7C7D-5403-2D773EC425A7}"/>
              </a:ext>
            </a:extLst>
          </p:cNvPr>
          <p:cNvSpPr/>
          <p:nvPr/>
        </p:nvSpPr>
        <p:spPr>
          <a:xfrm>
            <a:off x="3037113" y="3341914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Using </a:t>
            </a:r>
            <a:r>
              <a:rPr lang="en-US" dirty="0" err="1"/>
              <a:t>GenAI</a:t>
            </a:r>
            <a:r>
              <a:rPr lang="en-US" dirty="0"/>
              <a:t> to identify 5 predictors + phenotype them</a:t>
            </a:r>
          </a:p>
          <a:p>
            <a:pPr algn="ctr"/>
            <a:r>
              <a:rPr lang="en-US" sz="1200" dirty="0"/>
              <a:t>What are known risk factors in this population?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9A88D4-20D5-770F-F9C0-6A2D42BDBE02}"/>
              </a:ext>
            </a:extLst>
          </p:cNvPr>
          <p:cNvSpPr/>
          <p:nvPr/>
        </p:nvSpPr>
        <p:spPr>
          <a:xfrm>
            <a:off x="566057" y="1589979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Protocol writing</a:t>
            </a:r>
          </a:p>
          <a:p>
            <a:pPr algn="ctr"/>
            <a:r>
              <a:rPr lang="en-US" sz="1200" dirty="0"/>
              <a:t>Specify the prediction tasks and model designs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C488D9-3612-BC8A-358D-7BDE47E2C059}"/>
              </a:ext>
            </a:extLst>
          </p:cNvPr>
          <p:cNvSpPr/>
          <p:nvPr/>
        </p:nvSpPr>
        <p:spPr>
          <a:xfrm>
            <a:off x="5497284" y="3401785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Writing code to develop federated learning model</a:t>
            </a:r>
          </a:p>
          <a:p>
            <a:pPr algn="ctr"/>
            <a:r>
              <a:rPr lang="en-US" sz="1200" dirty="0"/>
              <a:t>Example: 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ohdsi</a:t>
            </a:r>
            <a:r>
              <a:rPr lang="en-US" sz="1200" dirty="0"/>
              <a:t>-studies/OLGLMM-COVID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197E5-E0A6-4B82-55F7-46A1C3E18F91}"/>
              </a:ext>
            </a:extLst>
          </p:cNvPr>
          <p:cNvSpPr txBox="1"/>
          <p:nvPr/>
        </p:nvSpPr>
        <p:spPr>
          <a:xfrm>
            <a:off x="8425542" y="2002304"/>
            <a:ext cx="3516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the last 15 minutes we will briefly review what was learned and the plan for next steps.</a:t>
            </a:r>
          </a:p>
          <a:p>
            <a:endParaRPr lang="en-US" sz="2400" dirty="0"/>
          </a:p>
          <a:p>
            <a:r>
              <a:rPr lang="en-US" sz="2400" dirty="0"/>
              <a:t>I’m hoping we can get a clinical paper and methods paper from this.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586995-9F9D-24AC-1C78-68925B5F35FC}"/>
              </a:ext>
            </a:extLst>
          </p:cNvPr>
          <p:cNvSpPr/>
          <p:nvPr/>
        </p:nvSpPr>
        <p:spPr>
          <a:xfrm>
            <a:off x="5497284" y="1607344"/>
            <a:ext cx="2177143" cy="1513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Writing PLP code to develop models</a:t>
            </a:r>
          </a:p>
          <a:p>
            <a:pPr algn="ctr"/>
            <a:r>
              <a:rPr lang="en-US" sz="1200" dirty="0"/>
              <a:t>Create model design/s</a:t>
            </a:r>
          </a:p>
        </p:txBody>
      </p:sp>
    </p:spTree>
    <p:extLst>
      <p:ext uri="{BB962C8B-B14F-4D97-AF65-F5344CB8AC3E}">
        <p14:creationId xmlns:p14="http://schemas.microsoft.com/office/powerpoint/2010/main" val="35425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323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PLP Workgroup 2024</vt:lpstr>
      <vt:lpstr>Session Breakdown</vt:lpstr>
      <vt:lpstr>Morning Plan</vt:lpstr>
      <vt:lpstr>Preliminary work</vt:lpstr>
      <vt:lpstr>Please pick a group from: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Reps</dc:creator>
  <cp:lastModifiedBy>Jenna Reps</cp:lastModifiedBy>
  <cp:revision>2</cp:revision>
  <dcterms:created xsi:type="dcterms:W3CDTF">2024-10-18T20:19:32Z</dcterms:created>
  <dcterms:modified xsi:type="dcterms:W3CDTF">2024-10-24T03:53:46Z</dcterms:modified>
</cp:coreProperties>
</file>