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23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8/25/18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8/25/18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8/25/18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8/25/18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8/25/18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8/25/18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8/25/18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8/25/18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8/25/18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8/25/18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8/25/18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8/25/18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530" y="837666"/>
            <a:ext cx="6386469" cy="2410860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Netflix Stock Performance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7467" y="4096915"/>
            <a:ext cx="1202790" cy="944570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Capstone 2</a:t>
            </a:r>
          </a:p>
          <a:p>
            <a:pPr algn="l"/>
            <a:r>
              <a:rPr lang="en-US" sz="1600" dirty="0" smtClean="0"/>
              <a:t>8/21/2018</a:t>
            </a:r>
          </a:p>
          <a:p>
            <a:pPr algn="l"/>
            <a:r>
              <a:rPr lang="en-US" sz="1600" dirty="0" smtClean="0"/>
              <a:t>Le Tran</a:t>
            </a:r>
          </a:p>
        </p:txBody>
      </p:sp>
    </p:spTree>
    <p:extLst>
      <p:ext uri="{BB962C8B-B14F-4D97-AF65-F5344CB8AC3E}">
        <p14:creationId xmlns:p14="http://schemas.microsoft.com/office/powerpoint/2010/main" val="1719482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Objective</a:t>
            </a:r>
            <a:endParaRPr lang="en-US" sz="6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Stock Profile Team has been tasked to develop visualizations through research and analysis for a stock profile of Netflix (NFLX).</a:t>
            </a:r>
          </a:p>
          <a:p>
            <a:pPr marL="36576" indent="0">
              <a:buNone/>
            </a:pPr>
            <a:endParaRPr lang="en-US" sz="2400" dirty="0" smtClean="0"/>
          </a:p>
          <a:p>
            <a:r>
              <a:rPr lang="en-US" sz="2400" dirty="0" smtClean="0"/>
              <a:t>Our goal in the Stock Profile Team is to provide visualizations to help financial analysts assess the risk of the Netflix stock in the year 2017.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416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Steps Taken</a:t>
            </a:r>
            <a:endParaRPr lang="en-US" sz="6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Analysis of Netflix (NFLX) stock price, daily and quarterly</a:t>
            </a:r>
          </a:p>
          <a:p>
            <a:pPr marL="36576" indent="0">
              <a:buNone/>
            </a:pPr>
            <a:endParaRPr lang="en-US" sz="2400" dirty="0" smtClean="0"/>
          </a:p>
          <a:p>
            <a:r>
              <a:rPr lang="en-US" sz="2400" dirty="0" smtClean="0"/>
              <a:t>Analysis of Netflix (NFLX) monthly stock price</a:t>
            </a:r>
          </a:p>
          <a:p>
            <a:pPr marL="36576" indent="0">
              <a:buNone/>
            </a:pPr>
            <a:endParaRPr lang="en-US" sz="2400" dirty="0" smtClean="0"/>
          </a:p>
          <a:p>
            <a:r>
              <a:rPr lang="en-US" sz="2400" dirty="0" smtClean="0"/>
              <a:t>Analysis of Dow Jones (DJI) monthly stock price</a:t>
            </a:r>
          </a:p>
          <a:p>
            <a:pPr marL="36576" indent="0">
              <a:buNone/>
            </a:pPr>
            <a:endParaRPr lang="en-US" sz="2400" dirty="0" smtClean="0"/>
          </a:p>
          <a:p>
            <a:r>
              <a:rPr lang="en-US" sz="2400" dirty="0" smtClean="0"/>
              <a:t>NFLX &amp; DJI Comparison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9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17854" cy="1463257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6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NFLX Stock Price</a:t>
            </a:r>
            <a:endParaRPr lang="en-US" sz="6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61" y="2009956"/>
            <a:ext cx="2978484" cy="427320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NFLX stock was analyzed and a violin </a:t>
            </a:r>
            <a:r>
              <a:rPr lang="en-US" sz="2400" dirty="0"/>
              <a:t>p</a:t>
            </a:r>
            <a:r>
              <a:rPr lang="en-US" sz="2400" dirty="0" smtClean="0"/>
              <a:t>lot was used to view the distribution each quarter</a:t>
            </a:r>
          </a:p>
          <a:p>
            <a:pPr marL="36576" indent="0">
              <a:buNone/>
            </a:pPr>
            <a:endParaRPr lang="en-US" sz="2400" dirty="0" smtClean="0"/>
          </a:p>
          <a:p>
            <a:r>
              <a:rPr lang="en-US" sz="2400" dirty="0" smtClean="0"/>
              <a:t>NFLX price increased throughout 2017 </a:t>
            </a:r>
            <a:endParaRPr lang="en-US" sz="2400" dirty="0"/>
          </a:p>
        </p:txBody>
      </p:sp>
      <p:pic>
        <p:nvPicPr>
          <p:cNvPr id="4" name="Picture 3" descr="violinplo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1" r="6509"/>
          <a:stretch/>
        </p:blipFill>
        <p:spPr>
          <a:xfrm>
            <a:off x="3449053" y="1973293"/>
            <a:ext cx="4523875" cy="31287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100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Netflix EPS</a:t>
            </a:r>
            <a:endParaRPr lang="en-US" sz="6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1" y="1600200"/>
            <a:ext cx="3029284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Based on the data that was analyzed, NFLX met its estimated EPS in the second and fourth quarter, exceeded its estimated EPS in the first quarter, but fell a little short in the third.</a:t>
            </a:r>
            <a:endParaRPr lang="en-US" sz="2400" dirty="0"/>
          </a:p>
        </p:txBody>
      </p:sp>
      <p:pic>
        <p:nvPicPr>
          <p:cNvPr id="10" name="Picture 9" descr="EPS_Netflix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" t="4469" r="6771" b="4116"/>
          <a:stretch/>
        </p:blipFill>
        <p:spPr>
          <a:xfrm>
            <a:off x="3553324" y="1871579"/>
            <a:ext cx="4438316" cy="30078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930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27" y="66842"/>
            <a:ext cx="8339221" cy="1570204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NFLX Revenues/Earnings</a:t>
            </a:r>
            <a:endParaRPr lang="en-US" sz="6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1937" y="1724526"/>
            <a:ext cx="3419644" cy="4147637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NFLX saw revenues and earnings increase every quarter throughout 2017 </a:t>
            </a:r>
            <a:r>
              <a:rPr lang="en-US" sz="2400" dirty="0" smtClean="0"/>
              <a:t>and into </a:t>
            </a:r>
            <a:r>
              <a:rPr lang="en-US" sz="2400" dirty="0" smtClean="0"/>
              <a:t>2018</a:t>
            </a:r>
          </a:p>
          <a:p>
            <a:endParaRPr lang="en-US" sz="2400" dirty="0" smtClean="0"/>
          </a:p>
          <a:p>
            <a:r>
              <a:rPr lang="en-US" sz="2400" dirty="0" smtClean="0"/>
              <a:t>The percentage of revenues that constitute earnings is roughly between 2.0-5.0%</a:t>
            </a:r>
            <a:endParaRPr lang="en-US" sz="2400" dirty="0"/>
          </a:p>
        </p:txBody>
      </p:sp>
      <p:pic>
        <p:nvPicPr>
          <p:cNvPr id="4" name="Picture 3" descr="sidebysid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4" t="4252" r="7297" b="5959"/>
          <a:stretch/>
        </p:blipFill>
        <p:spPr>
          <a:xfrm>
            <a:off x="387685" y="2072104"/>
            <a:ext cx="4414252" cy="30212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0432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53" y="127585"/>
            <a:ext cx="7467600" cy="11430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Netflix </a:t>
            </a:r>
            <a:r>
              <a:rPr lang="en-US" sz="60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vs</a:t>
            </a:r>
            <a:r>
              <a:rPr lang="en-US" sz="6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Dow Jones</a:t>
            </a:r>
            <a:endParaRPr lang="en-US" sz="6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253" y="1417638"/>
            <a:ext cx="2919663" cy="4170362"/>
          </a:xfrm>
        </p:spPr>
        <p:txBody>
          <a:bodyPr>
            <a:noAutofit/>
          </a:bodyPr>
          <a:lstStyle/>
          <a:p>
            <a:r>
              <a:rPr lang="en-US" sz="2100" dirty="0" smtClean="0"/>
              <a:t>NFLX performed fairly relative to the Dow Jones</a:t>
            </a:r>
          </a:p>
          <a:p>
            <a:endParaRPr lang="en-US" sz="2100" dirty="0" smtClean="0"/>
          </a:p>
          <a:p>
            <a:r>
              <a:rPr lang="en-US" sz="2100" dirty="0" smtClean="0"/>
              <a:t>NFLX appears to be more volatile, even though the stock price has increased, but between May and June, NFLX price had a bit of a drop. </a:t>
            </a:r>
          </a:p>
        </p:txBody>
      </p:sp>
      <p:pic>
        <p:nvPicPr>
          <p:cNvPr id="5" name="Picture 4" descr="Screen Shot 2018-08-24 at 9.18.4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6" r="16759" b="3432"/>
          <a:stretch/>
        </p:blipFill>
        <p:spPr>
          <a:xfrm>
            <a:off x="3376863" y="1426392"/>
            <a:ext cx="4563979" cy="37352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99716" y="5748421"/>
            <a:ext cx="5954294" cy="5213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smtClean="0"/>
              <a:t>DJI appears to have a steadier growth</a:t>
            </a:r>
          </a:p>
        </p:txBody>
      </p:sp>
    </p:spTree>
    <p:extLst>
      <p:ext uri="{BB962C8B-B14F-4D97-AF65-F5344CB8AC3E}">
        <p14:creationId xmlns:p14="http://schemas.microsoft.com/office/powerpoint/2010/main" val="236185624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125</TotalTime>
  <Words>245</Words>
  <Application>Microsoft Macintosh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Technic</vt:lpstr>
      <vt:lpstr>Netflix Stock Performance</vt:lpstr>
      <vt:lpstr>Objective</vt:lpstr>
      <vt:lpstr>Steps Taken</vt:lpstr>
      <vt:lpstr>NFLX Stock Price</vt:lpstr>
      <vt:lpstr>Netflix EPS</vt:lpstr>
      <vt:lpstr>NFLX Revenues/Earnings</vt:lpstr>
      <vt:lpstr>Netflix vs Dow Jones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Stock Performance</dc:title>
  <dc:creator>Le Tran</dc:creator>
  <cp:lastModifiedBy>Le Tran</cp:lastModifiedBy>
  <cp:revision>22</cp:revision>
  <dcterms:created xsi:type="dcterms:W3CDTF">2018-08-25T19:56:15Z</dcterms:created>
  <dcterms:modified xsi:type="dcterms:W3CDTF">2018-08-25T22:03:07Z</dcterms:modified>
</cp:coreProperties>
</file>