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E10-CC71-4918-945E-D9DDE712F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5847C-EC18-49F1-837B-0E747B857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6388-AD85-4DD9-A8D8-3E9E8556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1A97-5152-4546-AE87-49B6DA6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F60A-7936-4E7F-BD1C-0711577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A29A-D339-42AC-92FE-44B2D6C6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10BE-384E-4B9D-8A77-2CD52ADC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B913-5582-407F-8093-75E8BA63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CB9E-B0E0-4107-9B8B-3F12F50A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5EAD5-95E0-4522-8D8B-DABE7768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557B-7C4F-4AE1-8DBD-8F5FB1021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E0D5-504F-4E5C-8C10-5F3B1F5F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16D6-AC17-4405-AE43-D71D20F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DCF3-8755-4223-A967-22985A01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07B-899F-45B1-9350-6C8163FA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97D3-CBEC-4267-9562-145FE94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D5F3-79AA-4013-8AE3-BA03587F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EE80-82C1-4745-B1F7-312231C1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6852-D4E8-4C96-BB61-6B23B2C5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9144-A378-42AB-84F5-03BA0F0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ADEA-92C8-4427-80A9-45FAF671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BEF3-556E-4D85-91EC-1D6D8263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9254-B7BA-4C7C-975F-82ED62A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D7A6-F55D-45F5-AE7A-15AFCA2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182A-B373-4433-AC0E-F3A13284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F3D1-4D95-4222-B60A-A90CD7D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F10D-49FA-4EBC-8F9C-CEE0F568F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FE0B-B51F-42FE-A957-79315570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36D0-75AD-444A-9C35-BC2FF2F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A6D6-BCAC-429C-94A7-CEA6A86B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1599-ED63-4793-A6F1-EB973EF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97E-7BA2-43C5-AAF2-E56CC19C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1750-6FD3-4D83-9C55-1318065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80CC3-F9EA-4532-A66E-1AF3AE78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73D13-B583-41F4-8E27-C0AFF7D7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D9852-B4EC-41AB-BE15-2C9E64FE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1BF5-8A69-4E1F-9637-80F18229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D7D85-8288-4122-9C4B-62F6D582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947A1-8EE2-4773-A5B6-0F1796CF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AE62-5916-4973-9A33-2E084447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E4B5-C597-4A92-BABB-2A771C5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8E757-47DB-43E2-B4E8-6488C4ED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D825-EB67-4754-B76B-3113A10C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F9422-DFA2-4FF8-87C8-B89F80E4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CDB0B-F759-4B70-A95E-D73A99FE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1D9C-3EE9-437C-ADA3-097B2B87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8B25-87F1-472F-BB73-22B9BC6A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7B0-7A35-4133-ADFF-4243E9B8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BB630-43BD-465B-9679-4B72D6C7F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6A00C-C349-46EC-995D-65BABCA8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774F9-B2D9-4BE3-A744-34B7C3B5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5D051-9214-4301-80A8-018389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BB39-2767-4461-A755-1C643EC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74E76-6462-48B3-B58E-9C4499C90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7C2BC-783B-4ED4-A215-D1ADB78A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7B24-363A-4701-A91C-3C00BF59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CC82-298E-40DC-9B14-63A67EBA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4E49-9C25-4EC2-84E5-30145667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6D62B-1B52-41AD-9E98-3C0B16F2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97AF-6C71-45E5-BC08-A2C79627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010F-7110-48D8-B600-2D68EFB1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E2B8-1626-4C01-B5BD-F826775A0D7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97B9-B621-4C21-AFFD-11480821D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5CEE-0F68-44D5-95C6-C47E3AD60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A42E-CCE2-4747-9BC1-0A5D016D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622850-7F94-44F0-9BC3-0CA768453AA3}"/>
              </a:ext>
            </a:extLst>
          </p:cNvPr>
          <p:cNvGrpSpPr/>
          <p:nvPr/>
        </p:nvGrpSpPr>
        <p:grpSpPr>
          <a:xfrm>
            <a:off x="1379967" y="1193482"/>
            <a:ext cx="9432066" cy="4471036"/>
            <a:chOff x="1379967" y="1124902"/>
            <a:chExt cx="9432066" cy="44710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20933-AB01-4A94-944E-B5D1B0209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967" y="1124902"/>
              <a:ext cx="4114800" cy="411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42850C-203F-4F3F-AB1E-A36A9AB36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19"/>
            <a:stretch/>
          </p:blipFill>
          <p:spPr>
            <a:xfrm>
              <a:off x="4755719" y="1262062"/>
              <a:ext cx="6056314" cy="19202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AB2438-6CB9-4CA2-A91B-C7B49D33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1888131" cy="14630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91D913-A289-4959-A5E2-2A7EF8A8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364" y="4407218"/>
              <a:ext cx="1322452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40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786C7B-EB28-45C3-B974-C7A43B03DB79}"/>
              </a:ext>
            </a:extLst>
          </p:cNvPr>
          <p:cNvGrpSpPr/>
          <p:nvPr/>
        </p:nvGrpSpPr>
        <p:grpSpPr>
          <a:xfrm>
            <a:off x="3190531" y="1292271"/>
            <a:ext cx="5810937" cy="4273458"/>
            <a:chOff x="1960880" y="1009742"/>
            <a:chExt cx="5810937" cy="42734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D03C8-6E56-48A3-B92D-D880D858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880" y="1009742"/>
              <a:ext cx="5810937" cy="33996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AD73F3-C66C-476F-A3BC-C213C4F6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548" y="3911600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16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D04AD-2DC7-4D82-9B8C-6FDBFDAB8E33}"/>
              </a:ext>
            </a:extLst>
          </p:cNvPr>
          <p:cNvGrpSpPr/>
          <p:nvPr/>
        </p:nvGrpSpPr>
        <p:grpSpPr>
          <a:xfrm>
            <a:off x="1878923" y="740878"/>
            <a:ext cx="8434154" cy="5376243"/>
            <a:chOff x="2083175" y="528971"/>
            <a:chExt cx="8434154" cy="53762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67952C-35A3-43B1-BF86-A712DE477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9" y="528971"/>
              <a:ext cx="5231815" cy="3200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99A2C1-5A86-4D62-82D8-C66AB3F41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40" y="2731932"/>
              <a:ext cx="3618689" cy="10972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AB10E6-FFC0-405B-A5D0-CA112216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739" y="4473149"/>
              <a:ext cx="1682150" cy="11887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C353A-A09F-4917-83E7-AC4FEC508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240" y="3558749"/>
              <a:ext cx="1828800" cy="1828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101787-CDA9-47EE-99DD-CDDC24087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290" y="3893534"/>
              <a:ext cx="1775535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AE376-E18B-41DC-A892-00B51713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175" y="2339054"/>
              <a:ext cx="3566160" cy="3566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4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A4EB15-0602-4DFF-A57A-D69F168D3B23}"/>
              </a:ext>
            </a:extLst>
          </p:cNvPr>
          <p:cNvGrpSpPr/>
          <p:nvPr/>
        </p:nvGrpSpPr>
        <p:grpSpPr>
          <a:xfrm>
            <a:off x="1668953" y="1726627"/>
            <a:ext cx="8854094" cy="3404745"/>
            <a:chOff x="2987041" y="1798000"/>
            <a:chExt cx="8854094" cy="34047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E6548C-E73C-4864-8409-9E67A6D09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1" y="3008185"/>
              <a:ext cx="8128271" cy="21945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EAE33-3711-4770-B45B-D462D97F4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25" b="23425"/>
            <a:stretch/>
          </p:blipFill>
          <p:spPr>
            <a:xfrm>
              <a:off x="4511041" y="1798000"/>
              <a:ext cx="7330094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46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33B7F4-31AF-4537-9B26-7DEEE2359D72}"/>
              </a:ext>
            </a:extLst>
          </p:cNvPr>
          <p:cNvGrpSpPr/>
          <p:nvPr/>
        </p:nvGrpSpPr>
        <p:grpSpPr>
          <a:xfrm>
            <a:off x="1525270" y="1372689"/>
            <a:ext cx="9141460" cy="4112621"/>
            <a:chOff x="1717040" y="957219"/>
            <a:chExt cx="9141460" cy="41126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A6C4D4-B03C-44A5-B163-709FC6D0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040" y="957219"/>
              <a:ext cx="6826378" cy="30175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9F32F9-5FF4-4A18-9294-887B40FCD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43" b="28443"/>
            <a:stretch/>
          </p:blipFill>
          <p:spPr>
            <a:xfrm>
              <a:off x="6096000" y="3698240"/>
              <a:ext cx="47625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57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Ellee Ch</dc:creator>
  <cp:lastModifiedBy>Ellee Ch</cp:lastModifiedBy>
  <cp:revision>8</cp:revision>
  <dcterms:created xsi:type="dcterms:W3CDTF">2020-09-13T04:17:41Z</dcterms:created>
  <dcterms:modified xsi:type="dcterms:W3CDTF">2020-09-13T14:59:14Z</dcterms:modified>
</cp:coreProperties>
</file>