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58" r:id="rId6"/>
    <p:sldId id="259" r:id="rId7"/>
    <p:sldId id="271" r:id="rId8"/>
    <p:sldId id="263" r:id="rId9"/>
    <p:sldId id="260" r:id="rId10"/>
    <p:sldId id="264" r:id="rId11"/>
    <p:sldId id="261" r:id="rId12"/>
    <p:sldId id="266" r:id="rId13"/>
    <p:sldId id="262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A9C2E5-85AE-4A33-8BCE-162FA5893035}">
          <p14:sldIdLst>
            <p14:sldId id="256"/>
            <p14:sldId id="257"/>
            <p14:sldId id="265"/>
            <p14:sldId id="268"/>
          </p14:sldIdLst>
        </p14:section>
        <p14:section name="Backend" id="{D258ABC5-B633-4EA6-A0F4-1A3AE07EC097}">
          <p14:sldIdLst>
            <p14:sldId id="258"/>
            <p14:sldId id="259"/>
            <p14:sldId id="271"/>
            <p14:sldId id="263"/>
            <p14:sldId id="260"/>
            <p14:sldId id="264"/>
            <p14:sldId id="261"/>
            <p14:sldId id="266"/>
            <p14:sldId id="262"/>
            <p14:sldId id="269"/>
          </p14:sldIdLst>
        </p14:section>
        <p14:section name="Frontend" id="{D89C3164-4F89-4FC4-93E4-A8E4F0402201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6A48-014B-4518-B913-0052E71C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E3665-4DA9-4DDD-95F4-A95C291B5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C1E5-DC3D-453F-93CA-E87C9496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B9D-36A5-4B5C-9B85-6CF77BF7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D5F5-14F7-40D3-B159-2E785754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8AAB-4B9B-4361-995D-D6722A88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DA74-9364-4090-AEDE-FB77F38AF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4854-85FE-4B5C-804E-C7B54E20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CDC1-7B62-4805-ABB6-0D467B2F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87E5-CC7B-4B86-97BA-89BF3BBA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D617-AD48-4264-9378-EBF7ECED3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07E03-FA3C-493E-AE47-96CDEB74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D583-43E1-4FD1-B05B-8EC233DE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2567-1E15-4FE3-A1B8-3427EE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03F7-01E1-49DE-A3C7-8E023A7C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0F22-47DE-4A6F-894D-08B3A5F1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E27E-FA3C-454A-9025-9ED3FB6C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5BE2-9595-4B38-8354-F977D687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645E-1218-472F-9D37-15EC08F6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DF85-5E79-4C59-A9BE-7E75CAEA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2A72-928D-46CE-942D-ECC402E5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4A47-8E1E-4041-8C5A-0C72E6B9A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80E9-C5EB-4582-ACB1-F2DCEC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906D-0E25-4A6B-AB67-B9383E8C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0ECE-072F-4046-8C8B-C2ECBA3A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8AD-A12F-45C2-B4A3-98895EBE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8445-C19C-4CC4-99CF-AFDBF0150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4B3C4-54CB-42B5-B831-416A1D20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AD020-F517-410F-AABF-A6AA121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893DE-C148-49A5-9217-F43EB88C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F9FA-E0F3-4F00-AD0B-DD2C7623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1819-BD71-4762-9833-778A04E6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FB0C0-4F30-4CAF-8723-EAF4ED3A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8293-69EB-4527-B3F7-4C6C4DC4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E0C13-7136-4B0B-B7A4-98816FA8F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F1D4E-A89E-41F2-8881-281667337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674FD-D7C0-422B-ADED-65919DCD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E6B68-7FDB-4092-9D45-8F5FF4F2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16F81-44C3-44D1-9EA7-43017E9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7A18-07C8-4703-9973-3516B8E7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B6AA9-6BA4-47E2-A33A-AF151324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68DFA-B632-4A7B-A07B-2F299201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FB15-EAF0-4AE0-B825-20BBFC5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6CE78-AB44-4695-8E13-09A3BE84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EADA9-D7E0-4454-B6F1-76A227F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721C-AD22-45FE-BAC8-D244493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A68C-D956-44B4-B166-1C261261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F649-E160-4D2F-BBB2-1A983E14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DC675-4B11-4040-A81F-18C4583B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4D0B-295B-43AB-8AD6-ED6C19A1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8B1E-0373-4A28-9D2C-C4D490AD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54647-6A87-4C02-ABB7-BC35AAFD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4917-7CB6-4D76-AB1E-D46316D9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D8C5B-FC91-4D2D-ABF1-DD236B218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0114E-12CD-46E9-8BBA-E313AF4A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E919-1C86-4CD2-B9C1-BBCB50E2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C380-A8CB-45F2-A6B2-277B9401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EB68-EC8B-4E0C-AEA6-79EA1BAD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8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7D572-93FA-48A2-A8A8-90201E50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A116-D492-41F8-B9DF-6957A3E4C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D492-AE93-4C12-A326-A083C51A6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AA87-FDD6-4BEC-902B-E12FA3AEEFE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DF9A-5DF4-4358-A686-B0A2CA48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67B3-AF03-4233-9471-BEE35312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8235-3EF6-4BF4-9A29-7E10E11D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image/owner/:accountId" TargetMode="External"/><Relationship Id="rId2" Type="http://schemas.openxmlformats.org/officeDocument/2006/relationships/hyperlink" Target="http://localhost:8000/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0/image/search/q?%3cfield%3e=%3cvalue%3e" TargetMode="External"/><Relationship Id="rId4" Type="http://schemas.openxmlformats.org/officeDocument/2006/relationships/hyperlink" Target="http://localhost:8000/image/:imageI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buy/buyer/:accountId" TargetMode="External"/><Relationship Id="rId2" Type="http://schemas.openxmlformats.org/officeDocument/2006/relationships/hyperlink" Target="http://localhost:8000/bu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0/buy/image/:imageId" TargetMode="External"/><Relationship Id="rId4" Type="http://schemas.openxmlformats.org/officeDocument/2006/relationships/hyperlink" Target="http://localhost:8000/buy/:buyI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login" TargetMode="External"/><Relationship Id="rId2" Type="http://schemas.openxmlformats.org/officeDocument/2006/relationships/hyperlink" Target="http://localhost:8000/reg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00/auth" TargetMode="External"/><Relationship Id="rId4" Type="http://schemas.openxmlformats.org/officeDocument/2006/relationships/hyperlink" Target="http://localhost:8000/logou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/:accountId" TargetMode="External"/><Relationship Id="rId2" Type="http://schemas.openxmlformats.org/officeDocument/2006/relationships/hyperlink" Target="http://localhost:8000/accou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user/:accountId" TargetMode="External"/><Relationship Id="rId2" Type="http://schemas.openxmlformats.org/officeDocument/2006/relationships/hyperlink" Target="http://localhost:8000/us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5567-FB18-4D79-BF02-14177BBF1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</a:t>
            </a:r>
            <a:br>
              <a:rPr lang="en-US" dirty="0"/>
            </a:br>
            <a:r>
              <a:rPr lang="en-US" dirty="0"/>
              <a:t>Image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8116-2987-41AA-92ED-CA78E0223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Shopify Challenge</a:t>
            </a:r>
          </a:p>
          <a:p>
            <a:r>
              <a:rPr lang="en-US" dirty="0"/>
              <a:t>by Ellee Chen</a:t>
            </a:r>
          </a:p>
        </p:txBody>
      </p:sp>
    </p:spTree>
    <p:extLst>
      <p:ext uri="{BB962C8B-B14F-4D97-AF65-F5344CB8AC3E}">
        <p14:creationId xmlns:p14="http://schemas.microsoft.com/office/powerpoint/2010/main" val="20468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{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payment, phone, address }</a:t>
            </a:r>
          </a:p>
          <a:p>
            <a:pPr lvl="1"/>
            <a:r>
              <a:rPr lang="en-US" dirty="0"/>
              <a:t>One account can only have one user and vice versa.</a:t>
            </a:r>
          </a:p>
          <a:p>
            <a:pPr lvl="1"/>
            <a:r>
              <a:rPr lang="en-US" dirty="0"/>
              <a:t>Can only create own user info.</a:t>
            </a:r>
          </a:p>
          <a:p>
            <a:pPr lvl="1"/>
            <a:r>
              <a:rPr lang="en-US" dirty="0"/>
              <a:t>Payment default 0 if not putting anything.</a:t>
            </a:r>
          </a:p>
          <a:p>
            <a:r>
              <a:rPr lang="en-US" dirty="0"/>
              <a:t>Read all</a:t>
            </a:r>
          </a:p>
          <a:p>
            <a:pPr lvl="1"/>
            <a:r>
              <a:rPr lang="en-US" dirty="0"/>
              <a:t>Only admin can access.</a:t>
            </a:r>
          </a:p>
          <a:p>
            <a:r>
              <a:rPr lang="en-US" dirty="0"/>
              <a:t>Read one / Update</a:t>
            </a:r>
          </a:p>
          <a:p>
            <a:pPr lvl="1"/>
            <a:r>
              <a:rPr lang="en-US" dirty="0"/>
              <a:t>Can only do own if not admin.</a:t>
            </a:r>
          </a:p>
          <a:p>
            <a:pPr lvl="1"/>
            <a:r>
              <a:rPr lang="en-US" dirty="0"/>
              <a:t>Updating data should meet create user rules.</a:t>
            </a:r>
          </a:p>
        </p:txBody>
      </p:sp>
    </p:spTree>
    <p:extLst>
      <p:ext uri="{BB962C8B-B14F-4D97-AF65-F5344CB8AC3E}">
        <p14:creationId xmlns:p14="http://schemas.microsoft.com/office/powerpoint/2010/main" val="257136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AD2E-2485-44DD-837B-CC85C6E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7CB0-9238-4109-A3A1-A3C9119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</a:t>
            </a:r>
          </a:p>
          <a:p>
            <a:pPr lvl="1"/>
            <a:r>
              <a:rPr lang="en-US" dirty="0"/>
              <a:t>Create – POST: </a:t>
            </a:r>
            <a:r>
              <a:rPr lang="en-US" dirty="0">
                <a:hlinkClick r:id="rId2"/>
              </a:rPr>
              <a:t>http://localhost:8000/image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title,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date, price }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http://localhost:8000/image</a:t>
            </a:r>
            <a:endParaRPr lang="en-US" dirty="0"/>
          </a:p>
          <a:p>
            <a:pPr lvl="1"/>
            <a:r>
              <a:rPr lang="en-US" dirty="0"/>
              <a:t>Read all by owner – GET: </a:t>
            </a:r>
            <a:r>
              <a:rPr lang="en-US" dirty="0">
                <a:hlinkClick r:id="rId3"/>
              </a:rPr>
              <a:t>http://localhost:8000/image/owner/:accountId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4"/>
              </a:rPr>
              <a:t>http://localhost:8000/image/:imageId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4"/>
              </a:rPr>
              <a:t>http://localhost:8000/image/:imageId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newTitle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newImageUrl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newDate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newPrice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newStock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Delete – DELETE: </a:t>
            </a:r>
            <a:r>
              <a:rPr lang="en-US" dirty="0">
                <a:hlinkClick r:id="rId4"/>
              </a:rPr>
              <a:t>http://localhost:8000/image/:imageId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Search – GET: </a:t>
            </a:r>
            <a:r>
              <a:rPr lang="en-US" dirty="0">
                <a:hlinkClick r:id="rId5"/>
              </a:rPr>
              <a:t>http://localhost:8000/image/search/q?&lt;field&gt;=&lt;value&gt;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4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{ title, image, date, price, (stock) }</a:t>
            </a:r>
          </a:p>
          <a:p>
            <a:pPr lvl="1"/>
            <a:r>
              <a:rPr lang="en-US" dirty="0"/>
              <a:t>Can only create own image.</a:t>
            </a:r>
          </a:p>
          <a:p>
            <a:pPr lvl="1"/>
            <a:r>
              <a:rPr lang="en-US" dirty="0"/>
              <a:t>Date default now if not putting anything.</a:t>
            </a:r>
          </a:p>
          <a:p>
            <a:r>
              <a:rPr lang="en-US" dirty="0"/>
              <a:t>Read all / Read one / Search</a:t>
            </a:r>
          </a:p>
          <a:p>
            <a:pPr lvl="1"/>
            <a:r>
              <a:rPr lang="en-US" dirty="0"/>
              <a:t>No blockers.</a:t>
            </a:r>
          </a:p>
          <a:p>
            <a:r>
              <a:rPr lang="en-US" dirty="0"/>
              <a:t>Update / Delete</a:t>
            </a:r>
          </a:p>
          <a:p>
            <a:pPr lvl="1"/>
            <a:r>
              <a:rPr lang="en-US" dirty="0"/>
              <a:t>Can only do own if not admin.</a:t>
            </a:r>
          </a:p>
          <a:p>
            <a:pPr lvl="1"/>
            <a:r>
              <a:rPr lang="en-US" dirty="0"/>
              <a:t>Updating data should meet create image rules.</a:t>
            </a:r>
          </a:p>
        </p:txBody>
      </p:sp>
    </p:spTree>
    <p:extLst>
      <p:ext uri="{BB962C8B-B14F-4D97-AF65-F5344CB8AC3E}">
        <p14:creationId xmlns:p14="http://schemas.microsoft.com/office/powerpoint/2010/main" val="186230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AD2E-2485-44DD-837B-CC85C6E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7CB0-9238-4109-A3A1-A3C9119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</a:t>
            </a:r>
          </a:p>
          <a:p>
            <a:pPr lvl="1"/>
            <a:r>
              <a:rPr lang="en-US" dirty="0"/>
              <a:t>Create – POST: </a:t>
            </a:r>
            <a:r>
              <a:rPr lang="en-US" dirty="0">
                <a:hlinkClick r:id="rId2"/>
              </a:rPr>
              <a:t>http://localhost:8000/buy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http://localhost:8000/buy</a:t>
            </a:r>
            <a:endParaRPr lang="en-US" dirty="0"/>
          </a:p>
          <a:p>
            <a:pPr lvl="1"/>
            <a:r>
              <a:rPr lang="en-US" dirty="0"/>
              <a:t>Read all by buyer – GET: </a:t>
            </a:r>
            <a:r>
              <a:rPr lang="en-US" dirty="0">
                <a:hlinkClick r:id="rId3"/>
              </a:rPr>
              <a:t>http://localhost:8000/buy/buyer/:accountId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4"/>
              </a:rPr>
              <a:t>http://localhost:8000/buy/:buyId</a:t>
            </a:r>
            <a:endParaRPr lang="en-US" dirty="0"/>
          </a:p>
          <a:p>
            <a:pPr lvl="1"/>
            <a:r>
              <a:rPr lang="en-US" dirty="0"/>
              <a:t>Read one by </a:t>
            </a:r>
            <a:r>
              <a:rPr lang="en-US" dirty="0" err="1"/>
              <a:t>imageId</a:t>
            </a:r>
            <a:r>
              <a:rPr lang="en-US" dirty="0"/>
              <a:t> – GET: </a:t>
            </a:r>
            <a:r>
              <a:rPr lang="en-US" dirty="0">
                <a:hlinkClick r:id="rId5"/>
              </a:rPr>
              <a:t>http://localhost:8000/buy/image/:imageId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4"/>
              </a:rPr>
              <a:t>http://localhost:8000/buy/:buyId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cancellation, completion }</a:t>
            </a:r>
          </a:p>
        </p:txBody>
      </p:sp>
    </p:spTree>
    <p:extLst>
      <p:ext uri="{BB962C8B-B14F-4D97-AF65-F5344CB8AC3E}">
        <p14:creationId xmlns:p14="http://schemas.microsoft.com/office/powerpoint/2010/main" val="333494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Buy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{ _</a:t>
            </a:r>
            <a:r>
              <a:rPr lang="en-US" dirty="0" err="1"/>
              <a:t>imageId</a:t>
            </a:r>
            <a:r>
              <a:rPr lang="en-US" dirty="0"/>
              <a:t>, _</a:t>
            </a:r>
            <a:r>
              <a:rPr lang="en-US" dirty="0" err="1"/>
              <a:t>buyerAccountId</a:t>
            </a:r>
            <a:r>
              <a:rPr lang="en-US" dirty="0"/>
              <a:t>, (cancellation), transaction, (completion) }</a:t>
            </a:r>
          </a:p>
          <a:p>
            <a:pPr lvl="1"/>
            <a:r>
              <a:rPr lang="en-US" dirty="0"/>
              <a:t>Can only create own buy.</a:t>
            </a:r>
          </a:p>
          <a:p>
            <a:pPr lvl="1"/>
            <a:r>
              <a:rPr lang="en-US" dirty="0"/>
              <a:t>Buyer default self, transaction default now.</a:t>
            </a:r>
          </a:p>
          <a:p>
            <a:r>
              <a:rPr lang="en-US" dirty="0"/>
              <a:t>Read all</a:t>
            </a:r>
          </a:p>
          <a:p>
            <a:pPr lvl="1"/>
            <a:r>
              <a:rPr lang="en-US" dirty="0"/>
              <a:t>Only admin can access.</a:t>
            </a:r>
          </a:p>
          <a:p>
            <a:r>
              <a:rPr lang="en-US" dirty="0"/>
              <a:t>Read one / Update</a:t>
            </a:r>
          </a:p>
          <a:p>
            <a:pPr lvl="1"/>
            <a:r>
              <a:rPr lang="en-US" dirty="0"/>
              <a:t>Only admin, image owner, or buyer can do it.</a:t>
            </a:r>
          </a:p>
          <a:p>
            <a:pPr lvl="1"/>
            <a:r>
              <a:rPr lang="en-US" dirty="0"/>
              <a:t>Can only update { cancellation, completion }.</a:t>
            </a:r>
          </a:p>
        </p:txBody>
      </p:sp>
    </p:spTree>
    <p:extLst>
      <p:ext uri="{BB962C8B-B14F-4D97-AF65-F5344CB8AC3E}">
        <p14:creationId xmlns:p14="http://schemas.microsoft.com/office/powerpoint/2010/main" val="177310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734A-C912-4D6B-93E3-DC761B8A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Setups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B4C8-896C-4912-9349-8DC4B96F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frontend folder: </a:t>
            </a:r>
            <a:r>
              <a:rPr lang="en-US" b="1" dirty="0" err="1"/>
              <a:t>mkdir</a:t>
            </a:r>
            <a:r>
              <a:rPr lang="en-US" b="1" dirty="0"/>
              <a:t> PROJECT_NAME-frontend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app: </a:t>
            </a:r>
            <a:r>
              <a:rPr lang="en-US" b="1" dirty="0" err="1"/>
              <a:t>npx</a:t>
            </a:r>
            <a:r>
              <a:rPr lang="en-US" b="1" dirty="0"/>
              <a:t> create-react-app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packages: </a:t>
            </a:r>
            <a:r>
              <a:rPr lang="en-US" b="1" dirty="0" err="1"/>
              <a:t>npm</a:t>
            </a:r>
            <a:r>
              <a:rPr lang="en-US" b="1" dirty="0"/>
              <a:t> install react-router-</a:t>
            </a:r>
            <a:r>
              <a:rPr lang="en-US" b="1" dirty="0" err="1"/>
              <a:t>dom</a:t>
            </a:r>
            <a:r>
              <a:rPr lang="en-US" b="1" dirty="0"/>
              <a:t> </a:t>
            </a:r>
            <a:r>
              <a:rPr lang="en-US" b="1" dirty="0" err="1"/>
              <a:t>axios</a:t>
            </a:r>
            <a:r>
              <a:rPr lang="en-US" b="1" dirty="0"/>
              <a:t> react-bootstrap bootstrap@4.6.0 moment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components…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Start: 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5030-2117-45A1-8967-86965216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023B-FFAC-483D-9FDE-143DEE5D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_id: </a:t>
            </a:r>
            <a:r>
              <a:rPr lang="en-US" dirty="0" err="1"/>
              <a:t>buy._id</a:t>
            </a:r>
            <a:r>
              <a:rPr lang="en-US" dirty="0"/>
              <a:t>,</a:t>
            </a:r>
          </a:p>
          <a:p>
            <a:r>
              <a:rPr lang="en-US" dirty="0"/>
              <a:t>_</a:t>
            </a:r>
            <a:r>
              <a:rPr lang="en-US" dirty="0" err="1"/>
              <a:t>imageId</a:t>
            </a:r>
            <a:r>
              <a:rPr lang="en-US" dirty="0"/>
              <a:t>: buy._</a:t>
            </a:r>
            <a:r>
              <a:rPr lang="en-US" dirty="0" err="1"/>
              <a:t>imageId</a:t>
            </a:r>
            <a:r>
              <a:rPr lang="en-US" dirty="0"/>
              <a:t>,</a:t>
            </a:r>
          </a:p>
          <a:p>
            <a:r>
              <a:rPr lang="en-US" dirty="0"/>
              <a:t>_</a:t>
            </a:r>
            <a:r>
              <a:rPr lang="en-US" dirty="0" err="1"/>
              <a:t>buyerAccountId</a:t>
            </a:r>
            <a:r>
              <a:rPr lang="en-US" dirty="0"/>
              <a:t>: buy._</a:t>
            </a:r>
            <a:r>
              <a:rPr lang="en-US" dirty="0" err="1"/>
              <a:t>buyerAccountId</a:t>
            </a:r>
            <a:r>
              <a:rPr lang="en-US" dirty="0"/>
              <a:t>,</a:t>
            </a:r>
          </a:p>
          <a:p>
            <a:r>
              <a:rPr lang="en-US" dirty="0"/>
              <a:t>_</a:t>
            </a:r>
            <a:r>
              <a:rPr lang="en-US" dirty="0" err="1"/>
              <a:t>ownerAccountId</a:t>
            </a:r>
            <a:r>
              <a:rPr lang="en-US" dirty="0"/>
              <a:t>: image._</a:t>
            </a:r>
            <a:r>
              <a:rPr lang="en-US" dirty="0" err="1"/>
              <a:t>ownerAccountId</a:t>
            </a:r>
            <a:r>
              <a:rPr lang="en-US" dirty="0"/>
              <a:t>,</a:t>
            </a:r>
          </a:p>
          <a:p>
            <a:r>
              <a:rPr lang="en-US" dirty="0"/>
              <a:t>title: </a:t>
            </a:r>
            <a:r>
              <a:rPr lang="en-US" dirty="0" err="1"/>
              <a:t>image.title</a:t>
            </a:r>
            <a:r>
              <a:rPr lang="en-US" dirty="0"/>
              <a:t>,</a:t>
            </a:r>
          </a:p>
          <a:p>
            <a:r>
              <a:rPr lang="en-US" dirty="0" err="1"/>
              <a:t>imageUrl</a:t>
            </a:r>
            <a:r>
              <a:rPr lang="en-US" dirty="0"/>
              <a:t>: </a:t>
            </a:r>
            <a:r>
              <a:rPr lang="en-US" dirty="0" err="1"/>
              <a:t>image.imageUrl</a:t>
            </a:r>
            <a:r>
              <a:rPr lang="en-US" dirty="0"/>
              <a:t>,</a:t>
            </a:r>
          </a:p>
          <a:p>
            <a:r>
              <a:rPr lang="en-US" dirty="0"/>
              <a:t>price: </a:t>
            </a:r>
            <a:r>
              <a:rPr lang="en-US" dirty="0" err="1"/>
              <a:t>image.price</a:t>
            </a:r>
            <a:r>
              <a:rPr lang="en-US" dirty="0"/>
              <a:t>,</a:t>
            </a:r>
          </a:p>
          <a:p>
            <a:r>
              <a:rPr lang="en-US" dirty="0"/>
              <a:t>transaction: </a:t>
            </a:r>
            <a:r>
              <a:rPr lang="en-US" dirty="0" err="1"/>
              <a:t>buy.transaction</a:t>
            </a:r>
            <a:r>
              <a:rPr lang="en-US" dirty="0"/>
              <a:t>,</a:t>
            </a:r>
          </a:p>
          <a:p>
            <a:r>
              <a:rPr lang="en-US" dirty="0"/>
              <a:t>cancellation: </a:t>
            </a:r>
            <a:r>
              <a:rPr lang="en-US" dirty="0" err="1"/>
              <a:t>buy.cancellation</a:t>
            </a:r>
            <a:r>
              <a:rPr lang="en-US" dirty="0"/>
              <a:t>,</a:t>
            </a:r>
          </a:p>
          <a:p>
            <a:r>
              <a:rPr lang="en-US" dirty="0"/>
              <a:t>completion: </a:t>
            </a:r>
            <a:r>
              <a:rPr lang="en-US" dirty="0" err="1"/>
              <a:t>buy.completion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D4C3-DE4E-44D7-B922-00C4D437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2CD7C-A7DF-4DD1-B8E6-98A40B285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65" y="1825625"/>
            <a:ext cx="6680069" cy="4351338"/>
          </a:xfrm>
        </p:spPr>
      </p:pic>
    </p:spTree>
    <p:extLst>
      <p:ext uri="{BB962C8B-B14F-4D97-AF65-F5344CB8AC3E}">
        <p14:creationId xmlns:p14="http://schemas.microsoft.com/office/powerpoint/2010/main" val="207592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9993-F98F-482F-AF05-EAB2E5A0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 Hierarchy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EE21376-ADBD-45D2-A3DB-DDADE9D2027C}"/>
              </a:ext>
            </a:extLst>
          </p:cNvPr>
          <p:cNvSpPr/>
          <p:nvPr/>
        </p:nvSpPr>
        <p:spPr>
          <a:xfrm>
            <a:off x="838199" y="1825625"/>
            <a:ext cx="5181600" cy="4351338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B0F0"/>
              </a:gs>
              <a:gs pos="83000">
                <a:srgbClr val="0070C0"/>
              </a:gs>
              <a:gs pos="100000">
                <a:srgbClr val="002060"/>
              </a:gs>
            </a:gsLst>
            <a:lin ang="5400000" scaled="1"/>
          </a:gra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707C9-DC5C-4905-B218-858817B23D51}"/>
              </a:ext>
            </a:extLst>
          </p:cNvPr>
          <p:cNvCxnSpPr/>
          <p:nvPr/>
        </p:nvCxnSpPr>
        <p:spPr>
          <a:xfrm>
            <a:off x="2562225" y="3295650"/>
            <a:ext cx="173736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1E1C3D-5850-4E35-A910-5E957C3D465F}"/>
              </a:ext>
            </a:extLst>
          </p:cNvPr>
          <p:cNvCxnSpPr>
            <a:cxnSpLocks/>
          </p:cNvCxnSpPr>
          <p:nvPr/>
        </p:nvCxnSpPr>
        <p:spPr>
          <a:xfrm>
            <a:off x="1323974" y="5343525"/>
            <a:ext cx="420624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431DF1-EC66-49A6-90C5-F22CC79CA656}"/>
              </a:ext>
            </a:extLst>
          </p:cNvPr>
          <p:cNvSpPr txBox="1"/>
          <p:nvPr/>
        </p:nvSpPr>
        <p:spPr>
          <a:xfrm>
            <a:off x="3039006" y="279138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DC7DC-94C0-4064-9320-F0F0A23FC2DE}"/>
              </a:ext>
            </a:extLst>
          </p:cNvPr>
          <p:cNvSpPr txBox="1"/>
          <p:nvPr/>
        </p:nvSpPr>
        <p:spPr>
          <a:xfrm>
            <a:off x="2755404" y="4261406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38EEE-9874-4ADA-8B82-CE80E3ED9767}"/>
              </a:ext>
            </a:extLst>
          </p:cNvPr>
          <p:cNvSpPr txBox="1"/>
          <p:nvPr/>
        </p:nvSpPr>
        <p:spPr>
          <a:xfrm>
            <a:off x="3226556" y="559649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4A186-4265-4CE0-ACF0-E44FDA419769}"/>
              </a:ext>
            </a:extLst>
          </p:cNvPr>
          <p:cNvSpPr txBox="1"/>
          <p:nvPr/>
        </p:nvSpPr>
        <p:spPr>
          <a:xfrm>
            <a:off x="6627153" y="5596493"/>
            <a:ext cx="291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register, 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0A748-3FED-427E-A393-997E9DE2B9CD}"/>
              </a:ext>
            </a:extLst>
          </p:cNvPr>
          <p:cNvSpPr txBox="1"/>
          <p:nvPr/>
        </p:nvSpPr>
        <p:spPr>
          <a:xfrm>
            <a:off x="5813694" y="3548618"/>
            <a:ext cx="4991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login/logout, read/update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account</a:t>
            </a:r>
            <a:r>
              <a:rPr lang="en-US" dirty="0"/>
              <a:t>,</a:t>
            </a:r>
          </a:p>
          <a:p>
            <a:r>
              <a:rPr lang="en-US" dirty="0"/>
              <a:t>create/read/update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info,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or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, create/update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</a:t>
            </a:r>
            <a:r>
              <a:rPr lang="en-US" dirty="0"/>
              <a:t>,</a:t>
            </a:r>
          </a:p>
          <a:p>
            <a:r>
              <a:rPr lang="en-US" dirty="0"/>
              <a:t>search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 by owner/title/date/price/stock,</a:t>
            </a:r>
          </a:p>
          <a:p>
            <a:r>
              <a:rPr lang="en-US" dirty="0"/>
              <a:t>create/read/update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80DCC-E1EF-45B0-8C7E-AA2247C02413}"/>
              </a:ext>
            </a:extLst>
          </p:cNvPr>
          <p:cNvSpPr txBox="1"/>
          <p:nvPr/>
        </p:nvSpPr>
        <p:spPr>
          <a:xfrm>
            <a:off x="4684346" y="1691839"/>
            <a:ext cx="6669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login/logout, 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accounts</a:t>
            </a:r>
            <a:r>
              <a:rPr lang="en-US" dirty="0"/>
              <a:t>, read/update/delete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account</a:t>
            </a:r>
            <a:r>
              <a:rPr lang="en-US" dirty="0"/>
              <a:t>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users</a:t>
            </a:r>
            <a:r>
              <a:rPr lang="en-US" dirty="0"/>
              <a:t>, create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info, read/update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info,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, create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</a:t>
            </a:r>
            <a:r>
              <a:rPr lang="en-US" dirty="0"/>
              <a:t>, read/update/delete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image</a:t>
            </a:r>
            <a:r>
              <a:rPr lang="en-US" dirty="0"/>
              <a:t>, </a:t>
            </a:r>
          </a:p>
          <a:p>
            <a:r>
              <a:rPr lang="en-US" dirty="0"/>
              <a:t>search </a:t>
            </a:r>
            <a:r>
              <a:rPr lang="en-US" dirty="0">
                <a:solidFill>
                  <a:srgbClr val="FFC000"/>
                </a:solidFill>
              </a:rPr>
              <a:t>images</a:t>
            </a:r>
            <a:r>
              <a:rPr lang="en-US" dirty="0"/>
              <a:t> by owner/title/date/price/stock,</a:t>
            </a:r>
          </a:p>
          <a:p>
            <a:r>
              <a:rPr lang="en-US" dirty="0"/>
              <a:t>read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buys</a:t>
            </a:r>
            <a:r>
              <a:rPr lang="en-US" dirty="0"/>
              <a:t>, create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</a:t>
            </a:r>
            <a:r>
              <a:rPr lang="en-US" dirty="0"/>
              <a:t>, read/update </a:t>
            </a:r>
            <a:r>
              <a:rPr lang="en-US" b="1" dirty="0"/>
              <a:t>any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buy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CF9F23-5139-444C-9CB9-7C3E1E2243B7}"/>
              </a:ext>
            </a:extLst>
          </p:cNvPr>
          <p:cNvCxnSpPr>
            <a:cxnSpLocks/>
          </p:cNvCxnSpPr>
          <p:nvPr/>
        </p:nvCxnSpPr>
        <p:spPr>
          <a:xfrm>
            <a:off x="4358640" y="3295650"/>
            <a:ext cx="6995160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A89332-5DD6-4591-ACF4-ECE47DF6CB66}"/>
              </a:ext>
            </a:extLst>
          </p:cNvPr>
          <p:cNvCxnSpPr>
            <a:cxnSpLocks/>
          </p:cNvCxnSpPr>
          <p:nvPr/>
        </p:nvCxnSpPr>
        <p:spPr>
          <a:xfrm>
            <a:off x="5593220" y="5343525"/>
            <a:ext cx="5760580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6681EF-E773-4E3E-B0D8-50FFC5635E52}"/>
              </a:ext>
            </a:extLst>
          </p:cNvPr>
          <p:cNvSpPr txBox="1"/>
          <p:nvPr/>
        </p:nvSpPr>
        <p:spPr>
          <a:xfrm>
            <a:off x="7195674" y="6176963"/>
            <a:ext cx="415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Limited frontend. Not reveal detail info of the image.</a:t>
            </a:r>
          </a:p>
        </p:txBody>
      </p:sp>
    </p:spTree>
    <p:extLst>
      <p:ext uri="{BB962C8B-B14F-4D97-AF65-F5344CB8AC3E}">
        <p14:creationId xmlns:p14="http://schemas.microsoft.com/office/powerpoint/2010/main" val="981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958399D-105E-4F88-8243-5C3BBEAAF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674985"/>
              </p:ext>
            </p:extLst>
          </p:nvPr>
        </p:nvGraphicFramePr>
        <p:xfrm>
          <a:off x="838204" y="365125"/>
          <a:ext cx="10378440" cy="593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2332761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598920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1667185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4509665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75875527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23094651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64255890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5692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login/logout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073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Account</a:t>
                      </a:r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9609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0528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4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012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</a:t>
                      </a:r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7769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18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3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delete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search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9024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Image</a:t>
                      </a:r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515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567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30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all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read one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8353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Buy</a:t>
                      </a:r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5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general user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r>
                        <a:rPr lang="en-US" dirty="0"/>
                        <a:t> (own)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558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27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71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181-C150-4F07-9C1D-D744E0AD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Setups –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B0CF-0F22-45ED-9A3F-F059BD51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backend folder: </a:t>
            </a:r>
            <a:r>
              <a:rPr lang="en-US" b="1" dirty="0" err="1"/>
              <a:t>mkdir</a:t>
            </a:r>
            <a:r>
              <a:rPr lang="en-US" b="1" dirty="0"/>
              <a:t> PROJECT_NAME-backend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Initialize: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packages: </a:t>
            </a:r>
            <a:r>
              <a:rPr lang="en-US" b="1" dirty="0" err="1"/>
              <a:t>npm</a:t>
            </a:r>
            <a:r>
              <a:rPr lang="en-US" b="1" dirty="0"/>
              <a:t> install express mongoose </a:t>
            </a:r>
            <a:r>
              <a:rPr lang="en-US" b="1" dirty="0" err="1"/>
              <a:t>dotenv</a:t>
            </a:r>
            <a:r>
              <a:rPr lang="en-US" b="1" dirty="0"/>
              <a:t> </a:t>
            </a:r>
            <a:r>
              <a:rPr lang="en-US" b="1" dirty="0" err="1"/>
              <a:t>bcrypt</a:t>
            </a:r>
            <a:r>
              <a:rPr lang="en-US" b="1" dirty="0"/>
              <a:t> </a:t>
            </a:r>
            <a:r>
              <a:rPr lang="en-US" b="1" dirty="0" err="1"/>
              <a:t>jsonwebtoken</a:t>
            </a:r>
            <a:r>
              <a:rPr lang="en-US" b="1" dirty="0"/>
              <a:t> cookie-parser mongoose-type-</a:t>
            </a:r>
            <a:r>
              <a:rPr lang="en-US" b="1" dirty="0" err="1"/>
              <a:t>url</a:t>
            </a:r>
            <a:r>
              <a:rPr lang="en-US" b="1" dirty="0"/>
              <a:t> </a:t>
            </a:r>
            <a:r>
              <a:rPr lang="en-US" b="1" dirty="0" err="1"/>
              <a:t>cors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MongoDB Atlas &amp; get connection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server, models, routers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Start: </a:t>
            </a:r>
            <a:r>
              <a:rPr lang="en-US" b="1" dirty="0" err="1"/>
              <a:t>nodemon</a:t>
            </a:r>
            <a:r>
              <a:rPr lang="en-US" b="1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01074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39F-9F74-4BB7-98A5-9BB9C9BC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7DCF-44F5-41F2-A0DB-3C125DDA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</a:t>
            </a:r>
          </a:p>
          <a:p>
            <a:pPr lvl="1"/>
            <a:r>
              <a:rPr lang="en-US" dirty="0"/>
              <a:t>Register – POST: </a:t>
            </a:r>
            <a:r>
              <a:rPr lang="en-US" dirty="0">
                <a:hlinkClick r:id="rId2"/>
              </a:rPr>
              <a:t>http://localhost:8000/register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email, username, password,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passwordVerify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isAdmin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Login – POST: </a:t>
            </a:r>
            <a:r>
              <a:rPr lang="en-US" dirty="0">
                <a:hlinkClick r:id="rId3"/>
              </a:rPr>
              <a:t>http://localhost:8000/login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username, password }</a:t>
            </a:r>
          </a:p>
          <a:p>
            <a:pPr lvl="1"/>
            <a:r>
              <a:rPr lang="en-US" dirty="0"/>
              <a:t>Logout – GET: </a:t>
            </a:r>
            <a:r>
              <a:rPr lang="en-US" dirty="0">
                <a:hlinkClick r:id="rId4"/>
              </a:rPr>
              <a:t>http://localhost:8000/logout</a:t>
            </a:r>
            <a:endParaRPr lang="en-US" dirty="0"/>
          </a:p>
          <a:p>
            <a:pPr lvl="1"/>
            <a:r>
              <a:rPr lang="en-US" dirty="0"/>
              <a:t>Auth – GET: </a:t>
            </a:r>
            <a:r>
              <a:rPr lang="en-US" dirty="0">
                <a:hlinkClick r:id="rId5"/>
              </a:rPr>
              <a:t>http://localhost:8000/auth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39F-9F74-4BB7-98A5-9BB9C9BC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7DCF-44F5-41F2-A0DB-3C125DDA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http://localhost:8000/account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3"/>
              </a:rPr>
              <a:t>http://localhost:8000/account/:accountId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3"/>
              </a:rPr>
              <a:t>http://localhost:8000/account/:accountId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newEmail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newUsername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newPassword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newPasswordVerify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newIsAdmin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pPr lvl="1"/>
            <a:r>
              <a:rPr lang="en-US" dirty="0"/>
              <a:t>Delete – DELETE: </a:t>
            </a:r>
            <a:r>
              <a:rPr lang="en-US" dirty="0">
                <a:hlinkClick r:id="rId3"/>
              </a:rPr>
              <a:t>http://localhost:8000/account/:accountId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9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9A-9916-44D9-AB9B-3E8B7495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–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C4EF-40EB-4C3B-A85F-8843DB12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Register { email, username, password, </a:t>
            </a:r>
            <a:r>
              <a:rPr lang="en-US" dirty="0" err="1"/>
              <a:t>passwordVerify</a:t>
            </a:r>
            <a:r>
              <a:rPr lang="en-US" dirty="0"/>
              <a:t>, </a:t>
            </a:r>
            <a:r>
              <a:rPr lang="en-US" dirty="0" err="1"/>
              <a:t>isAdmin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Email needs to be unique, at least 8 characters, and meets Regex.</a:t>
            </a:r>
          </a:p>
          <a:p>
            <a:pPr lvl="1"/>
            <a:r>
              <a:rPr lang="en-US" dirty="0"/>
              <a:t>Username needs to be unique, at least 3 characters, and meets Regex.</a:t>
            </a:r>
          </a:p>
          <a:p>
            <a:pPr lvl="1"/>
            <a:r>
              <a:rPr lang="en-US" dirty="0"/>
              <a:t>Password needs to be at least 6 characters, and equals to </a:t>
            </a:r>
            <a:r>
              <a:rPr lang="en-US" dirty="0" err="1"/>
              <a:t>PasswordVerify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IsAdmin</a:t>
            </a:r>
            <a:r>
              <a:rPr lang="en-US" dirty="0"/>
              <a:t> default false if not putting anything.</a:t>
            </a:r>
          </a:p>
          <a:p>
            <a:r>
              <a:rPr lang="en-US" dirty="0"/>
              <a:t>Read all / Delete</a:t>
            </a:r>
          </a:p>
          <a:p>
            <a:pPr lvl="1"/>
            <a:r>
              <a:rPr lang="en-US" dirty="0"/>
              <a:t>Only admin can access.</a:t>
            </a:r>
          </a:p>
          <a:p>
            <a:r>
              <a:rPr lang="en-US" dirty="0"/>
              <a:t>Read one / Update</a:t>
            </a:r>
          </a:p>
          <a:p>
            <a:pPr lvl="1"/>
            <a:r>
              <a:rPr lang="en-US" dirty="0"/>
              <a:t>Can only do own if not admin.</a:t>
            </a:r>
          </a:p>
          <a:p>
            <a:pPr lvl="1"/>
            <a:r>
              <a:rPr lang="en-US" dirty="0"/>
              <a:t>Updating data should meet register rules, except </a:t>
            </a:r>
            <a:r>
              <a:rPr lang="en-US" dirty="0" err="1"/>
              <a:t>IsAdmin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admin can update </a:t>
            </a:r>
            <a:r>
              <a:rPr lang="en-US" dirty="0" err="1"/>
              <a:t>IsAdmin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8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AD2E-2485-44DD-837B-CC85C6E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7CB0-9238-4109-A3A1-A3C9119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  <a:p>
            <a:pPr lvl="1"/>
            <a:r>
              <a:rPr lang="en-US" dirty="0"/>
              <a:t>Create – POST: </a:t>
            </a:r>
            <a:r>
              <a:rPr lang="en-US" dirty="0">
                <a:hlinkClick r:id="rId2"/>
              </a:rPr>
              <a:t>http://localhost:8000/user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payment, phone, address }</a:t>
            </a:r>
          </a:p>
          <a:p>
            <a:pPr lvl="1"/>
            <a:r>
              <a:rPr lang="en-US" dirty="0"/>
              <a:t>Read all – GET: </a:t>
            </a:r>
            <a:r>
              <a:rPr lang="en-US" dirty="0">
                <a:hlinkClick r:id="rId2"/>
              </a:rPr>
              <a:t>http://localhost:8000/user</a:t>
            </a:r>
            <a:endParaRPr lang="en-US" dirty="0"/>
          </a:p>
          <a:p>
            <a:pPr lvl="1"/>
            <a:r>
              <a:rPr lang="en-US" dirty="0"/>
              <a:t>Read one – GET: </a:t>
            </a:r>
            <a:r>
              <a:rPr lang="en-US" dirty="0">
                <a:hlinkClick r:id="rId3"/>
              </a:rPr>
              <a:t>http://localhost:8000/user/:accountId</a:t>
            </a:r>
            <a:endParaRPr lang="en-US" dirty="0"/>
          </a:p>
          <a:p>
            <a:pPr lvl="1"/>
            <a:r>
              <a:rPr lang="en-US" dirty="0"/>
              <a:t>Update – PUT: </a:t>
            </a:r>
            <a:r>
              <a:rPr lang="en-US" dirty="0">
                <a:hlinkClick r:id="rId3"/>
              </a:rPr>
              <a:t>http://localhost:8000/user/:accountId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body = {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newFirstname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newLastname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newPayment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newPhone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7707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1214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MERN Image Repository</vt:lpstr>
      <vt:lpstr>ER Model</vt:lpstr>
      <vt:lpstr>Permission Hierarchy</vt:lpstr>
      <vt:lpstr>PowerPoint Presentation</vt:lpstr>
      <vt:lpstr>Setups – Backend</vt:lpstr>
      <vt:lpstr>Backend – Routes</vt:lpstr>
      <vt:lpstr>Backend – Routes</vt:lpstr>
      <vt:lpstr>Testcase – Account</vt:lpstr>
      <vt:lpstr>Backend – Routes</vt:lpstr>
      <vt:lpstr>Testcase – User</vt:lpstr>
      <vt:lpstr>Backend – Routes</vt:lpstr>
      <vt:lpstr>Testcase – Image</vt:lpstr>
      <vt:lpstr>Backend – Routes</vt:lpstr>
      <vt:lpstr>Testcase – Buy</vt:lpstr>
      <vt:lpstr>Setups – Frontend</vt:lpstr>
      <vt:lpstr>Frontend –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MERN Image Repository</dc:title>
  <dc:creator>Ellee Ch</dc:creator>
  <cp:lastModifiedBy>Ellee Ch</cp:lastModifiedBy>
  <cp:revision>87</cp:revision>
  <dcterms:created xsi:type="dcterms:W3CDTF">2021-05-06T19:48:49Z</dcterms:created>
  <dcterms:modified xsi:type="dcterms:W3CDTF">2021-06-11T22:08:38Z</dcterms:modified>
</cp:coreProperties>
</file>