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D4A8FE-525B-4C60-B6EB-00EC968C5234}">
          <p14:sldIdLst>
            <p14:sldId id="256"/>
            <p14:sldId id="257"/>
          </p14:sldIdLst>
        </p14:section>
        <p14:section name="Backend" id="{166FC8D1-B456-4F42-8E20-52F95FE290FA}">
          <p14:sldIdLst>
            <p14:sldId id="259"/>
            <p14:sldId id="258"/>
            <p14:sldId id="260"/>
            <p14:sldId id="261"/>
            <p14:sldId id="262"/>
            <p14:sldId id="263"/>
            <p14:sldId id="264"/>
          </p14:sldIdLst>
        </p14:section>
        <p14:section name="Frontend" id="{E998199B-417A-434C-B412-7D8E2AF20CA2}">
          <p14:sldIdLst>
            <p14:sldId id="265"/>
            <p14:sldId id="266"/>
            <p14:sldId id="267"/>
            <p14:sldId id="26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1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27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226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316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17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62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333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4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02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234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9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customers/add" TargetMode="External"/><Relationship Id="rId2" Type="http://schemas.openxmlformats.org/officeDocument/2006/relationships/hyperlink" Target="http://localhost:4200/customer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4200/customers/lookup/:custUsername" TargetMode="External"/><Relationship Id="rId4" Type="http://schemas.openxmlformats.org/officeDocument/2006/relationships/hyperlink" Target="http://localhost:4200/customers/edit/:custUsernam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salespeople/add" TargetMode="External"/><Relationship Id="rId2" Type="http://schemas.openxmlformats.org/officeDocument/2006/relationships/hyperlink" Target="http://localhost:4200/salespeop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4200/salespeople/lookup/:saleUsername" TargetMode="External"/><Relationship Id="rId4" Type="http://schemas.openxmlformats.org/officeDocument/2006/relationships/hyperlink" Target="http://localhost:4200/salespeople/edit/:saleUserna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employees/add" TargetMode="External"/><Relationship Id="rId2" Type="http://schemas.openxmlformats.org/officeDocument/2006/relationships/hyperlink" Target="http://localhost:4200/employe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4200/employees/lookup/:emplUsername" TargetMode="External"/><Relationship Id="rId4" Type="http://schemas.openxmlformats.org/officeDocument/2006/relationships/hyperlink" Target="http://localhost:4200/employees/edit/:emplUsernam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products/add" TargetMode="External"/><Relationship Id="rId2" Type="http://schemas.openxmlformats.org/officeDocument/2006/relationships/hyperlink" Target="http://localhost:4200/produ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4200/prodcuts/lookup/:pdtId" TargetMode="External"/><Relationship Id="rId4" Type="http://schemas.openxmlformats.org/officeDocument/2006/relationships/hyperlink" Target="http://localhost:4200/prodcuts/edit/:pdtI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4200/reports/add" TargetMode="External"/><Relationship Id="rId2" Type="http://schemas.openxmlformats.org/officeDocument/2006/relationships/hyperlink" Target="http://localhost:4200/repor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4200/reports/edit/:rpt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customers/:custUsername" TargetMode="External"/><Relationship Id="rId2" Type="http://schemas.openxmlformats.org/officeDocument/2006/relationships/hyperlink" Target="http://localhost:3000/custom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salespeople/:saleUsername" TargetMode="External"/><Relationship Id="rId2" Type="http://schemas.openxmlformats.org/officeDocument/2006/relationships/hyperlink" Target="http://localhost:3000/salespeo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employees/:emplUsername" TargetMode="External"/><Relationship Id="rId2" Type="http://schemas.openxmlformats.org/officeDocument/2006/relationships/hyperlink" Target="http://localhost:3000/employe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products/:pdtId" TargetMode="External"/><Relationship Id="rId2" Type="http://schemas.openxmlformats.org/officeDocument/2006/relationships/hyperlink" Target="http://localhost:3000/produc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buys/search?buyId=:buyId" TargetMode="External"/><Relationship Id="rId7" Type="http://schemas.openxmlformats.org/officeDocument/2006/relationships/hyperlink" Target="http://localhost:3000/buys/:buyId" TargetMode="External"/><Relationship Id="rId2" Type="http://schemas.openxmlformats.org/officeDocument/2006/relationships/hyperlink" Target="http://localhost:3000/buy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3000/buys/search?saleUsername=:saleUsername" TargetMode="External"/><Relationship Id="rId5" Type="http://schemas.openxmlformats.org/officeDocument/2006/relationships/hyperlink" Target="http://localhost:3000/buys/search?pdtId=:pdtId" TargetMode="External"/><Relationship Id="rId4" Type="http://schemas.openxmlformats.org/officeDocument/2006/relationships/hyperlink" Target="http://localhost:3000/buys/search?custUsername=:custUsernam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reports/search?rptId=:rptId" TargetMode="External"/><Relationship Id="rId2" Type="http://schemas.openxmlformats.org/officeDocument/2006/relationships/hyperlink" Target="http://localhost:3000/repor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3000/reports/:rptId" TargetMode="External"/><Relationship Id="rId5" Type="http://schemas.openxmlformats.org/officeDocument/2006/relationships/hyperlink" Target="http://localhost:3000/reports/search?emplUsername=:emplUsername" TargetMode="External"/><Relationship Id="rId4" Type="http://schemas.openxmlformats.org/officeDocument/2006/relationships/hyperlink" Target="http://localhost:3000/reports/search?buyId=:buy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B33298-8080-4970-8218-FBD9E4E6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15777"/>
          <a:stretch/>
        </p:blipFill>
        <p:spPr>
          <a:xfrm>
            <a:off x="-1" y="-2"/>
            <a:ext cx="1219891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AD106C-4F43-4AF4-8130-1EB598CF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MEAN</a:t>
            </a:r>
            <a:br>
              <a:rPr lang="en-US" sz="4800" dirty="0"/>
            </a:br>
            <a:r>
              <a:rPr lang="en-US" sz="4800" dirty="0"/>
              <a:t>Customer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0FC49-CF13-436A-90E1-B48175F41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INFSCI2710</a:t>
            </a:r>
          </a:p>
        </p:txBody>
      </p:sp>
    </p:spTree>
    <p:extLst>
      <p:ext uri="{BB962C8B-B14F-4D97-AF65-F5344CB8AC3E}">
        <p14:creationId xmlns:p14="http://schemas.microsoft.com/office/powerpoint/2010/main" val="3106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61BC-B3D7-4E4A-9C81-6E4F6212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F432-BBE0-48FE-8A3C-33DB9491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Angular APP: </a:t>
            </a:r>
            <a:r>
              <a:rPr lang="en-US" b="1" dirty="0"/>
              <a:t>ng new PROJECTNAME-frontend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packages to Frontend Folder:</a:t>
            </a:r>
            <a:endParaRPr lang="en-US" b="1" dirty="0"/>
          </a:p>
          <a:p>
            <a:pPr lvl="1"/>
            <a:r>
              <a:rPr lang="en-US" dirty="0"/>
              <a:t>Ng-Bootstrap: </a:t>
            </a:r>
            <a:r>
              <a:rPr lang="en-US" b="1" dirty="0"/>
              <a:t>ng add @ng-bootstrap/ng-bootstrap</a:t>
            </a:r>
          </a:p>
          <a:p>
            <a:pPr lvl="1"/>
            <a:r>
              <a:rPr lang="en-US" dirty="0" err="1"/>
              <a:t>Fontawesome</a:t>
            </a:r>
            <a:r>
              <a:rPr lang="en-US" dirty="0"/>
              <a:t>: </a:t>
            </a:r>
            <a:r>
              <a:rPr lang="en-US" b="1" dirty="0"/>
              <a:t>ng add @</a:t>
            </a:r>
            <a:r>
              <a:rPr lang="en-US" b="1" dirty="0" err="1"/>
              <a:t>fortawesome</a:t>
            </a:r>
            <a:r>
              <a:rPr lang="en-US" b="1" dirty="0"/>
              <a:t>/angular-</a:t>
            </a:r>
            <a:r>
              <a:rPr lang="en-US" b="1" dirty="0" err="1"/>
              <a:t>fontawesome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Start: </a:t>
            </a:r>
            <a:r>
              <a:rPr lang="en-US" b="1" dirty="0"/>
              <a:t>ng serve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http://localhost:4200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Component in APP Folder: </a:t>
            </a:r>
            <a:r>
              <a:rPr lang="en-US" b="1" dirty="0"/>
              <a:t>ng g c FOLDERNAME/COMPONENTNAME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Class in APP Folder: </a:t>
            </a:r>
            <a:r>
              <a:rPr lang="en-US" b="1" dirty="0"/>
              <a:t>ng g class FOLDERNAME/CLASSNAME --type=model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Service in APP Folder: </a:t>
            </a:r>
            <a:r>
              <a:rPr lang="en-US" b="1" dirty="0"/>
              <a:t>ng g s FOLDERNAME/SERVICENAME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5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8253-2106-43E6-9F82-563CD18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6C8-FA89-4AAA-8A2A-1679AF3F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List: </a:t>
            </a:r>
            <a:r>
              <a:rPr lang="en-US" dirty="0">
                <a:hlinkClick r:id="rId2"/>
              </a:rPr>
              <a:t>http://localhost:4200/customers</a:t>
            </a:r>
            <a:endParaRPr lang="en-US" dirty="0"/>
          </a:p>
          <a:p>
            <a:pPr lvl="1"/>
            <a:r>
              <a:rPr lang="en-US" dirty="0"/>
              <a:t>Add: </a:t>
            </a:r>
            <a:r>
              <a:rPr lang="en-US" dirty="0">
                <a:hlinkClick r:id="rId3"/>
              </a:rPr>
              <a:t>http://localhost:4200/customers/add</a:t>
            </a:r>
            <a:endParaRPr lang="en-US" dirty="0"/>
          </a:p>
          <a:p>
            <a:pPr lvl="1"/>
            <a:r>
              <a:rPr lang="en-US" dirty="0"/>
              <a:t>Edit: </a:t>
            </a:r>
            <a:r>
              <a:rPr lang="en-US" dirty="0">
                <a:hlinkClick r:id="rId4"/>
              </a:rPr>
              <a:t>http://localhost:4200/customers/edit/:custUsername</a:t>
            </a:r>
            <a:endParaRPr lang="en-US" dirty="0"/>
          </a:p>
          <a:p>
            <a:pPr lvl="1"/>
            <a:r>
              <a:rPr lang="en-US" dirty="0"/>
              <a:t>Lookup: </a:t>
            </a:r>
            <a:r>
              <a:rPr lang="en-US" dirty="0">
                <a:hlinkClick r:id="rId5"/>
              </a:rPr>
              <a:t>http://localhost:4200/customers/lookup/:custUsername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8253-2106-43E6-9F82-563CD18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6C8-FA89-4AAA-8A2A-1679AF3F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Salesperson</a:t>
            </a:r>
          </a:p>
          <a:p>
            <a:pPr lvl="1"/>
            <a:r>
              <a:rPr lang="en-US" dirty="0"/>
              <a:t>List: </a:t>
            </a:r>
            <a:r>
              <a:rPr lang="en-US" dirty="0">
                <a:hlinkClick r:id="rId2"/>
              </a:rPr>
              <a:t>http://localhost:4200/salespeople</a:t>
            </a:r>
            <a:endParaRPr lang="en-US" dirty="0"/>
          </a:p>
          <a:p>
            <a:pPr lvl="1"/>
            <a:r>
              <a:rPr lang="en-US" dirty="0"/>
              <a:t>Add: </a:t>
            </a:r>
            <a:r>
              <a:rPr lang="en-US" dirty="0">
                <a:hlinkClick r:id="rId3"/>
              </a:rPr>
              <a:t>http://localhost:4200/salespeople/add</a:t>
            </a:r>
            <a:endParaRPr lang="en-US" dirty="0"/>
          </a:p>
          <a:p>
            <a:pPr lvl="1"/>
            <a:r>
              <a:rPr lang="en-US" dirty="0"/>
              <a:t>Edit: </a:t>
            </a:r>
            <a:r>
              <a:rPr lang="en-US" dirty="0">
                <a:hlinkClick r:id="rId4"/>
              </a:rPr>
              <a:t>http://localhost:4200/salespeople/edit/:saleUsername</a:t>
            </a:r>
            <a:endParaRPr lang="en-US" dirty="0"/>
          </a:p>
          <a:p>
            <a:pPr lvl="1"/>
            <a:r>
              <a:rPr lang="en-US" dirty="0"/>
              <a:t>Lookup: </a:t>
            </a:r>
            <a:r>
              <a:rPr lang="en-US" dirty="0">
                <a:hlinkClick r:id="rId5"/>
              </a:rPr>
              <a:t>http://localhost:4200/salespeople/lookup/:saleUsername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0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8253-2106-43E6-9F82-563CD18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6C8-FA89-4AAA-8A2A-1679AF3F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</a:t>
            </a:r>
          </a:p>
          <a:p>
            <a:pPr lvl="1"/>
            <a:r>
              <a:rPr lang="en-US" dirty="0"/>
              <a:t>List: </a:t>
            </a:r>
            <a:r>
              <a:rPr lang="en-US" dirty="0">
                <a:hlinkClick r:id="rId2"/>
              </a:rPr>
              <a:t>http://localhost:4200/employees</a:t>
            </a:r>
            <a:endParaRPr lang="en-US" dirty="0"/>
          </a:p>
          <a:p>
            <a:pPr lvl="1"/>
            <a:r>
              <a:rPr lang="en-US" dirty="0"/>
              <a:t>Add: </a:t>
            </a:r>
            <a:r>
              <a:rPr lang="en-US" dirty="0">
                <a:hlinkClick r:id="rId3"/>
              </a:rPr>
              <a:t>http://localhost:4200/employees/add</a:t>
            </a:r>
            <a:endParaRPr lang="en-US" dirty="0"/>
          </a:p>
          <a:p>
            <a:pPr lvl="1"/>
            <a:r>
              <a:rPr lang="en-US" dirty="0"/>
              <a:t>Edit: </a:t>
            </a:r>
            <a:r>
              <a:rPr lang="en-US" dirty="0">
                <a:hlinkClick r:id="rId4"/>
              </a:rPr>
              <a:t>http://localhost:4200/employees/edit/:emplUsername</a:t>
            </a:r>
            <a:endParaRPr lang="en-US" dirty="0"/>
          </a:p>
          <a:p>
            <a:pPr lvl="1"/>
            <a:r>
              <a:rPr lang="en-US" dirty="0"/>
              <a:t>Lookup: </a:t>
            </a:r>
            <a:r>
              <a:rPr lang="en-US" dirty="0">
                <a:hlinkClick r:id="rId5"/>
              </a:rPr>
              <a:t>http://localhost:4200/employees/lookup/:emplUsername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2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8253-2106-43E6-9F82-563CD18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6C8-FA89-4AAA-8A2A-1679AF3F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  <a:p>
            <a:pPr lvl="1"/>
            <a:r>
              <a:rPr lang="en-US" dirty="0"/>
              <a:t>List: </a:t>
            </a:r>
            <a:r>
              <a:rPr lang="en-US" dirty="0">
                <a:hlinkClick r:id="rId2"/>
              </a:rPr>
              <a:t>http://localhost:4200/products</a:t>
            </a:r>
            <a:endParaRPr lang="en-US" dirty="0"/>
          </a:p>
          <a:p>
            <a:pPr lvl="1"/>
            <a:r>
              <a:rPr lang="en-US" dirty="0"/>
              <a:t>Add: </a:t>
            </a:r>
            <a:r>
              <a:rPr lang="en-US" dirty="0">
                <a:hlinkClick r:id="rId3"/>
              </a:rPr>
              <a:t>http://localhost:4200/products/add</a:t>
            </a:r>
            <a:endParaRPr lang="en-US" dirty="0"/>
          </a:p>
          <a:p>
            <a:pPr lvl="1"/>
            <a:r>
              <a:rPr lang="en-US" dirty="0"/>
              <a:t>Edit: </a:t>
            </a:r>
            <a:r>
              <a:rPr lang="en-US" dirty="0">
                <a:hlinkClick r:id="rId4"/>
              </a:rPr>
              <a:t>http://localhost:4200/prodcuts/edit/:pdtId</a:t>
            </a:r>
            <a:endParaRPr lang="en-US" dirty="0"/>
          </a:p>
          <a:p>
            <a:pPr lvl="1"/>
            <a:r>
              <a:rPr lang="en-US" dirty="0"/>
              <a:t>Lookup: </a:t>
            </a:r>
            <a:r>
              <a:rPr lang="en-US" dirty="0">
                <a:hlinkClick r:id="rId5"/>
              </a:rPr>
              <a:t>http://localhost:4200/prodcuts/lookup/:pdtId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39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8253-2106-43E6-9F82-563CD186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D6C8-FA89-4AAA-8A2A-1679AF3F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  <a:p>
            <a:pPr lvl="1"/>
            <a:r>
              <a:rPr lang="en-US" dirty="0"/>
              <a:t>List: </a:t>
            </a:r>
            <a:r>
              <a:rPr lang="en-US" dirty="0">
                <a:hlinkClick r:id="rId2"/>
              </a:rPr>
              <a:t>http://localhost:4200/reports</a:t>
            </a:r>
            <a:endParaRPr lang="en-US" dirty="0"/>
          </a:p>
          <a:p>
            <a:pPr lvl="1"/>
            <a:r>
              <a:rPr lang="en-US" dirty="0"/>
              <a:t>Add: </a:t>
            </a:r>
            <a:r>
              <a:rPr lang="en-US" dirty="0">
                <a:hlinkClick r:id="rId3"/>
              </a:rPr>
              <a:t>http://localhost:4200/reports/add</a:t>
            </a:r>
            <a:endParaRPr lang="en-US" dirty="0"/>
          </a:p>
          <a:p>
            <a:pPr lvl="1"/>
            <a:r>
              <a:rPr lang="en-US" dirty="0"/>
              <a:t>Edit: </a:t>
            </a:r>
            <a:r>
              <a:rPr lang="en-US" dirty="0">
                <a:hlinkClick r:id="rId4"/>
              </a:rPr>
              <a:t>http://localhost:4200/reports/edit/:rptId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5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E9DC-443F-4406-A80E-1E73E92E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ER Model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EECE691-8EC1-42AE-83B1-8CE5FAFBFC3C}"/>
              </a:ext>
            </a:extLst>
          </p:cNvPr>
          <p:cNvGrpSpPr/>
          <p:nvPr/>
        </p:nvGrpSpPr>
        <p:grpSpPr>
          <a:xfrm>
            <a:off x="924443" y="1740902"/>
            <a:ext cx="10615611" cy="4507498"/>
            <a:chOff x="1336834" y="1644283"/>
            <a:chExt cx="10615611" cy="45074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10674C-B2CB-41AC-9062-9D91C8769894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3165634" y="4267200"/>
              <a:ext cx="917257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1FAF6A2-D7C4-4182-A62D-A23531DC5D8D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>
              <a:off x="4722971" y="3028950"/>
              <a:ext cx="0" cy="91821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4E6BAB-F815-4B2D-BD02-409F90F94EF7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5363051" y="4267200"/>
              <a:ext cx="917257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B05D9C-48E5-443A-B306-A8257AFF869F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>
              <a:off x="4722971" y="4587240"/>
              <a:ext cx="0" cy="91821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06FFFE-B9B0-4A1E-ADC0-743CDC8C235E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8109108" y="4267200"/>
              <a:ext cx="917258" cy="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4B0FE1-DA9E-4620-AB19-6F3BB96E906B}"/>
                </a:ext>
              </a:extLst>
            </p:cNvPr>
            <p:cNvSpPr/>
            <p:nvPr/>
          </p:nvSpPr>
          <p:spPr>
            <a:xfrm>
              <a:off x="3808571" y="257175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D44685-9970-40BE-A826-152479C597D5}"/>
                </a:ext>
              </a:extLst>
            </p:cNvPr>
            <p:cNvSpPr/>
            <p:nvPr/>
          </p:nvSpPr>
          <p:spPr>
            <a:xfrm>
              <a:off x="1336834" y="403860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salesperson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6672-4960-4783-A64A-0661B65B786E}"/>
                </a:ext>
              </a:extLst>
            </p:cNvPr>
            <p:cNvSpPr/>
            <p:nvPr/>
          </p:nvSpPr>
          <p:spPr>
            <a:xfrm>
              <a:off x="3808571" y="550545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D1C06B-2094-4EA1-B933-9B86190D7C64}"/>
                </a:ext>
              </a:extLst>
            </p:cNvPr>
            <p:cNvSpPr/>
            <p:nvPr/>
          </p:nvSpPr>
          <p:spPr>
            <a:xfrm>
              <a:off x="9026366" y="403860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3F4AC2-152D-4938-A263-0960EC5D1B53}"/>
                </a:ext>
              </a:extLst>
            </p:cNvPr>
            <p:cNvSpPr/>
            <p:nvPr/>
          </p:nvSpPr>
          <p:spPr>
            <a:xfrm>
              <a:off x="6280308" y="4038600"/>
              <a:ext cx="18288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</a:t>
              </a: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992E23D7-8345-4C73-8478-A70DB2915E7F}"/>
                </a:ext>
              </a:extLst>
            </p:cNvPr>
            <p:cNvSpPr/>
            <p:nvPr/>
          </p:nvSpPr>
          <p:spPr>
            <a:xfrm>
              <a:off x="4082891" y="3947160"/>
              <a:ext cx="1280160" cy="640080"/>
            </a:xfrm>
            <a:prstGeom prst="flowChartDecis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DC76AD-8494-42ED-B552-B1991D354274}"/>
                </a:ext>
              </a:extLst>
            </p:cNvPr>
            <p:cNvSpPr txBox="1"/>
            <p:nvPr/>
          </p:nvSpPr>
          <p:spPr>
            <a:xfrm>
              <a:off x="1336834" y="4505265"/>
              <a:ext cx="29260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_id, username, </a:t>
              </a:r>
            </a:p>
            <a:p>
              <a:r>
                <a:rPr lang="en-US" dirty="0" err="1"/>
                <a:t>firstname</a:t>
              </a:r>
              <a:r>
                <a:rPr lang="en-US" dirty="0"/>
                <a:t>, </a:t>
              </a:r>
              <a:r>
                <a:rPr lang="en-US" dirty="0" err="1"/>
                <a:t>lastname</a:t>
              </a:r>
              <a:r>
                <a:rPr lang="en-US" dirty="0"/>
                <a:t>, </a:t>
              </a:r>
              <a:r>
                <a:rPr lang="en-US" dirty="0" err="1"/>
                <a:t>jobtitle</a:t>
              </a:r>
              <a:r>
                <a:rPr lang="en-US" dirty="0"/>
                <a:t>, </a:t>
              </a:r>
            </a:p>
            <a:p>
              <a:r>
                <a:rPr lang="en-US" dirty="0"/>
                <a:t>location, phone, email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1447BF8-EF16-45F2-A649-21CEC7088459}"/>
                </a:ext>
              </a:extLst>
            </p:cNvPr>
            <p:cNvSpPr txBox="1"/>
            <p:nvPr/>
          </p:nvSpPr>
          <p:spPr>
            <a:xfrm>
              <a:off x="3808571" y="1644283"/>
              <a:ext cx="2286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_id, username, </a:t>
              </a:r>
            </a:p>
            <a:p>
              <a:r>
                <a:rPr lang="en-US" dirty="0" err="1"/>
                <a:t>firstname</a:t>
              </a:r>
              <a:r>
                <a:rPr lang="en-US" dirty="0"/>
                <a:t>, </a:t>
              </a:r>
              <a:r>
                <a:rPr lang="en-US" dirty="0" err="1"/>
                <a:t>lastname</a:t>
              </a:r>
              <a:r>
                <a:rPr lang="en-US" dirty="0"/>
                <a:t>, </a:t>
              </a:r>
            </a:p>
            <a:p>
              <a:r>
                <a:rPr lang="en-US" dirty="0"/>
                <a:t>address, phone, email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423937-0245-4F29-B902-628E338409C1}"/>
                </a:ext>
              </a:extLst>
            </p:cNvPr>
            <p:cNvSpPr txBox="1"/>
            <p:nvPr/>
          </p:nvSpPr>
          <p:spPr>
            <a:xfrm>
              <a:off x="9026365" y="4505265"/>
              <a:ext cx="29260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_id, username, </a:t>
              </a:r>
            </a:p>
            <a:p>
              <a:r>
                <a:rPr lang="en-US" dirty="0" err="1"/>
                <a:t>firstname</a:t>
              </a:r>
              <a:r>
                <a:rPr lang="en-US" dirty="0"/>
                <a:t>, </a:t>
              </a:r>
              <a:r>
                <a:rPr lang="en-US" dirty="0" err="1"/>
                <a:t>lastname</a:t>
              </a:r>
              <a:r>
                <a:rPr lang="en-US" dirty="0"/>
                <a:t>, </a:t>
              </a:r>
              <a:r>
                <a:rPr lang="en-US" dirty="0" err="1"/>
                <a:t>jobtitle</a:t>
              </a:r>
              <a:r>
                <a:rPr lang="en-US" dirty="0"/>
                <a:t>, </a:t>
              </a:r>
            </a:p>
            <a:p>
              <a:r>
                <a:rPr lang="en-US" dirty="0"/>
                <a:t>location, phone, email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1361C0F-CDFE-461F-97C4-4DB8BED3965C}"/>
                </a:ext>
              </a:extLst>
            </p:cNvPr>
            <p:cNvSpPr txBox="1"/>
            <p:nvPr/>
          </p:nvSpPr>
          <p:spPr>
            <a:xfrm>
              <a:off x="5637371" y="550545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_id, </a:t>
              </a:r>
              <a:r>
                <a:rPr lang="en-US" dirty="0" err="1"/>
                <a:t>itemname</a:t>
              </a:r>
              <a:r>
                <a:rPr lang="en-US" dirty="0"/>
                <a:t>, </a:t>
              </a:r>
            </a:p>
            <a:p>
              <a:r>
                <a:rPr lang="en-US" dirty="0"/>
                <a:t>description, provider, </a:t>
              </a:r>
              <a:r>
                <a:rPr lang="en-US" dirty="0" err="1"/>
                <a:t>unitprice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CFE0E1-968D-4AFA-8653-EECEA205F495}"/>
                </a:ext>
              </a:extLst>
            </p:cNvPr>
            <p:cNvSpPr txBox="1"/>
            <p:nvPr/>
          </p:nvSpPr>
          <p:spPr>
            <a:xfrm>
              <a:off x="1522571" y="3300829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_id, _</a:t>
              </a:r>
              <a:r>
                <a:rPr lang="en-US" dirty="0" err="1"/>
                <a:t>custId</a:t>
              </a:r>
              <a:r>
                <a:rPr lang="en-US" dirty="0"/>
                <a:t>, _</a:t>
              </a:r>
              <a:r>
                <a:rPr lang="en-US" dirty="0" err="1"/>
                <a:t>prodId</a:t>
              </a:r>
              <a:r>
                <a:rPr lang="en-US" dirty="0"/>
                <a:t>, _</a:t>
              </a:r>
              <a:r>
                <a:rPr lang="en-US" dirty="0" err="1"/>
                <a:t>saleId</a:t>
              </a:r>
              <a:r>
                <a:rPr lang="en-US" dirty="0"/>
                <a:t>, </a:t>
              </a:r>
            </a:p>
            <a:p>
              <a:pPr algn="r"/>
              <a:r>
                <a:rPr lang="en-US" dirty="0"/>
                <a:t>quantity, </a:t>
              </a:r>
              <a:r>
                <a:rPr lang="en-US" dirty="0" err="1"/>
                <a:t>orderDate</a:t>
              </a:r>
              <a:r>
                <a:rPr lang="en-US" dirty="0"/>
                <a:t>, </a:t>
              </a:r>
              <a:r>
                <a:rPr lang="en-US" dirty="0" err="1"/>
                <a:t>deliverDate</a:t>
              </a:r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81D87F0-1680-438F-8774-A0CFABAB9BBB}"/>
                </a:ext>
              </a:extLst>
            </p:cNvPr>
            <p:cNvSpPr txBox="1"/>
            <p:nvPr/>
          </p:nvSpPr>
          <p:spPr>
            <a:xfrm>
              <a:off x="6277451" y="3392269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_id, _</a:t>
              </a:r>
              <a:r>
                <a:rPr lang="en-US" dirty="0" err="1"/>
                <a:t>buyId</a:t>
              </a:r>
              <a:r>
                <a:rPr lang="en-US" dirty="0"/>
                <a:t>, _</a:t>
              </a:r>
              <a:r>
                <a:rPr lang="en-US" dirty="0" err="1"/>
                <a:t>emplId</a:t>
              </a:r>
              <a:r>
                <a:rPr lang="en-US" dirty="0"/>
                <a:t>, </a:t>
              </a:r>
            </a:p>
            <a:p>
              <a:r>
                <a:rPr lang="en-US" dirty="0"/>
                <a:t>subject, complaint, status, resolution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18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04D3-394E-493B-80BA-A39FAEAE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87E5-98C3-4D56-8EAA-4530CDEF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Backend Folder: </a:t>
            </a:r>
            <a:r>
              <a:rPr lang="en-US" b="1" dirty="0" err="1"/>
              <a:t>mkdir</a:t>
            </a:r>
            <a:r>
              <a:rPr lang="en-US" b="1" dirty="0"/>
              <a:t> PROJECTNAME-backend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 Packages to Backend Folder: </a:t>
            </a: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r>
              <a:rPr lang="en-US" b="1" dirty="0"/>
              <a:t> –y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Install Express/</a:t>
            </a:r>
            <a:r>
              <a:rPr lang="en-US" dirty="0" err="1"/>
              <a:t>Cors</a:t>
            </a:r>
            <a:r>
              <a:rPr lang="en-US" dirty="0"/>
              <a:t>/Mongoose/Env to Backend Folder: </a:t>
            </a:r>
            <a:r>
              <a:rPr lang="en-US" b="1" dirty="0" err="1"/>
              <a:t>npm</a:t>
            </a:r>
            <a:r>
              <a:rPr lang="en-US" b="1" dirty="0"/>
              <a:t> install express </a:t>
            </a:r>
            <a:r>
              <a:rPr lang="en-US" b="1" dirty="0" err="1"/>
              <a:t>cors</a:t>
            </a:r>
            <a:r>
              <a:rPr lang="en-US" b="1" dirty="0"/>
              <a:t> mongoose </a:t>
            </a:r>
            <a:r>
              <a:rPr lang="en-US" b="1" dirty="0" err="1"/>
              <a:t>dotenv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Setup MongoDB Atlas and Get Connection String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Server, Routes, and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Start: </a:t>
            </a:r>
            <a:r>
              <a:rPr lang="en-US" b="1" dirty="0" err="1"/>
              <a:t>nodemon</a:t>
            </a:r>
            <a:r>
              <a:rPr lang="en-US" b="1" dirty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949-4B08-4A32-8AF0-3C2B899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B4B-B386-40AD-ABC7-93EF882C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pPr lvl="1"/>
            <a:r>
              <a:rPr lang="en-US" dirty="0"/>
              <a:t>GET: </a:t>
            </a:r>
            <a:r>
              <a:rPr lang="en-US" dirty="0">
                <a:hlinkClick r:id="rId2"/>
              </a:rPr>
              <a:t>http://localhost:3000/customers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/>
              <a:t>             </a:t>
            </a:r>
            <a:r>
              <a:rPr lang="en-US" dirty="0">
                <a:hlinkClick r:id="rId3"/>
              </a:rPr>
              <a:t>http://localhost:3000/customers/:custUsername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/>
              <a:t>POST: </a:t>
            </a:r>
            <a:r>
              <a:rPr lang="en-US" dirty="0">
                <a:hlinkClick r:id="rId2"/>
              </a:rPr>
              <a:t>http://localhost:3000/customers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PUT: </a:t>
            </a:r>
            <a:r>
              <a:rPr lang="en-US" dirty="0">
                <a:hlinkClick r:id="rId3"/>
              </a:rPr>
              <a:t>http://localhost:3000/customers/:custUsername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DELETE: </a:t>
            </a:r>
            <a:r>
              <a:rPr lang="en-US" dirty="0">
                <a:hlinkClick r:id="rId3"/>
              </a:rPr>
              <a:t>http://localhost:3000/customers/:custUsername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78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949-4B08-4A32-8AF0-3C2B899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B4B-B386-40AD-ABC7-93EF882C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Salesperson</a:t>
            </a:r>
          </a:p>
          <a:p>
            <a:pPr lvl="1"/>
            <a:r>
              <a:rPr lang="en-US" dirty="0"/>
              <a:t>GET: </a:t>
            </a:r>
            <a:r>
              <a:rPr lang="en-US" dirty="0">
                <a:hlinkClick r:id="rId2"/>
              </a:rPr>
              <a:t>http://localhost:3000/salespeople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/>
              <a:t>             </a:t>
            </a:r>
            <a:r>
              <a:rPr lang="en-US" dirty="0">
                <a:hlinkClick r:id="rId3"/>
              </a:rPr>
              <a:t>http://localhost:3000/salespeople/:saleUsername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/>
              <a:t>POST: </a:t>
            </a:r>
            <a:r>
              <a:rPr lang="en-US" dirty="0">
                <a:hlinkClick r:id="rId2"/>
              </a:rPr>
              <a:t>http://localhost:3000/salespeople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PUT: </a:t>
            </a:r>
            <a:r>
              <a:rPr lang="en-US" dirty="0">
                <a:hlinkClick r:id="rId3"/>
              </a:rPr>
              <a:t>http://localhost:3000/salespeople/:saleUsername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DELETE: </a:t>
            </a:r>
            <a:r>
              <a:rPr lang="en-US" dirty="0">
                <a:hlinkClick r:id="rId3"/>
              </a:rPr>
              <a:t>http://localhost:3000/salespeople/:saleUsername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11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949-4B08-4A32-8AF0-3C2B899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B4B-B386-40AD-ABC7-93EF882C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</a:t>
            </a:r>
          </a:p>
          <a:p>
            <a:pPr lvl="1"/>
            <a:r>
              <a:rPr lang="en-US" dirty="0"/>
              <a:t>GET: </a:t>
            </a:r>
            <a:r>
              <a:rPr lang="en-US" dirty="0">
                <a:hlinkClick r:id="rId2"/>
              </a:rPr>
              <a:t>http://localhost:3000/employees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/>
              <a:t>             </a:t>
            </a:r>
            <a:r>
              <a:rPr lang="en-US" dirty="0">
                <a:hlinkClick r:id="rId3"/>
              </a:rPr>
              <a:t>http://localhost:3000/employees/:emplUsername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/>
              <a:t>POST: </a:t>
            </a:r>
            <a:r>
              <a:rPr lang="en-US" dirty="0">
                <a:hlinkClick r:id="rId2"/>
              </a:rPr>
              <a:t>http://localhost:3000/employees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PUT: </a:t>
            </a:r>
            <a:r>
              <a:rPr lang="en-US" dirty="0">
                <a:hlinkClick r:id="rId3"/>
              </a:rPr>
              <a:t>http://localhost:3000/employees/:emplUsername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DELETE: </a:t>
            </a:r>
            <a:r>
              <a:rPr lang="en-US" dirty="0">
                <a:hlinkClick r:id="rId3"/>
              </a:rPr>
              <a:t>http://localhost:3000/employees/:emplUsername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91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949-4B08-4A32-8AF0-3C2B899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B4B-B386-40AD-ABC7-93EF882C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  <a:p>
            <a:pPr lvl="1"/>
            <a:r>
              <a:rPr lang="en-US" dirty="0"/>
              <a:t>GET: </a:t>
            </a:r>
            <a:r>
              <a:rPr lang="en-US" dirty="0">
                <a:hlinkClick r:id="rId2"/>
              </a:rPr>
              <a:t>http://localhost:3000/products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/>
              <a:t>             </a:t>
            </a:r>
            <a:r>
              <a:rPr lang="en-US" dirty="0">
                <a:hlinkClick r:id="rId3"/>
              </a:rPr>
              <a:t>http://localhost:3000/products/:pdtId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/>
              <a:t>POST: </a:t>
            </a:r>
            <a:r>
              <a:rPr lang="en-US" dirty="0">
                <a:hlinkClick r:id="rId2"/>
              </a:rPr>
              <a:t>http://localhost:3000/products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PUT: </a:t>
            </a:r>
            <a:r>
              <a:rPr lang="en-US" dirty="0">
                <a:hlinkClick r:id="rId3"/>
              </a:rPr>
              <a:t>http://localhost:3000/products/:pdtId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DELETE: </a:t>
            </a:r>
            <a:r>
              <a:rPr lang="en-US" dirty="0">
                <a:hlinkClick r:id="rId3"/>
              </a:rPr>
              <a:t>http://localhost:3000/products/:pdtId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435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949-4B08-4A32-8AF0-3C2B899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B4B-B386-40AD-ABC7-93EF882C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Buy</a:t>
            </a:r>
          </a:p>
          <a:p>
            <a:pPr lvl="1"/>
            <a:r>
              <a:rPr lang="en-US" dirty="0"/>
              <a:t>GET: </a:t>
            </a:r>
            <a:r>
              <a:rPr lang="en-US" dirty="0">
                <a:hlinkClick r:id="rId2"/>
              </a:rPr>
              <a:t>http://localhost:3000/buys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/>
              <a:t>             </a:t>
            </a:r>
            <a:r>
              <a:rPr lang="en-US" dirty="0">
                <a:hlinkClick r:id="rId3"/>
              </a:rPr>
              <a:t>http://localhost:3000/buys/search?buyId=:buyId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>
                <a:effectLst/>
              </a:rPr>
              <a:t>             </a:t>
            </a:r>
            <a:r>
              <a:rPr lang="en-US" dirty="0">
                <a:hlinkClick r:id="rId4"/>
              </a:rPr>
              <a:t>http://localhost:3000/buys/search?custUsername=:custUsername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>
                <a:effectLst/>
              </a:rPr>
              <a:t>             </a:t>
            </a:r>
            <a:r>
              <a:rPr lang="en-US" dirty="0">
                <a:hlinkClick r:id="rId5"/>
              </a:rPr>
              <a:t>http://localhost:3000/buys/search?pdtId=:pdtId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>
                <a:effectLst/>
              </a:rPr>
              <a:t>             </a:t>
            </a:r>
            <a:r>
              <a:rPr lang="en-US" dirty="0">
                <a:hlinkClick r:id="rId6"/>
              </a:rPr>
              <a:t>http://localhost:3000/buys/search?saleUsername=:saleUsername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/>
              <a:t>POST: </a:t>
            </a:r>
            <a:r>
              <a:rPr lang="en-US" dirty="0">
                <a:hlinkClick r:id="rId2"/>
              </a:rPr>
              <a:t>http://localhost:3000/buys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PUT: </a:t>
            </a:r>
            <a:r>
              <a:rPr lang="en-US" dirty="0">
                <a:hlinkClick r:id="rId7"/>
              </a:rPr>
              <a:t>http://localhost:3000/buys/:buyId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DELETE: </a:t>
            </a:r>
            <a:r>
              <a:rPr lang="en-US" dirty="0">
                <a:hlinkClick r:id="rId7"/>
              </a:rPr>
              <a:t>http://localhost:3000/buys/:buyId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367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949-4B08-4A32-8AF0-3C2B899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Backend –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B4B-B386-40AD-ABC7-93EF882C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Report</a:t>
            </a:r>
          </a:p>
          <a:p>
            <a:pPr lvl="1"/>
            <a:r>
              <a:rPr lang="en-US" dirty="0"/>
              <a:t>GET: </a:t>
            </a:r>
            <a:r>
              <a:rPr lang="en-US" dirty="0">
                <a:hlinkClick r:id="rId2"/>
              </a:rPr>
              <a:t>http://localhost:3000/reports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/>
              <a:t>             </a:t>
            </a:r>
            <a:r>
              <a:rPr lang="en-US" dirty="0">
                <a:hlinkClick r:id="rId3"/>
              </a:rPr>
              <a:t>http://localhost:3000/reports/search?rptId=:rptId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>
                <a:effectLst/>
              </a:rPr>
              <a:t>             </a:t>
            </a:r>
            <a:r>
              <a:rPr lang="en-US" dirty="0">
                <a:hlinkClick r:id="rId4"/>
              </a:rPr>
              <a:t>http://localhost:3000/reports/search?buyId=:buyId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marL="450000" lvl="1" indent="0">
              <a:buNone/>
            </a:pPr>
            <a:r>
              <a:rPr lang="en-US" dirty="0">
                <a:effectLst/>
              </a:rPr>
              <a:t>             </a:t>
            </a:r>
            <a:r>
              <a:rPr lang="en-US" dirty="0">
                <a:hlinkClick r:id="rId5"/>
              </a:rPr>
              <a:t>http://localhost:3000/reports/search?emplUsername=:emplUsername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/>
              <a:t>POST: </a:t>
            </a:r>
            <a:r>
              <a:rPr lang="en-US" dirty="0">
                <a:hlinkClick r:id="rId2"/>
              </a:rPr>
              <a:t>http://localhost:3000/reports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PUT: </a:t>
            </a:r>
            <a:r>
              <a:rPr lang="en-US" dirty="0">
                <a:hlinkClick r:id="rId6"/>
              </a:rPr>
              <a:t>http://localhost:3000/reports/:rptId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DELETE: </a:t>
            </a:r>
            <a:r>
              <a:rPr lang="en-US" dirty="0">
                <a:hlinkClick r:id="rId6"/>
              </a:rPr>
              <a:t>http://localhost:3000/reports/:rptId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36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878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MEAN Customer Service</vt:lpstr>
      <vt:lpstr>ER Model</vt:lpstr>
      <vt:lpstr>Steps – Backend</vt:lpstr>
      <vt:lpstr>Backend – Routes</vt:lpstr>
      <vt:lpstr>Backend – Routes</vt:lpstr>
      <vt:lpstr>Backend – Routes</vt:lpstr>
      <vt:lpstr>Backend – Routes</vt:lpstr>
      <vt:lpstr>Backend – Routes</vt:lpstr>
      <vt:lpstr>Backend – Routes</vt:lpstr>
      <vt:lpstr>Steps – Frontend</vt:lpstr>
      <vt:lpstr>Frontend – Routes</vt:lpstr>
      <vt:lpstr>Frontend – Routes</vt:lpstr>
      <vt:lpstr>Frontend – Routes</vt:lpstr>
      <vt:lpstr>Frontend – Routes</vt:lpstr>
      <vt:lpstr>Frontend – Routes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Customer Service</dc:title>
  <dc:creator>Ellee Ch</dc:creator>
  <cp:lastModifiedBy>Ellee Ch</cp:lastModifiedBy>
  <cp:revision>20</cp:revision>
  <dcterms:created xsi:type="dcterms:W3CDTF">2020-05-13T19:29:12Z</dcterms:created>
  <dcterms:modified xsi:type="dcterms:W3CDTF">2020-06-03T17:22:48Z</dcterms:modified>
</cp:coreProperties>
</file>