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B447-798B-4EF8-963D-4E59AE053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AAE4E-054B-4438-993E-F179BCF82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B3D8-A0E9-4625-8F92-20482221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DC18-A209-4AF7-824B-A98B9CE48161}" type="datetimeFigureOut">
              <a:rPr lang="en-AU" smtClean="0"/>
              <a:t>21/02/2020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A3C0A-389F-4CEA-9403-CAEC6CB4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6887-C19C-45CA-95AD-2684A057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A1D1-1B0D-4F17-B76F-61A7DEDBF1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15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2358-9A2E-4375-AA03-6BDFC74C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87FC6-B0F0-45CE-957C-04FDC3A54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07474-480A-4D56-B98B-30826DE0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DC18-A209-4AF7-824B-A98B9CE48161}" type="datetimeFigureOut">
              <a:rPr lang="en-AU" smtClean="0"/>
              <a:t>21/02/2020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7FF59-1A62-4FC2-92BB-B23B06E1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65C0-24CE-4F58-A6B5-5F93450F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A1D1-1B0D-4F17-B76F-61A7DEDBF1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13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A3E0F-CF7C-4CE8-8BDD-18909A376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D1A35-38ED-40F3-A091-EFF7DBA5A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10A38-9672-4761-AC2D-4D49C990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DC18-A209-4AF7-824B-A98B9CE48161}" type="datetimeFigureOut">
              <a:rPr lang="en-AU" smtClean="0"/>
              <a:t>21/02/2020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2D236-840E-4D7F-B5E5-3AA12FE0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BDA4-2FFF-4786-88D0-90ACED46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A1D1-1B0D-4F17-B76F-61A7DEDBF1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45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1D0D-909F-4C92-9A80-BED39112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46B9-299A-42A3-9D2F-E159507A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957E1-C132-48E5-83D4-3ECF8C86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DC18-A209-4AF7-824B-A98B9CE48161}" type="datetimeFigureOut">
              <a:rPr lang="en-AU" smtClean="0"/>
              <a:t>21/02/2020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3EDD-55B1-4345-8074-F48C6148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3E2A0-60D9-4E02-8EFF-D131070D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A1D1-1B0D-4F17-B76F-61A7DEDBF1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60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4F71-4C7F-4BA0-A68F-2678EE0B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5215F-8536-4E8E-9300-C12302D81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1BAF-3BF6-42BE-AA38-DEFF9E42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DC18-A209-4AF7-824B-A98B9CE48161}" type="datetimeFigureOut">
              <a:rPr lang="en-AU" smtClean="0"/>
              <a:t>21/02/2020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E29F-6D71-44CC-9689-20E21E12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66FDC-4E8B-461E-80AF-0F872843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A1D1-1B0D-4F17-B76F-61A7DEDBF1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14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86E5-C6DB-4014-92F5-786B76A9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AF53-7B70-4CFE-BBDF-06EEB6647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953BA-FDB2-46F1-9FC2-EED8284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FD779-E04A-4010-9229-9DC8D5A9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DC18-A209-4AF7-824B-A98B9CE48161}" type="datetimeFigureOut">
              <a:rPr lang="en-AU" smtClean="0"/>
              <a:t>21/02/2020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FDD80-51F4-4FEB-B61A-2C60B7EB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D864D-6E38-4D77-8CAA-FD7AE801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A1D1-1B0D-4F17-B76F-61A7DEDBF1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63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D554-5A09-4C57-8056-C766C689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6B592-5EAB-46DA-9234-76FF8E5A7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E09D1-B6AA-4057-AFA3-98595EC43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98A0-D4E8-42B2-8F97-084B2096E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F0EC3-7234-447E-9A06-638CADDC8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91D7D-4531-47D7-A58A-AA83A6E3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DC18-A209-4AF7-824B-A98B9CE48161}" type="datetimeFigureOut">
              <a:rPr lang="en-AU" smtClean="0"/>
              <a:t>21/02/2020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3F0AF-0CAB-4397-AB94-157727E9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B4AF4-DCB7-4811-82B0-C10A3DF8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A1D1-1B0D-4F17-B76F-61A7DEDBF1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81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3B94-0CB6-4F48-83F5-BDD1BD4D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5F317-CFF8-45F7-A161-982972C6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DC18-A209-4AF7-824B-A98B9CE48161}" type="datetimeFigureOut">
              <a:rPr lang="en-AU" smtClean="0"/>
              <a:t>21/02/2020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9C922-B394-4E92-8E75-DD84FC73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CC357-A5EA-49DE-9A19-F323E119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A1D1-1B0D-4F17-B76F-61A7DEDBF1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24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906E6-CCAC-4825-907B-E824C54F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DC18-A209-4AF7-824B-A98B9CE48161}" type="datetimeFigureOut">
              <a:rPr lang="en-AU" smtClean="0"/>
              <a:t>21/02/2020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9B9C0-463E-44DF-9588-7F8AAB50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EC47F-81A0-44CF-963F-5237DBC8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A1D1-1B0D-4F17-B76F-61A7DEDBF1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495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CF91-3B4D-4842-B80E-7330F73D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B691-B320-40F0-9008-B220A710F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31A9D-CD8D-420D-8FC6-83BD807DD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639B-A52B-4BC0-A49E-B5A41EAF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DC18-A209-4AF7-824B-A98B9CE48161}" type="datetimeFigureOut">
              <a:rPr lang="en-AU" smtClean="0"/>
              <a:t>21/02/2020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51E71-24DF-4E2A-8C87-3EA5F3E1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1B97F-5ED9-44F4-8541-5589BD34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A1D1-1B0D-4F17-B76F-61A7DEDBF1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8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AA93-3195-4F40-B6A9-04E0C86A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1A814-20A6-4306-BB63-25E3963E1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05F22-B56B-4F96-9963-6967D46A8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116D4-CB89-4598-B2F9-45753E9F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DC18-A209-4AF7-824B-A98B9CE48161}" type="datetimeFigureOut">
              <a:rPr lang="en-AU" smtClean="0"/>
              <a:t>21/02/2020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DD1FA-60D6-4A07-923D-B92131B6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86AFF-06CB-4FE3-9954-6D473B5B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A1D1-1B0D-4F17-B76F-61A7DEDBF1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43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96398-80C4-4A41-8F4B-43DC6623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24CD4-3C25-469F-8CBC-BE94C5E7F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77EA-BA86-4038-B277-49F1413E8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ADC18-A209-4AF7-824B-A98B9CE48161}" type="datetimeFigureOut">
              <a:rPr lang="en-AU" smtClean="0"/>
              <a:t>21/02/2020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82497-6B6E-4E83-9B91-5B39EDD42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AA504-BC13-4B3A-8505-3CA0EF80D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7A1D1-1B0D-4F17-B76F-61A7DEDBF1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96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FE23F3-BEAB-4ECF-B976-9FDA3E59593D}"/>
              </a:ext>
            </a:extLst>
          </p:cNvPr>
          <p:cNvSpPr txBox="1"/>
          <p:nvPr/>
        </p:nvSpPr>
        <p:spPr>
          <a:xfrm>
            <a:off x="600270" y="1190426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BA7E1-BCE9-4916-A6D8-C4C4D6D50E25}"/>
              </a:ext>
            </a:extLst>
          </p:cNvPr>
          <p:cNvSpPr txBox="1"/>
          <p:nvPr/>
        </p:nvSpPr>
        <p:spPr>
          <a:xfrm>
            <a:off x="696771" y="843677"/>
            <a:ext cx="7205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Club Name: </a:t>
            </a:r>
            <a:br>
              <a:rPr lang="en-AU" dirty="0"/>
            </a:br>
            <a:br>
              <a:rPr lang="en-AU" dirty="0"/>
            </a:br>
            <a:r>
              <a:rPr lang="en-AU" dirty="0"/>
              <a:t>Club Physical Address: </a:t>
            </a:r>
            <a:br>
              <a:rPr lang="en-AU" dirty="0"/>
            </a:br>
            <a:br>
              <a:rPr lang="en-AU" dirty="0"/>
            </a:br>
            <a:r>
              <a:rPr lang="en-AU" dirty="0"/>
              <a:t>Club Postal Address: </a:t>
            </a:r>
            <a:br>
              <a:rPr lang="en-AU" dirty="0"/>
            </a:br>
            <a:br>
              <a:rPr lang="en-AU" dirty="0"/>
            </a:br>
            <a:r>
              <a:rPr lang="en-AU" dirty="0"/>
              <a:t>Club ABN Number: 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E629047F-AC19-4944-AF05-28132A0AD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89307"/>
              </p:ext>
            </p:extLst>
          </p:nvPr>
        </p:nvGraphicFramePr>
        <p:xfrm>
          <a:off x="696771" y="3065681"/>
          <a:ext cx="728954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375">
                  <a:extLst>
                    <a:ext uri="{9D8B030D-6E8A-4147-A177-3AD203B41FA5}">
                      <a16:colId xmlns:a16="http://schemas.microsoft.com/office/drawing/2014/main" val="1753641349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2894184206"/>
                    </a:ext>
                  </a:extLst>
                </a:gridCol>
                <a:gridCol w="1822387">
                  <a:extLst>
                    <a:ext uri="{9D8B030D-6E8A-4147-A177-3AD203B41FA5}">
                      <a16:colId xmlns:a16="http://schemas.microsoft.com/office/drawing/2014/main" val="3109250471"/>
                    </a:ext>
                  </a:extLst>
                </a:gridCol>
                <a:gridCol w="1822387">
                  <a:extLst>
                    <a:ext uri="{9D8B030D-6E8A-4147-A177-3AD203B41FA5}">
                      <a16:colId xmlns:a16="http://schemas.microsoft.com/office/drawing/2014/main" val="98874780"/>
                    </a:ext>
                  </a:extLst>
                </a:gridCol>
              </a:tblGrid>
              <a:tr h="170847">
                <a:tc>
                  <a:txBody>
                    <a:bodyPr/>
                    <a:lstStyle/>
                    <a:p>
                      <a:r>
                        <a:rPr lang="en-AU" sz="11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E-mail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56763"/>
                  </a:ext>
                </a:extLst>
              </a:tr>
              <a:tr h="170847">
                <a:tc>
                  <a:txBody>
                    <a:bodyPr/>
                    <a:lstStyle/>
                    <a:p>
                      <a:r>
                        <a:rPr lang="en-AU" sz="1100" dirty="0"/>
                        <a:t>President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80112"/>
                  </a:ext>
                </a:extLst>
              </a:tr>
              <a:tr h="170847">
                <a:tc>
                  <a:txBody>
                    <a:bodyPr/>
                    <a:lstStyle/>
                    <a:p>
                      <a:r>
                        <a:rPr lang="en-AU" sz="1100" dirty="0"/>
                        <a:t>Vice-President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3134"/>
                  </a:ext>
                </a:extLst>
              </a:tr>
              <a:tr h="170847">
                <a:tc>
                  <a:txBody>
                    <a:bodyPr/>
                    <a:lstStyle/>
                    <a:p>
                      <a:r>
                        <a:rPr lang="en-AU" sz="1100" dirty="0"/>
                        <a:t>Treasurer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5728"/>
                  </a:ext>
                </a:extLst>
              </a:tr>
              <a:tr h="170847">
                <a:tc>
                  <a:txBody>
                    <a:bodyPr/>
                    <a:lstStyle/>
                    <a:p>
                      <a:r>
                        <a:rPr lang="en-AU" sz="1100" dirty="0"/>
                        <a:t>Secretary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22324"/>
                  </a:ext>
                </a:extLst>
              </a:tr>
              <a:tr h="170847">
                <a:tc>
                  <a:txBody>
                    <a:bodyPr/>
                    <a:lstStyle/>
                    <a:p>
                      <a:r>
                        <a:rPr lang="en-AU" sz="1100" dirty="0"/>
                        <a:t>Social Media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42349"/>
                  </a:ext>
                </a:extLst>
              </a:tr>
              <a:tr h="170847">
                <a:tc>
                  <a:txBody>
                    <a:bodyPr/>
                    <a:lstStyle/>
                    <a:p>
                      <a:r>
                        <a:rPr lang="en-AU" sz="1100" dirty="0"/>
                        <a:t>Club Welfare Officer (if applicable)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61457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2F8946D-4181-464E-8C74-3C8EE4CDDDAC}"/>
              </a:ext>
            </a:extLst>
          </p:cNvPr>
          <p:cNvSpPr txBox="1"/>
          <p:nvPr/>
        </p:nvSpPr>
        <p:spPr>
          <a:xfrm>
            <a:off x="2038525" y="843677"/>
            <a:ext cx="5385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339821-0C19-48A4-A681-ADB28056A46A}"/>
              </a:ext>
            </a:extLst>
          </p:cNvPr>
          <p:cNvSpPr txBox="1"/>
          <p:nvPr/>
        </p:nvSpPr>
        <p:spPr>
          <a:xfrm>
            <a:off x="2938942" y="1400681"/>
            <a:ext cx="5385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8BBE4F-89D1-40D1-9C8A-CA0D3B2EFACF}"/>
              </a:ext>
            </a:extLst>
          </p:cNvPr>
          <p:cNvSpPr txBox="1"/>
          <p:nvPr/>
        </p:nvSpPr>
        <p:spPr>
          <a:xfrm>
            <a:off x="2755641" y="1948814"/>
            <a:ext cx="5385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E16F6-B202-4B1C-BE29-213E630E28FE}"/>
              </a:ext>
            </a:extLst>
          </p:cNvPr>
          <p:cNvSpPr txBox="1"/>
          <p:nvPr/>
        </p:nvSpPr>
        <p:spPr>
          <a:xfrm>
            <a:off x="2636169" y="2478019"/>
            <a:ext cx="5385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6B456C-B5DE-4A74-8B5E-27DC3AC50DD5}"/>
              </a:ext>
            </a:extLst>
          </p:cNvPr>
          <p:cNvGrpSpPr/>
          <p:nvPr/>
        </p:nvGrpSpPr>
        <p:grpSpPr>
          <a:xfrm>
            <a:off x="780661" y="329470"/>
            <a:ext cx="9654617" cy="369332"/>
            <a:chOff x="780661" y="329470"/>
            <a:chExt cx="9654617" cy="3693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AB2232-BFFD-49D8-B992-E3837F396D21}"/>
                </a:ext>
              </a:extLst>
            </p:cNvPr>
            <p:cNvGrpSpPr/>
            <p:nvPr/>
          </p:nvGrpSpPr>
          <p:grpSpPr>
            <a:xfrm>
              <a:off x="780661" y="329470"/>
              <a:ext cx="7205658" cy="369332"/>
              <a:chOff x="780661" y="1190426"/>
              <a:chExt cx="7205658" cy="36933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D09EE1-1E7B-4BBD-9A58-8401BFF1271B}"/>
                  </a:ext>
                </a:extLst>
              </p:cNvPr>
              <p:cNvSpPr txBox="1"/>
              <p:nvPr/>
            </p:nvSpPr>
            <p:spPr>
              <a:xfrm>
                <a:off x="780661" y="1190426"/>
                <a:ext cx="1576645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Club Info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639D17-8CA3-4A20-9C8F-2708698A998C}"/>
                  </a:ext>
                </a:extLst>
              </p:cNvPr>
              <p:cNvSpPr txBox="1"/>
              <p:nvPr/>
            </p:nvSpPr>
            <p:spPr>
              <a:xfrm>
                <a:off x="2417912" y="1190426"/>
                <a:ext cx="15766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Contact details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5DF443-67DD-494B-8B1C-56710D8EA1E8}"/>
                  </a:ext>
                </a:extLst>
              </p:cNvPr>
              <p:cNvSpPr txBox="1"/>
              <p:nvPr/>
            </p:nvSpPr>
            <p:spPr>
              <a:xfrm>
                <a:off x="4055163" y="1190426"/>
                <a:ext cx="15766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Sponsors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1390D2-61F4-43F8-8063-909EB23F3F2C}"/>
                  </a:ext>
                </a:extLst>
              </p:cNvPr>
              <p:cNvSpPr txBox="1"/>
              <p:nvPr/>
            </p:nvSpPr>
            <p:spPr>
              <a:xfrm>
                <a:off x="5692414" y="1190426"/>
                <a:ext cx="22939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Design Preferences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285114-B973-48BA-B505-C888574F0037}"/>
                </a:ext>
              </a:extLst>
            </p:cNvPr>
            <p:cNvSpPr txBox="1"/>
            <p:nvPr/>
          </p:nvSpPr>
          <p:spPr>
            <a:xfrm>
              <a:off x="8141373" y="329470"/>
              <a:ext cx="2293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Contract &amp; Invoices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A4B5D40-AA88-4108-804F-2D9DD56A70AF}"/>
              </a:ext>
            </a:extLst>
          </p:cNvPr>
          <p:cNvSpPr txBox="1"/>
          <p:nvPr/>
        </p:nvSpPr>
        <p:spPr>
          <a:xfrm>
            <a:off x="780661" y="5276675"/>
            <a:ext cx="412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Upload your Club Logo here</a:t>
            </a:r>
            <a:r>
              <a:rPr lang="en-AU" dirty="0">
                <a:solidFill>
                  <a:srgbClr val="FF0000"/>
                </a:solidFill>
              </a:rPr>
              <a:t> (file upload)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A89DD8-F02B-41DF-8639-B0D326EF4E9A}"/>
              </a:ext>
            </a:extLst>
          </p:cNvPr>
          <p:cNvSpPr txBox="1"/>
          <p:nvPr/>
        </p:nvSpPr>
        <p:spPr>
          <a:xfrm>
            <a:off x="10590332" y="338059"/>
            <a:ext cx="1279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Live Scores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1227AC-3A4E-46D2-BD47-E6A5A5B1216A}"/>
              </a:ext>
            </a:extLst>
          </p:cNvPr>
          <p:cNvSpPr txBox="1"/>
          <p:nvPr/>
        </p:nvSpPr>
        <p:spPr>
          <a:xfrm>
            <a:off x="8795657" y="1036320"/>
            <a:ext cx="315250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b="1" u="sng" dirty="0"/>
              <a:t>2020 Player Info:</a:t>
            </a:r>
          </a:p>
          <a:p>
            <a:r>
              <a:rPr lang="en-AU" b="1" u="sng" dirty="0"/>
              <a:t>Ins: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b="1" u="sng" dirty="0"/>
              <a:t>Outs: </a:t>
            </a:r>
          </a:p>
          <a:p>
            <a:br>
              <a:rPr lang="en-AU" b="1" u="sng" dirty="0"/>
            </a:br>
            <a:br>
              <a:rPr lang="en-AU" b="1" u="sng" dirty="0"/>
            </a:br>
            <a:br>
              <a:rPr lang="en-AU" b="1" u="sng" dirty="0"/>
            </a:br>
            <a:r>
              <a:rPr lang="en-AU" b="1" u="sng" dirty="0"/>
              <a:t>Any VFL/NAB League/VFLW players aligned with your club: </a:t>
            </a:r>
          </a:p>
          <a:p>
            <a:endParaRPr lang="en-AU" b="1" u="sng" dirty="0"/>
          </a:p>
          <a:p>
            <a:endParaRPr lang="en-AU" b="1" u="sng" dirty="0"/>
          </a:p>
          <a:p>
            <a:endParaRPr lang="en-AU" b="1" u="sng" dirty="0"/>
          </a:p>
          <a:p>
            <a:endParaRPr lang="en-AU" b="1" u="sng" dirty="0"/>
          </a:p>
        </p:txBody>
      </p:sp>
    </p:spTree>
    <p:extLst>
      <p:ext uri="{BB962C8B-B14F-4D97-AF65-F5344CB8AC3E}">
        <p14:creationId xmlns:p14="http://schemas.microsoft.com/office/powerpoint/2010/main" val="181707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FE23F3-BEAB-4ECF-B976-9FDA3E59593D}"/>
              </a:ext>
            </a:extLst>
          </p:cNvPr>
          <p:cNvSpPr txBox="1"/>
          <p:nvPr/>
        </p:nvSpPr>
        <p:spPr>
          <a:xfrm>
            <a:off x="600270" y="1190426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A69CB4E-3577-4A99-A6B6-F45550169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98347"/>
              </p:ext>
            </p:extLst>
          </p:nvPr>
        </p:nvGraphicFramePr>
        <p:xfrm>
          <a:off x="778309" y="845501"/>
          <a:ext cx="10281577" cy="56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825">
                  <a:extLst>
                    <a:ext uri="{9D8B030D-6E8A-4147-A177-3AD203B41FA5}">
                      <a16:colId xmlns:a16="http://schemas.microsoft.com/office/drawing/2014/main" val="1753641349"/>
                    </a:ext>
                  </a:extLst>
                </a:gridCol>
                <a:gridCol w="2104962">
                  <a:extLst>
                    <a:ext uri="{9D8B030D-6E8A-4147-A177-3AD203B41FA5}">
                      <a16:colId xmlns:a16="http://schemas.microsoft.com/office/drawing/2014/main" val="2894184206"/>
                    </a:ext>
                  </a:extLst>
                </a:gridCol>
                <a:gridCol w="2570395">
                  <a:extLst>
                    <a:ext uri="{9D8B030D-6E8A-4147-A177-3AD203B41FA5}">
                      <a16:colId xmlns:a16="http://schemas.microsoft.com/office/drawing/2014/main" val="3109250471"/>
                    </a:ext>
                  </a:extLst>
                </a:gridCol>
                <a:gridCol w="2570395">
                  <a:extLst>
                    <a:ext uri="{9D8B030D-6E8A-4147-A177-3AD203B41FA5}">
                      <a16:colId xmlns:a16="http://schemas.microsoft.com/office/drawing/2014/main" val="98874780"/>
                    </a:ext>
                  </a:extLst>
                </a:gridCol>
              </a:tblGrid>
              <a:tr h="230285">
                <a:tc>
                  <a:txBody>
                    <a:bodyPr/>
                    <a:lstStyle/>
                    <a:p>
                      <a:r>
                        <a:rPr lang="en-AU" sz="11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E-mail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56763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Senior Coach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80112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Senior Asst. Coach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3134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Senior Captain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5728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Reserves Coach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22324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Reserves Asst Coach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42349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Reserves Captain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614574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U19s Coach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232334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U19s Asst Coach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9257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U19s Captain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24859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Women’s Football Coach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99620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WF Asst. Coach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6330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WF Captain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81537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Netball President/Head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22822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A Grade Netball Coach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10179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A Grade Netball Captain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981246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B Grade Netball Coach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17281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B Grade Netball Captain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89474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C Grade Netball Coach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984690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C Grade Netball Captain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36941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D Grade Netball Coach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41526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D Grade Netball Captain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72651"/>
                  </a:ext>
                </a:extLst>
              </a:tr>
              <a:tr h="230285">
                <a:tc>
                  <a:txBody>
                    <a:bodyPr/>
                    <a:lstStyle/>
                    <a:p>
                      <a:r>
                        <a:rPr lang="en-AU" sz="1000" dirty="0"/>
                        <a:t>U17s Netball Coach (or head Junior coach)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1048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2C1BDC24-6DEB-4019-87F8-B4244656E805}"/>
              </a:ext>
            </a:extLst>
          </p:cNvPr>
          <p:cNvGrpSpPr/>
          <p:nvPr/>
        </p:nvGrpSpPr>
        <p:grpSpPr>
          <a:xfrm>
            <a:off x="780661" y="329470"/>
            <a:ext cx="9654617" cy="369332"/>
            <a:chOff x="780661" y="329470"/>
            <a:chExt cx="9654617" cy="36933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BD1D47C-FB25-4162-802C-B13D28249FDF}"/>
                </a:ext>
              </a:extLst>
            </p:cNvPr>
            <p:cNvGrpSpPr/>
            <p:nvPr/>
          </p:nvGrpSpPr>
          <p:grpSpPr>
            <a:xfrm>
              <a:off x="780661" y="329470"/>
              <a:ext cx="7205658" cy="369332"/>
              <a:chOff x="780661" y="1190426"/>
              <a:chExt cx="7205658" cy="369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AF9112-57AB-42AA-875C-7192BABFD1CD}"/>
                  </a:ext>
                </a:extLst>
              </p:cNvPr>
              <p:cNvSpPr txBox="1"/>
              <p:nvPr/>
            </p:nvSpPr>
            <p:spPr>
              <a:xfrm>
                <a:off x="780661" y="1190426"/>
                <a:ext cx="15766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Club Info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EE96E3-364D-47FD-B625-5108E193AF53}"/>
                  </a:ext>
                </a:extLst>
              </p:cNvPr>
              <p:cNvSpPr txBox="1"/>
              <p:nvPr/>
            </p:nvSpPr>
            <p:spPr>
              <a:xfrm>
                <a:off x="2417912" y="1190426"/>
                <a:ext cx="1576645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Contact details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5A0F46-5A0E-42F3-B85F-31D20FBF3E28}"/>
                  </a:ext>
                </a:extLst>
              </p:cNvPr>
              <p:cNvSpPr txBox="1"/>
              <p:nvPr/>
            </p:nvSpPr>
            <p:spPr>
              <a:xfrm>
                <a:off x="4055163" y="1190426"/>
                <a:ext cx="15766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Sponsors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B2DCE7-5B2C-48AC-8744-75165D0DB774}"/>
                  </a:ext>
                </a:extLst>
              </p:cNvPr>
              <p:cNvSpPr txBox="1"/>
              <p:nvPr/>
            </p:nvSpPr>
            <p:spPr>
              <a:xfrm>
                <a:off x="5692414" y="1190426"/>
                <a:ext cx="22939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Design Preferences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E45F0A-BAE6-464E-8D02-3AA956914E4B}"/>
                </a:ext>
              </a:extLst>
            </p:cNvPr>
            <p:cNvSpPr txBox="1"/>
            <p:nvPr/>
          </p:nvSpPr>
          <p:spPr>
            <a:xfrm>
              <a:off x="8141373" y="329470"/>
              <a:ext cx="2293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Contract &amp; Invoices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8C1287-1CC8-41D4-9D3F-CBBCB77FD030}"/>
              </a:ext>
            </a:extLst>
          </p:cNvPr>
          <p:cNvSpPr txBox="1"/>
          <p:nvPr/>
        </p:nvSpPr>
        <p:spPr>
          <a:xfrm>
            <a:off x="10590332" y="338059"/>
            <a:ext cx="1279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Live Scores</a:t>
            </a:r>
          </a:p>
        </p:txBody>
      </p:sp>
    </p:spTree>
    <p:extLst>
      <p:ext uri="{BB962C8B-B14F-4D97-AF65-F5344CB8AC3E}">
        <p14:creationId xmlns:p14="http://schemas.microsoft.com/office/powerpoint/2010/main" val="227096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FE23F3-BEAB-4ECF-B976-9FDA3E59593D}"/>
              </a:ext>
            </a:extLst>
          </p:cNvPr>
          <p:cNvSpPr txBox="1"/>
          <p:nvPr/>
        </p:nvSpPr>
        <p:spPr>
          <a:xfrm>
            <a:off x="600270" y="1190426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BA7E1-BCE9-4916-A6D8-C4C4D6D50E25}"/>
              </a:ext>
            </a:extLst>
          </p:cNvPr>
          <p:cNvSpPr txBox="1"/>
          <p:nvPr/>
        </p:nvSpPr>
        <p:spPr>
          <a:xfrm>
            <a:off x="600270" y="1005760"/>
            <a:ext cx="720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Please nominate your sponsors for social media templates:  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300F0C97-8D0C-4001-BB5A-CCC37709E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38971"/>
              </p:ext>
            </p:extLst>
          </p:nvPr>
        </p:nvGraphicFramePr>
        <p:xfrm>
          <a:off x="625947" y="1375092"/>
          <a:ext cx="1087675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6179">
                  <a:extLst>
                    <a:ext uri="{9D8B030D-6E8A-4147-A177-3AD203B41FA5}">
                      <a16:colId xmlns:a16="http://schemas.microsoft.com/office/drawing/2014/main" val="1753641349"/>
                    </a:ext>
                  </a:extLst>
                </a:gridCol>
                <a:gridCol w="2194994">
                  <a:extLst>
                    <a:ext uri="{9D8B030D-6E8A-4147-A177-3AD203B41FA5}">
                      <a16:colId xmlns:a16="http://schemas.microsoft.com/office/drawing/2014/main" val="2894184206"/>
                    </a:ext>
                  </a:extLst>
                </a:gridCol>
                <a:gridCol w="3625584">
                  <a:extLst>
                    <a:ext uri="{9D8B030D-6E8A-4147-A177-3AD203B41FA5}">
                      <a16:colId xmlns:a16="http://schemas.microsoft.com/office/drawing/2014/main" val="3109250471"/>
                    </a:ext>
                  </a:extLst>
                </a:gridCol>
              </a:tblGrid>
              <a:tr h="227663">
                <a:tc>
                  <a:txBody>
                    <a:bodyPr/>
                    <a:lstStyle/>
                    <a:p>
                      <a:r>
                        <a:rPr lang="en-AU" sz="1100" dirty="0"/>
                        <a:t>Sponsor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Business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Logo Upload (File Upload)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56763"/>
                  </a:ext>
                </a:extLst>
              </a:tr>
              <a:tr h="227663">
                <a:tc>
                  <a:txBody>
                    <a:bodyPr/>
                    <a:lstStyle/>
                    <a:p>
                      <a:r>
                        <a:rPr lang="en-AU" sz="1100" dirty="0"/>
                        <a:t>Game Day Template Sponsor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80112"/>
                  </a:ext>
                </a:extLst>
              </a:tr>
              <a:tr h="227663">
                <a:tc>
                  <a:txBody>
                    <a:bodyPr/>
                    <a:lstStyle/>
                    <a:p>
                      <a:r>
                        <a:rPr lang="en-AU" sz="1100" dirty="0"/>
                        <a:t>Match Results Template Sponsor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3134"/>
                  </a:ext>
                </a:extLst>
              </a:tr>
              <a:tr h="227663">
                <a:tc>
                  <a:txBody>
                    <a:bodyPr/>
                    <a:lstStyle/>
                    <a:p>
                      <a:r>
                        <a:rPr lang="en-AU" sz="1100" dirty="0"/>
                        <a:t>Upcoming Game Template Sponsor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5728"/>
                  </a:ext>
                </a:extLst>
              </a:tr>
              <a:tr h="227663">
                <a:tc>
                  <a:txBody>
                    <a:bodyPr/>
                    <a:lstStyle/>
                    <a:p>
                      <a:r>
                        <a:rPr lang="en-AU" sz="1100" dirty="0"/>
                        <a:t>Player Profile Template Sponsor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22324"/>
                  </a:ext>
                </a:extLst>
              </a:tr>
              <a:tr h="227663">
                <a:tc>
                  <a:txBody>
                    <a:bodyPr/>
                    <a:lstStyle/>
                    <a:p>
                      <a:r>
                        <a:rPr lang="en-AU" sz="1100" dirty="0"/>
                        <a:t>Player media day template sponsor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42349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612AF420-54D3-4478-B6B5-5532A71B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84633"/>
              </p:ext>
            </p:extLst>
          </p:nvPr>
        </p:nvGraphicFramePr>
        <p:xfrm>
          <a:off x="600270" y="3158564"/>
          <a:ext cx="10902434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058">
                  <a:extLst>
                    <a:ext uri="{9D8B030D-6E8A-4147-A177-3AD203B41FA5}">
                      <a16:colId xmlns:a16="http://schemas.microsoft.com/office/drawing/2014/main" val="1753641349"/>
                    </a:ext>
                  </a:extLst>
                </a:gridCol>
                <a:gridCol w="1100088">
                  <a:extLst>
                    <a:ext uri="{9D8B030D-6E8A-4147-A177-3AD203B41FA5}">
                      <a16:colId xmlns:a16="http://schemas.microsoft.com/office/drawing/2014/main" val="2894184206"/>
                    </a:ext>
                  </a:extLst>
                </a:gridCol>
                <a:gridCol w="1817072">
                  <a:extLst>
                    <a:ext uri="{9D8B030D-6E8A-4147-A177-3AD203B41FA5}">
                      <a16:colId xmlns:a16="http://schemas.microsoft.com/office/drawing/2014/main" val="3109250471"/>
                    </a:ext>
                  </a:extLst>
                </a:gridCol>
                <a:gridCol w="1817072">
                  <a:extLst>
                    <a:ext uri="{9D8B030D-6E8A-4147-A177-3AD203B41FA5}">
                      <a16:colId xmlns:a16="http://schemas.microsoft.com/office/drawing/2014/main" val="98874780"/>
                    </a:ext>
                  </a:extLst>
                </a:gridCol>
                <a:gridCol w="1817072">
                  <a:extLst>
                    <a:ext uri="{9D8B030D-6E8A-4147-A177-3AD203B41FA5}">
                      <a16:colId xmlns:a16="http://schemas.microsoft.com/office/drawing/2014/main" val="2557012911"/>
                    </a:ext>
                  </a:extLst>
                </a:gridCol>
                <a:gridCol w="1817072">
                  <a:extLst>
                    <a:ext uri="{9D8B030D-6E8A-4147-A177-3AD203B41FA5}">
                      <a16:colId xmlns:a16="http://schemas.microsoft.com/office/drawing/2014/main" val="2112779767"/>
                    </a:ext>
                  </a:extLst>
                </a:gridCol>
              </a:tblGrid>
              <a:tr h="227663">
                <a:tc>
                  <a:txBody>
                    <a:bodyPr/>
                    <a:lstStyle/>
                    <a:p>
                      <a:r>
                        <a:rPr lang="en-AU" sz="1100" dirty="0"/>
                        <a:t>Sponsor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Business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Logo Upload (File </a:t>
                      </a:r>
                      <a:r>
                        <a:rPr lang="en-AU" sz="1100" dirty="0" err="1"/>
                        <a:t>Uplaod</a:t>
                      </a:r>
                      <a:r>
                        <a:rPr lang="en-AU" sz="11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Contact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Contact 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Contact E-mail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56763"/>
                  </a:ext>
                </a:extLst>
              </a:tr>
              <a:tr h="227663">
                <a:tc>
                  <a:txBody>
                    <a:bodyPr/>
                    <a:lstStyle/>
                    <a:p>
                      <a:r>
                        <a:rPr lang="en-AU" sz="1100" dirty="0"/>
                        <a:t>Sponsor Video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232334"/>
                  </a:ext>
                </a:extLst>
              </a:tr>
              <a:tr h="227663">
                <a:tc>
                  <a:txBody>
                    <a:bodyPr/>
                    <a:lstStyle/>
                    <a:p>
                      <a:r>
                        <a:rPr lang="en-AU" sz="1100" dirty="0"/>
                        <a:t>Sponsor Video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9257"/>
                  </a:ext>
                </a:extLst>
              </a:tr>
              <a:tr h="227663">
                <a:tc>
                  <a:txBody>
                    <a:bodyPr/>
                    <a:lstStyle/>
                    <a:p>
                      <a:r>
                        <a:rPr lang="en-AU" sz="1100" dirty="0"/>
                        <a:t>Sponsor Video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24859"/>
                  </a:ext>
                </a:extLst>
              </a:tr>
              <a:tr h="227663">
                <a:tc>
                  <a:txBody>
                    <a:bodyPr/>
                    <a:lstStyle/>
                    <a:p>
                      <a:r>
                        <a:rPr lang="en-AU" sz="1100" dirty="0"/>
                        <a:t>Sponsor Video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99620"/>
                  </a:ext>
                </a:extLst>
              </a:tr>
              <a:tr h="227663">
                <a:tc>
                  <a:txBody>
                    <a:bodyPr/>
                    <a:lstStyle/>
                    <a:p>
                      <a:r>
                        <a:rPr lang="en-AU" sz="1100" dirty="0"/>
                        <a:t>Sponsor Video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6330"/>
                  </a:ext>
                </a:extLst>
              </a:tr>
              <a:tr h="22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Sponsor Video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81537"/>
                  </a:ext>
                </a:extLst>
              </a:tr>
              <a:tr h="22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Sponsor Video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22822"/>
                  </a:ext>
                </a:extLst>
              </a:tr>
              <a:tr h="22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Sponsor Video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10179"/>
                  </a:ext>
                </a:extLst>
              </a:tr>
              <a:tr h="22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Sponsor Video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981246"/>
                  </a:ext>
                </a:extLst>
              </a:tr>
              <a:tr h="22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Sponsor Video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6604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F9C6EAD4-04CA-4C86-8BA8-19EAE143D16E}"/>
              </a:ext>
            </a:extLst>
          </p:cNvPr>
          <p:cNvGrpSpPr/>
          <p:nvPr/>
        </p:nvGrpSpPr>
        <p:grpSpPr>
          <a:xfrm>
            <a:off x="780661" y="329470"/>
            <a:ext cx="9654617" cy="369332"/>
            <a:chOff x="780661" y="329470"/>
            <a:chExt cx="9654617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A23649-14B6-4CED-AE4F-97B53DE48B6F}"/>
                </a:ext>
              </a:extLst>
            </p:cNvPr>
            <p:cNvGrpSpPr/>
            <p:nvPr/>
          </p:nvGrpSpPr>
          <p:grpSpPr>
            <a:xfrm>
              <a:off x="780661" y="329470"/>
              <a:ext cx="7205658" cy="369332"/>
              <a:chOff x="780661" y="1190426"/>
              <a:chExt cx="7205658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0D0633-E1D8-426C-92FE-0398FF6F0504}"/>
                  </a:ext>
                </a:extLst>
              </p:cNvPr>
              <p:cNvSpPr txBox="1"/>
              <p:nvPr/>
            </p:nvSpPr>
            <p:spPr>
              <a:xfrm>
                <a:off x="780661" y="1190426"/>
                <a:ext cx="15766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Club Info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DAB78-B198-4B25-B463-E9B427707D28}"/>
                  </a:ext>
                </a:extLst>
              </p:cNvPr>
              <p:cNvSpPr txBox="1"/>
              <p:nvPr/>
            </p:nvSpPr>
            <p:spPr>
              <a:xfrm>
                <a:off x="2417912" y="1190426"/>
                <a:ext cx="15766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Contact details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E4E63F-5D3D-4CFD-B022-779D32A2C948}"/>
                  </a:ext>
                </a:extLst>
              </p:cNvPr>
              <p:cNvSpPr txBox="1"/>
              <p:nvPr/>
            </p:nvSpPr>
            <p:spPr>
              <a:xfrm>
                <a:off x="4055163" y="1190426"/>
                <a:ext cx="1576645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Sponsors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51FBBC-CB6E-4BC3-91BA-4992DADF5AEE}"/>
                  </a:ext>
                </a:extLst>
              </p:cNvPr>
              <p:cNvSpPr txBox="1"/>
              <p:nvPr/>
            </p:nvSpPr>
            <p:spPr>
              <a:xfrm>
                <a:off x="5692414" y="1190426"/>
                <a:ext cx="22939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Design Preferences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1E7559-6297-443B-B544-253324FE58D8}"/>
                </a:ext>
              </a:extLst>
            </p:cNvPr>
            <p:cNvSpPr txBox="1"/>
            <p:nvPr/>
          </p:nvSpPr>
          <p:spPr>
            <a:xfrm>
              <a:off x="8141373" y="329470"/>
              <a:ext cx="2293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Contract &amp; Invoices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117122E-018F-4B26-BF7E-995379AE60B2}"/>
              </a:ext>
            </a:extLst>
          </p:cNvPr>
          <p:cNvSpPr txBox="1"/>
          <p:nvPr/>
        </p:nvSpPr>
        <p:spPr>
          <a:xfrm>
            <a:off x="10590332" y="338059"/>
            <a:ext cx="1279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Live Scores</a:t>
            </a:r>
          </a:p>
        </p:txBody>
      </p:sp>
    </p:spTree>
    <p:extLst>
      <p:ext uri="{BB962C8B-B14F-4D97-AF65-F5344CB8AC3E}">
        <p14:creationId xmlns:p14="http://schemas.microsoft.com/office/powerpoint/2010/main" val="194701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FE23F3-BEAB-4ECF-B976-9FDA3E59593D}"/>
              </a:ext>
            </a:extLst>
          </p:cNvPr>
          <p:cNvSpPr txBox="1"/>
          <p:nvPr/>
        </p:nvSpPr>
        <p:spPr>
          <a:xfrm>
            <a:off x="600270" y="1190426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BA7E1-BCE9-4916-A6D8-C4C4D6D50E25}"/>
              </a:ext>
            </a:extLst>
          </p:cNvPr>
          <p:cNvSpPr txBox="1"/>
          <p:nvPr/>
        </p:nvSpPr>
        <p:spPr>
          <a:xfrm>
            <a:off x="679993" y="988171"/>
            <a:ext cx="720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Please select your theme: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B762B-7CFF-4DD5-BCAB-06B024620015}"/>
              </a:ext>
            </a:extLst>
          </p:cNvPr>
          <p:cNvSpPr txBox="1"/>
          <p:nvPr/>
        </p:nvSpPr>
        <p:spPr>
          <a:xfrm>
            <a:off x="780661" y="1559758"/>
            <a:ext cx="1861871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Design Option 1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EAAED-DBD4-4EDB-B321-9337DE01FA90}"/>
              </a:ext>
            </a:extLst>
          </p:cNvPr>
          <p:cNvSpPr txBox="1"/>
          <p:nvPr/>
        </p:nvSpPr>
        <p:spPr>
          <a:xfrm>
            <a:off x="2981614" y="1559758"/>
            <a:ext cx="1861871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Design Option 2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88053D-F9E1-4FE8-B592-77F42371C298}"/>
              </a:ext>
            </a:extLst>
          </p:cNvPr>
          <p:cNvSpPr txBox="1"/>
          <p:nvPr/>
        </p:nvSpPr>
        <p:spPr>
          <a:xfrm>
            <a:off x="5182567" y="1559758"/>
            <a:ext cx="1861871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Design Option 3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5DDBC5-9988-4919-B9E1-2A1C67610A41}"/>
              </a:ext>
            </a:extLst>
          </p:cNvPr>
          <p:cNvSpPr txBox="1"/>
          <p:nvPr/>
        </p:nvSpPr>
        <p:spPr>
          <a:xfrm>
            <a:off x="7383520" y="1559758"/>
            <a:ext cx="1861871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Design Option 4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E1DA5F-EDC7-46EA-83A4-8227B397B3D2}"/>
              </a:ext>
            </a:extLst>
          </p:cNvPr>
          <p:cNvSpPr txBox="1"/>
          <p:nvPr/>
        </p:nvSpPr>
        <p:spPr>
          <a:xfrm>
            <a:off x="780660" y="3750683"/>
            <a:ext cx="1861871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Design Option 5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687E8F-656B-4066-993E-F804FE3FD9BE}"/>
              </a:ext>
            </a:extLst>
          </p:cNvPr>
          <p:cNvSpPr txBox="1"/>
          <p:nvPr/>
        </p:nvSpPr>
        <p:spPr>
          <a:xfrm>
            <a:off x="2981613" y="3750683"/>
            <a:ext cx="1861871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Design Option 6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09CBEC-79D0-40A9-B4EC-39A6EA3FE852}"/>
              </a:ext>
            </a:extLst>
          </p:cNvPr>
          <p:cNvSpPr txBox="1"/>
          <p:nvPr/>
        </p:nvSpPr>
        <p:spPr>
          <a:xfrm>
            <a:off x="5182567" y="3750683"/>
            <a:ext cx="1861871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Design Option 7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9ED0A8-F3AD-4A5F-A20D-FF21AEE46016}"/>
              </a:ext>
            </a:extLst>
          </p:cNvPr>
          <p:cNvSpPr txBox="1"/>
          <p:nvPr/>
        </p:nvSpPr>
        <p:spPr>
          <a:xfrm>
            <a:off x="7383519" y="3750683"/>
            <a:ext cx="1861871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Design Option 8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8E0E85-1957-4869-9471-BCC5BEABC6D8}"/>
              </a:ext>
            </a:extLst>
          </p:cNvPr>
          <p:cNvSpPr/>
          <p:nvPr/>
        </p:nvSpPr>
        <p:spPr>
          <a:xfrm>
            <a:off x="2357306" y="3078760"/>
            <a:ext cx="285225" cy="235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2FC00B-6EF3-43CA-A335-0054B7EC8801}"/>
              </a:ext>
            </a:extLst>
          </p:cNvPr>
          <p:cNvSpPr/>
          <p:nvPr/>
        </p:nvSpPr>
        <p:spPr>
          <a:xfrm>
            <a:off x="4523976" y="3038322"/>
            <a:ext cx="285225" cy="235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16966-1E11-4DF5-B943-7CA760A4DC51}"/>
              </a:ext>
            </a:extLst>
          </p:cNvPr>
          <p:cNvSpPr/>
          <p:nvPr/>
        </p:nvSpPr>
        <p:spPr>
          <a:xfrm>
            <a:off x="6738844" y="3078760"/>
            <a:ext cx="285225" cy="235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690304-A1D5-4DAE-9B4E-D6FE03E43070}"/>
              </a:ext>
            </a:extLst>
          </p:cNvPr>
          <p:cNvSpPr/>
          <p:nvPr/>
        </p:nvSpPr>
        <p:spPr>
          <a:xfrm>
            <a:off x="8926056" y="3038322"/>
            <a:ext cx="285225" cy="235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1F54A5-8FC6-4CC4-85F8-58E83BA9CA89}"/>
              </a:ext>
            </a:extLst>
          </p:cNvPr>
          <p:cNvSpPr/>
          <p:nvPr/>
        </p:nvSpPr>
        <p:spPr>
          <a:xfrm>
            <a:off x="2334622" y="5267588"/>
            <a:ext cx="285225" cy="235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627726-E990-4892-A84D-926C0FE4C4F6}"/>
              </a:ext>
            </a:extLst>
          </p:cNvPr>
          <p:cNvSpPr/>
          <p:nvPr/>
        </p:nvSpPr>
        <p:spPr>
          <a:xfrm>
            <a:off x="4518074" y="5267588"/>
            <a:ext cx="285225" cy="235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3838A7-201A-4F48-81A0-E11A72706052}"/>
              </a:ext>
            </a:extLst>
          </p:cNvPr>
          <p:cNvSpPr/>
          <p:nvPr/>
        </p:nvSpPr>
        <p:spPr>
          <a:xfrm>
            <a:off x="6759213" y="5267588"/>
            <a:ext cx="285225" cy="235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AF5F072-6510-44B7-870E-54704D8E3946}"/>
              </a:ext>
            </a:extLst>
          </p:cNvPr>
          <p:cNvSpPr/>
          <p:nvPr/>
        </p:nvSpPr>
        <p:spPr>
          <a:xfrm>
            <a:off x="8960165" y="5267588"/>
            <a:ext cx="285225" cy="235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C57307-F4B0-4453-AF1D-5C486BCD954A}"/>
              </a:ext>
            </a:extLst>
          </p:cNvPr>
          <p:cNvCxnSpPr>
            <a:stCxn id="22" idx="6"/>
          </p:cNvCxnSpPr>
          <p:nvPr/>
        </p:nvCxnSpPr>
        <p:spPr>
          <a:xfrm flipV="1">
            <a:off x="9211281" y="2978092"/>
            <a:ext cx="1425959" cy="177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08E1F6-7393-4985-873B-7C2044172E40}"/>
              </a:ext>
            </a:extLst>
          </p:cNvPr>
          <p:cNvSpPr txBox="1"/>
          <p:nvPr/>
        </p:nvSpPr>
        <p:spPr>
          <a:xfrm>
            <a:off x="10636924" y="2839592"/>
            <a:ext cx="1425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Selection button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F44A29-1A3B-4DA0-9644-4063F928EDA5}"/>
              </a:ext>
            </a:extLst>
          </p:cNvPr>
          <p:cNvGrpSpPr/>
          <p:nvPr/>
        </p:nvGrpSpPr>
        <p:grpSpPr>
          <a:xfrm>
            <a:off x="780661" y="329470"/>
            <a:ext cx="9654617" cy="369332"/>
            <a:chOff x="780661" y="329470"/>
            <a:chExt cx="9654617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65520F1-FDCB-4F43-9818-8928C6A37C13}"/>
                </a:ext>
              </a:extLst>
            </p:cNvPr>
            <p:cNvGrpSpPr/>
            <p:nvPr/>
          </p:nvGrpSpPr>
          <p:grpSpPr>
            <a:xfrm>
              <a:off x="780661" y="329470"/>
              <a:ext cx="7205658" cy="369332"/>
              <a:chOff x="780661" y="1190426"/>
              <a:chExt cx="7205658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6BDF60-302C-4B31-8A62-9697EC5851AD}"/>
                  </a:ext>
                </a:extLst>
              </p:cNvPr>
              <p:cNvSpPr txBox="1"/>
              <p:nvPr/>
            </p:nvSpPr>
            <p:spPr>
              <a:xfrm>
                <a:off x="780661" y="1190426"/>
                <a:ext cx="15766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Club Info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F7EA0D-B4D8-4DCF-B729-C7BFECAC1A14}"/>
                  </a:ext>
                </a:extLst>
              </p:cNvPr>
              <p:cNvSpPr txBox="1"/>
              <p:nvPr/>
            </p:nvSpPr>
            <p:spPr>
              <a:xfrm>
                <a:off x="2417912" y="1190426"/>
                <a:ext cx="15766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Contact details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28DFD28-AA56-43D1-9CCB-B02C9E3FA268}"/>
                  </a:ext>
                </a:extLst>
              </p:cNvPr>
              <p:cNvSpPr txBox="1"/>
              <p:nvPr/>
            </p:nvSpPr>
            <p:spPr>
              <a:xfrm>
                <a:off x="4055163" y="1190426"/>
                <a:ext cx="15766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Sponsors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A08BEC9-B4E1-49A6-B609-01AD28C22E56}"/>
                  </a:ext>
                </a:extLst>
              </p:cNvPr>
              <p:cNvSpPr txBox="1"/>
              <p:nvPr/>
            </p:nvSpPr>
            <p:spPr>
              <a:xfrm>
                <a:off x="5692414" y="1190426"/>
                <a:ext cx="2293905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Design Preferences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1EBABD-B98E-4BAF-A443-BBC8A886A3D0}"/>
                </a:ext>
              </a:extLst>
            </p:cNvPr>
            <p:cNvSpPr txBox="1"/>
            <p:nvPr/>
          </p:nvSpPr>
          <p:spPr>
            <a:xfrm>
              <a:off x="8141373" y="329470"/>
              <a:ext cx="2293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Contract &amp; Invoices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9CF7533-C886-426E-8EC9-5BC8BD9FFB0E}"/>
              </a:ext>
            </a:extLst>
          </p:cNvPr>
          <p:cNvSpPr txBox="1"/>
          <p:nvPr/>
        </p:nvSpPr>
        <p:spPr>
          <a:xfrm>
            <a:off x="10590332" y="338059"/>
            <a:ext cx="1279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Live Scores</a:t>
            </a:r>
          </a:p>
        </p:txBody>
      </p:sp>
    </p:spTree>
    <p:extLst>
      <p:ext uri="{BB962C8B-B14F-4D97-AF65-F5344CB8AC3E}">
        <p14:creationId xmlns:p14="http://schemas.microsoft.com/office/powerpoint/2010/main" val="357438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FE23F3-BEAB-4ECF-B976-9FDA3E59593D}"/>
              </a:ext>
            </a:extLst>
          </p:cNvPr>
          <p:cNvSpPr txBox="1"/>
          <p:nvPr/>
        </p:nvSpPr>
        <p:spPr>
          <a:xfrm>
            <a:off x="600270" y="1190426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500A30-52FB-4036-A168-E731A5A09697}"/>
              </a:ext>
            </a:extLst>
          </p:cNvPr>
          <p:cNvGrpSpPr/>
          <p:nvPr/>
        </p:nvGrpSpPr>
        <p:grpSpPr>
          <a:xfrm>
            <a:off x="780661" y="329470"/>
            <a:ext cx="9654617" cy="369332"/>
            <a:chOff x="780661" y="329470"/>
            <a:chExt cx="9654617" cy="36933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D053F42-F952-49BD-8B0A-D82B8E165925}"/>
                </a:ext>
              </a:extLst>
            </p:cNvPr>
            <p:cNvGrpSpPr/>
            <p:nvPr/>
          </p:nvGrpSpPr>
          <p:grpSpPr>
            <a:xfrm>
              <a:off x="780661" y="329470"/>
              <a:ext cx="7205658" cy="369332"/>
              <a:chOff x="780661" y="1190426"/>
              <a:chExt cx="7205658" cy="36933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399044-71E5-4ED8-A2A2-23AE44F95FD9}"/>
                  </a:ext>
                </a:extLst>
              </p:cNvPr>
              <p:cNvSpPr txBox="1"/>
              <p:nvPr/>
            </p:nvSpPr>
            <p:spPr>
              <a:xfrm>
                <a:off x="780661" y="1190426"/>
                <a:ext cx="15766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Club Info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4C2001-B42D-42F5-A2E7-143E8B87CA8A}"/>
                  </a:ext>
                </a:extLst>
              </p:cNvPr>
              <p:cNvSpPr txBox="1"/>
              <p:nvPr/>
            </p:nvSpPr>
            <p:spPr>
              <a:xfrm>
                <a:off x="2417912" y="1190426"/>
                <a:ext cx="15766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Contact details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545DFF-EB95-439A-88B8-2BFF0CC7407F}"/>
                  </a:ext>
                </a:extLst>
              </p:cNvPr>
              <p:cNvSpPr txBox="1"/>
              <p:nvPr/>
            </p:nvSpPr>
            <p:spPr>
              <a:xfrm>
                <a:off x="4055163" y="1190426"/>
                <a:ext cx="15766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Sponsors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443380-EE25-4CEE-9462-4B17973611C9}"/>
                  </a:ext>
                </a:extLst>
              </p:cNvPr>
              <p:cNvSpPr txBox="1"/>
              <p:nvPr/>
            </p:nvSpPr>
            <p:spPr>
              <a:xfrm>
                <a:off x="5692414" y="1190426"/>
                <a:ext cx="22939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Design Preferences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DF4E7-D604-42F6-B463-B9109328DF27}"/>
                </a:ext>
              </a:extLst>
            </p:cNvPr>
            <p:cNvSpPr txBox="1"/>
            <p:nvPr/>
          </p:nvSpPr>
          <p:spPr>
            <a:xfrm>
              <a:off x="8141373" y="329470"/>
              <a:ext cx="2293905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Contract &amp; Invoices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9936F3-A843-45AF-995B-07B1F984E2D9}"/>
              </a:ext>
            </a:extLst>
          </p:cNvPr>
          <p:cNvSpPr txBox="1"/>
          <p:nvPr/>
        </p:nvSpPr>
        <p:spPr>
          <a:xfrm>
            <a:off x="780659" y="1248373"/>
            <a:ext cx="460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 copy of your contract can be accessed </a:t>
            </a:r>
            <a:r>
              <a:rPr lang="en-AU" u="sng" dirty="0"/>
              <a:t>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BAE700-7031-4F1E-9A39-0636D73081BD}"/>
              </a:ext>
            </a:extLst>
          </p:cNvPr>
          <p:cNvSpPr txBox="1"/>
          <p:nvPr/>
        </p:nvSpPr>
        <p:spPr>
          <a:xfrm>
            <a:off x="780658" y="2274838"/>
            <a:ext cx="4605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View your latest invoices here: </a:t>
            </a:r>
            <a:br>
              <a:rPr lang="en-AU" dirty="0"/>
            </a:br>
            <a:r>
              <a:rPr lang="en-AU" dirty="0"/>
              <a:t>&gt; March</a:t>
            </a:r>
            <a:br>
              <a:rPr lang="en-AU" dirty="0"/>
            </a:br>
            <a:r>
              <a:rPr lang="en-AU" dirty="0"/>
              <a:t>&gt; April</a:t>
            </a:r>
            <a:br>
              <a:rPr lang="en-AU" dirty="0"/>
            </a:br>
            <a:r>
              <a:rPr lang="en-AU" dirty="0"/>
              <a:t>&gt; May</a:t>
            </a:r>
            <a:br>
              <a:rPr lang="en-AU" dirty="0"/>
            </a:br>
            <a:r>
              <a:rPr lang="en-AU" dirty="0"/>
              <a:t>&gt; June</a:t>
            </a:r>
            <a:br>
              <a:rPr lang="en-AU" dirty="0"/>
            </a:br>
            <a:r>
              <a:rPr lang="en-AU" dirty="0"/>
              <a:t>&gt; July</a:t>
            </a:r>
            <a:br>
              <a:rPr lang="en-AU" dirty="0"/>
            </a:br>
            <a:r>
              <a:rPr lang="en-AU" dirty="0"/>
              <a:t>&gt; August</a:t>
            </a:r>
            <a:br>
              <a:rPr lang="en-AU" dirty="0"/>
            </a:br>
            <a:r>
              <a:rPr lang="en-AU" dirty="0"/>
              <a:t>&gt; September</a:t>
            </a:r>
            <a:endParaRPr lang="en-AU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5E92A-69B9-478D-80EA-38BE15393E93}"/>
              </a:ext>
            </a:extLst>
          </p:cNvPr>
          <p:cNvSpPr txBox="1"/>
          <p:nvPr/>
        </p:nvSpPr>
        <p:spPr>
          <a:xfrm>
            <a:off x="10590332" y="338059"/>
            <a:ext cx="1279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Live Scores</a:t>
            </a:r>
          </a:p>
        </p:txBody>
      </p:sp>
    </p:spTree>
    <p:extLst>
      <p:ext uri="{BB962C8B-B14F-4D97-AF65-F5344CB8AC3E}">
        <p14:creationId xmlns:p14="http://schemas.microsoft.com/office/powerpoint/2010/main" val="240981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FE23F3-BEAB-4ECF-B976-9FDA3E59593D}"/>
              </a:ext>
            </a:extLst>
          </p:cNvPr>
          <p:cNvSpPr txBox="1"/>
          <p:nvPr/>
        </p:nvSpPr>
        <p:spPr>
          <a:xfrm>
            <a:off x="600270" y="1190426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500A30-52FB-4036-A168-E731A5A09697}"/>
              </a:ext>
            </a:extLst>
          </p:cNvPr>
          <p:cNvGrpSpPr/>
          <p:nvPr/>
        </p:nvGrpSpPr>
        <p:grpSpPr>
          <a:xfrm>
            <a:off x="780661" y="329470"/>
            <a:ext cx="9654617" cy="369332"/>
            <a:chOff x="780661" y="329470"/>
            <a:chExt cx="9654617" cy="36933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D053F42-F952-49BD-8B0A-D82B8E165925}"/>
                </a:ext>
              </a:extLst>
            </p:cNvPr>
            <p:cNvGrpSpPr/>
            <p:nvPr/>
          </p:nvGrpSpPr>
          <p:grpSpPr>
            <a:xfrm>
              <a:off x="780661" y="329470"/>
              <a:ext cx="7205658" cy="369332"/>
              <a:chOff x="780661" y="1190426"/>
              <a:chExt cx="7205658" cy="36933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399044-71E5-4ED8-A2A2-23AE44F95FD9}"/>
                  </a:ext>
                </a:extLst>
              </p:cNvPr>
              <p:cNvSpPr txBox="1"/>
              <p:nvPr/>
            </p:nvSpPr>
            <p:spPr>
              <a:xfrm>
                <a:off x="780661" y="1190426"/>
                <a:ext cx="15766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Club Info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4C2001-B42D-42F5-A2E7-143E8B87CA8A}"/>
                  </a:ext>
                </a:extLst>
              </p:cNvPr>
              <p:cNvSpPr txBox="1"/>
              <p:nvPr/>
            </p:nvSpPr>
            <p:spPr>
              <a:xfrm>
                <a:off x="2417912" y="1190426"/>
                <a:ext cx="15766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Contact details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545DFF-EB95-439A-88B8-2BFF0CC7407F}"/>
                  </a:ext>
                </a:extLst>
              </p:cNvPr>
              <p:cNvSpPr txBox="1"/>
              <p:nvPr/>
            </p:nvSpPr>
            <p:spPr>
              <a:xfrm>
                <a:off x="4055163" y="1190426"/>
                <a:ext cx="15766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Sponsors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443380-EE25-4CEE-9462-4B17973611C9}"/>
                  </a:ext>
                </a:extLst>
              </p:cNvPr>
              <p:cNvSpPr txBox="1"/>
              <p:nvPr/>
            </p:nvSpPr>
            <p:spPr>
              <a:xfrm>
                <a:off x="5692414" y="1190426"/>
                <a:ext cx="22939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Design Preferences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DF4E7-D604-42F6-B463-B9109328DF27}"/>
                </a:ext>
              </a:extLst>
            </p:cNvPr>
            <p:cNvSpPr txBox="1"/>
            <p:nvPr/>
          </p:nvSpPr>
          <p:spPr>
            <a:xfrm>
              <a:off x="8141373" y="329470"/>
              <a:ext cx="2293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Contract &amp; Invoices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9936F3-A843-45AF-995B-07B1F984E2D9}"/>
              </a:ext>
            </a:extLst>
          </p:cNvPr>
          <p:cNvSpPr txBox="1"/>
          <p:nvPr/>
        </p:nvSpPr>
        <p:spPr>
          <a:xfrm>
            <a:off x="719699" y="947813"/>
            <a:ext cx="460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Live Score Links: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5E92A-69B9-478D-80EA-38BE15393E93}"/>
              </a:ext>
            </a:extLst>
          </p:cNvPr>
          <p:cNvSpPr txBox="1"/>
          <p:nvPr/>
        </p:nvSpPr>
        <p:spPr>
          <a:xfrm>
            <a:off x="10590332" y="338059"/>
            <a:ext cx="127945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Live Scores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EAF2F4C2-BED5-4476-9E86-93FC79236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14622"/>
              </p:ext>
            </p:extLst>
          </p:nvPr>
        </p:nvGraphicFramePr>
        <p:xfrm>
          <a:off x="719699" y="1566156"/>
          <a:ext cx="9811660" cy="317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66">
                  <a:extLst>
                    <a:ext uri="{9D8B030D-6E8A-4147-A177-3AD203B41FA5}">
                      <a16:colId xmlns:a16="http://schemas.microsoft.com/office/drawing/2014/main" val="3195758135"/>
                    </a:ext>
                  </a:extLst>
                </a:gridCol>
                <a:gridCol w="981166">
                  <a:extLst>
                    <a:ext uri="{9D8B030D-6E8A-4147-A177-3AD203B41FA5}">
                      <a16:colId xmlns:a16="http://schemas.microsoft.com/office/drawing/2014/main" val="2988805717"/>
                    </a:ext>
                  </a:extLst>
                </a:gridCol>
                <a:gridCol w="981166">
                  <a:extLst>
                    <a:ext uri="{9D8B030D-6E8A-4147-A177-3AD203B41FA5}">
                      <a16:colId xmlns:a16="http://schemas.microsoft.com/office/drawing/2014/main" val="1950908629"/>
                    </a:ext>
                  </a:extLst>
                </a:gridCol>
                <a:gridCol w="981166">
                  <a:extLst>
                    <a:ext uri="{9D8B030D-6E8A-4147-A177-3AD203B41FA5}">
                      <a16:colId xmlns:a16="http://schemas.microsoft.com/office/drawing/2014/main" val="1348362371"/>
                    </a:ext>
                  </a:extLst>
                </a:gridCol>
                <a:gridCol w="981166">
                  <a:extLst>
                    <a:ext uri="{9D8B030D-6E8A-4147-A177-3AD203B41FA5}">
                      <a16:colId xmlns:a16="http://schemas.microsoft.com/office/drawing/2014/main" val="1225839159"/>
                    </a:ext>
                  </a:extLst>
                </a:gridCol>
                <a:gridCol w="981166">
                  <a:extLst>
                    <a:ext uri="{9D8B030D-6E8A-4147-A177-3AD203B41FA5}">
                      <a16:colId xmlns:a16="http://schemas.microsoft.com/office/drawing/2014/main" val="2279233033"/>
                    </a:ext>
                  </a:extLst>
                </a:gridCol>
                <a:gridCol w="981166">
                  <a:extLst>
                    <a:ext uri="{9D8B030D-6E8A-4147-A177-3AD203B41FA5}">
                      <a16:colId xmlns:a16="http://schemas.microsoft.com/office/drawing/2014/main" val="2137787067"/>
                    </a:ext>
                  </a:extLst>
                </a:gridCol>
                <a:gridCol w="981166">
                  <a:extLst>
                    <a:ext uri="{9D8B030D-6E8A-4147-A177-3AD203B41FA5}">
                      <a16:colId xmlns:a16="http://schemas.microsoft.com/office/drawing/2014/main" val="758048364"/>
                    </a:ext>
                  </a:extLst>
                </a:gridCol>
                <a:gridCol w="981166">
                  <a:extLst>
                    <a:ext uri="{9D8B030D-6E8A-4147-A177-3AD203B41FA5}">
                      <a16:colId xmlns:a16="http://schemas.microsoft.com/office/drawing/2014/main" val="1576343753"/>
                    </a:ext>
                  </a:extLst>
                </a:gridCol>
                <a:gridCol w="981166">
                  <a:extLst>
                    <a:ext uri="{9D8B030D-6E8A-4147-A177-3AD203B41FA5}">
                      <a16:colId xmlns:a16="http://schemas.microsoft.com/office/drawing/2014/main" val="2871426179"/>
                    </a:ext>
                  </a:extLst>
                </a:gridCol>
              </a:tblGrid>
              <a:tr h="615968">
                <a:tc>
                  <a:txBody>
                    <a:bodyPr/>
                    <a:lstStyle/>
                    <a:p>
                      <a:r>
                        <a:rPr lang="en-AU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U19s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73801"/>
                  </a:ext>
                </a:extLst>
              </a:tr>
              <a:tr h="356871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73646"/>
                  </a:ext>
                </a:extLst>
              </a:tr>
              <a:tr h="356871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59573"/>
                  </a:ext>
                </a:extLst>
              </a:tr>
              <a:tr h="356871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1428"/>
                  </a:ext>
                </a:extLst>
              </a:tr>
              <a:tr h="356871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03416"/>
                  </a:ext>
                </a:extLst>
              </a:tr>
              <a:tr h="356871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08144"/>
                  </a:ext>
                </a:extLst>
              </a:tr>
              <a:tr h="356871"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36782"/>
                  </a:ext>
                </a:extLst>
              </a:tr>
              <a:tr h="356871"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73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60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408</Words>
  <Application>Microsoft Office PowerPoint</Application>
  <PresentationFormat>Widescreen</PresentationFormat>
  <Paragraphs>177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GameFace Team</dc:creator>
  <cp:lastModifiedBy>GameFace Team</cp:lastModifiedBy>
  <cp:revision>7</cp:revision>
  <dcterms:created xsi:type="dcterms:W3CDTF">2020-02-20T21:53:51Z</dcterms:created>
  <dcterms:modified xsi:type="dcterms:W3CDTF">2020-02-20T23:02:12Z</dcterms:modified>
</cp:coreProperties>
</file>