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1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1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26" y="645040"/>
            <a:ext cx="8841303" cy="5600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458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27" y="71750"/>
            <a:ext cx="8841303" cy="400582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1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8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6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7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2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</a:defRPr>
            </a:lvl1pPr>
          </a:lstStyle>
          <a:p>
            <a:fld id="{CC883614-4664-B542-9BB9-1A8DA4BB28BA}" type="datetimeFigureOut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</a:defRPr>
            </a:lvl1pPr>
          </a:lstStyle>
          <a:p>
            <a:fld id="{199C7956-E475-4846-89F5-64C2B814D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4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/>
          <a:ea typeface="+mj-ea"/>
          <a:cs typeface="Open Sans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55427"/>
            <a:ext cx="7772400" cy="104483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Statistics 133 Final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11604"/>
            <a:ext cx="6400800" cy="547827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FFFFFF"/>
                </a:solidFill>
              </a:rPr>
              <a:t>Extra Credit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635" y="5777151"/>
            <a:ext cx="1705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Christian </a:t>
            </a:r>
            <a:r>
              <a:rPr lang="en-US" sz="1600" dirty="0" err="1" smtClean="0">
                <a:solidFill>
                  <a:srgbClr val="FFFFFF"/>
                </a:solidFill>
                <a:latin typeface="Open Sans Light"/>
                <a:cs typeface="Open Sans Light"/>
              </a:rPr>
              <a:t>Alarcio</a:t>
            </a:r>
            <a:endParaRPr lang="en-US" sz="1600" dirty="0" smtClean="0">
              <a:solidFill>
                <a:srgbClr val="FFFFFF"/>
              </a:solidFill>
              <a:latin typeface="Open Sans Light"/>
              <a:cs typeface="Open Sans Light"/>
            </a:endParaRP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Economics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2016</a:t>
            </a:r>
            <a:endParaRPr lang="en-US" sz="1400" i="1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2989" y="5777151"/>
            <a:ext cx="1147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Ellen Chan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Statistics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2017</a:t>
            </a:r>
            <a:endParaRPr lang="en-US" sz="1400" i="1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8754" y="5777151"/>
            <a:ext cx="1260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Open Sans Light"/>
                <a:cs typeface="Open Sans Light"/>
              </a:rPr>
              <a:t>Anais</a:t>
            </a:r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Open Sans Light"/>
                <a:cs typeface="Open Sans Light"/>
              </a:rPr>
              <a:t>Sidhu</a:t>
            </a:r>
            <a:endParaRPr lang="en-US" sz="1600" dirty="0" smtClean="0">
              <a:solidFill>
                <a:srgbClr val="FFFFFF"/>
              </a:solidFill>
              <a:latin typeface="Open Sans Light"/>
              <a:cs typeface="Open Sans Light"/>
            </a:endParaRP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Economics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2017</a:t>
            </a:r>
            <a:endParaRPr lang="en-US" sz="1400" i="1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8153" y="5777151"/>
            <a:ext cx="2472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Ruomeng (Michelle) Yang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EECS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2018</a:t>
            </a:r>
            <a:endParaRPr lang="en-US" sz="1400" i="1" dirty="0">
              <a:solidFill>
                <a:srgbClr val="FFFFFF"/>
              </a:solidFill>
              <a:latin typeface="Open Sans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>
            <a:off x="0" y="2449489"/>
            <a:ext cx="9144000" cy="319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1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28" y="71750"/>
            <a:ext cx="8841303" cy="405775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rgbClr val="FFFFFF"/>
                </a:solidFill>
              </a:rPr>
              <a:t>RESEARCH PROBLEM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7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1026" y="670302"/>
            <a:ext cx="8841303" cy="45259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Front-</a:t>
            </a:r>
            <a:r>
              <a:rPr lang="en-US" sz="1400" dirty="0"/>
              <a:t>page picture: http://</a:t>
            </a:r>
            <a:r>
              <a:rPr lang="en-US" sz="1400" dirty="0" err="1"/>
              <a:t>qcfinance.in</a:t>
            </a:r>
            <a:r>
              <a:rPr lang="en-US" sz="1400" dirty="0"/>
              <a:t>/</a:t>
            </a:r>
            <a:r>
              <a:rPr lang="en-US" sz="1400" dirty="0" err="1"/>
              <a:t>wp</a:t>
            </a:r>
            <a:r>
              <a:rPr lang="en-US" sz="1400" dirty="0"/>
              <a:t>-content/uploads/2013/10/financial-</a:t>
            </a:r>
            <a:r>
              <a:rPr lang="en-US" sz="1400" dirty="0" err="1"/>
              <a:t>analysis.jpg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3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53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Statistics 133 Final Project</vt:lpstr>
      <vt:lpstr>RESEARCH PROBLEM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Yang</dc:creator>
  <cp:lastModifiedBy>Michelle Yang</cp:lastModifiedBy>
  <cp:revision>12</cp:revision>
  <dcterms:created xsi:type="dcterms:W3CDTF">2015-11-30T19:34:54Z</dcterms:created>
  <dcterms:modified xsi:type="dcterms:W3CDTF">2015-12-07T06:57:57Z</dcterms:modified>
</cp:coreProperties>
</file>