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b57d97c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b57d97c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b57d97c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b57d97c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b57d97c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b57d97c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b57d97c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b57d97c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b57d97c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b57d97c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b57d97c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b57d97c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b57d97c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b57d97c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">
  <p:cSld name="AUTO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66" name="Google Shape;66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3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505475" y="2759992"/>
            <a:ext cx="4862400" cy="36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unsplash.com/" TargetMode="External"/><Relationship Id="rId5" Type="http://schemas.openxmlformats.org/officeDocument/2006/relationships/hyperlink" Target="http://gifgifs.com/" TargetMode="External"/><Relationship Id="rId6" Type="http://schemas.openxmlformats.org/officeDocument/2006/relationships/hyperlink" Target="https://loading.io/animati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41600" y="1375113"/>
            <a:ext cx="34608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小雞過馬路</a:t>
            </a:r>
            <a:endParaRPr b="1"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032400" y="3395500"/>
            <a:ext cx="3079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指導老師：錢達智老師、許雅婷老師</a:t>
            </a:r>
            <a:endParaRPr sz="1400"/>
          </a:p>
        </p:txBody>
      </p:sp>
      <p:sp>
        <p:nvSpPr>
          <p:cNvPr id="80" name="Google Shape;80;p14"/>
          <p:cNvSpPr txBox="1"/>
          <p:nvPr/>
        </p:nvSpPr>
        <p:spPr>
          <a:xfrm>
            <a:off x="505475" y="477800"/>
            <a:ext cx="38961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JAVA及前端養成班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HTML-小專題發表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246" y="1395273"/>
            <a:ext cx="1097925" cy="10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3668400" y="3966225"/>
            <a:ext cx="1807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報告人:應宜庭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22550" y="586225"/>
            <a:ext cx="18789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應用技術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100450" y="794750"/>
            <a:ext cx="24432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HTML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CSS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22550" y="586225"/>
            <a:ext cx="18789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製作發想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50" y="586225"/>
            <a:ext cx="1813075" cy="16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125" y="3183325"/>
            <a:ext cx="16287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 flipH="1" rot="10800000">
            <a:off x="5133600" y="2715400"/>
            <a:ext cx="1464900" cy="1552500"/>
          </a:xfrm>
          <a:prstGeom prst="bentArrow">
            <a:avLst>
              <a:gd fmla="val 18943" name="adj1"/>
              <a:gd fmla="val 26048" name="adj2"/>
              <a:gd fmla="val 35731" name="adj3"/>
              <a:gd fmla="val 44649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22550" y="586225"/>
            <a:ext cx="18789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製作流程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011425" y="307500"/>
            <a:ext cx="4881000" cy="4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小雞會移動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onkeydown事件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隨機生成汽車、安排汽車位置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createElement、random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汽車自己跑動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setInterval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檢查相撞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if 語法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升級之後速度加快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22550" y="586225"/>
            <a:ext cx="18789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遊戲簡介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00" y="187950"/>
            <a:ext cx="3800325" cy="38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300" y="674563"/>
            <a:ext cx="3800326" cy="379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301" y="1226200"/>
            <a:ext cx="3800325" cy="3818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722550" y="586225"/>
            <a:ext cx="21954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遭遇之困難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100450" y="794750"/>
            <a:ext cx="48711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想像無限、能力有限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流程圖、時間管理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Bootstrap是你的好朋友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要懂得跟Google 溝通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722550" y="586225"/>
            <a:ext cx="21954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素材取用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100450" y="794750"/>
            <a:ext cx="46206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https://www.flaticon.com/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 u="sng">
                <a:solidFill>
                  <a:schemeClr val="hlink"/>
                </a:solidFill>
                <a:hlinkClick r:id="rId4"/>
              </a:rPr>
              <a:t>https://unsplash.com/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 u="sng">
                <a:solidFill>
                  <a:schemeClr val="hlink"/>
                </a:solidFill>
                <a:hlinkClick r:id="rId5"/>
              </a:rPr>
              <a:t>http://gifgifs.com/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zh-TW" sz="2400" u="sng">
                <a:solidFill>
                  <a:schemeClr val="hlink"/>
                </a:solidFill>
                <a:hlinkClick r:id="rId6"/>
              </a:rPr>
              <a:t>https://loading.io/animation/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41600" y="1375113"/>
            <a:ext cx="34608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作品展示</a:t>
            </a:r>
            <a:endParaRPr b="1"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05475" y="477800"/>
            <a:ext cx="38961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小雞過馬路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971" y="3185601"/>
            <a:ext cx="1670050" cy="15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