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929"/>
    <a:srgbClr val="827254"/>
    <a:srgbClr val="75624F"/>
    <a:srgbClr val="A08D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78EC7A-02AA-034A-4E97-651290238F92}" v="67" dt="2025-09-21T18:48:25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870A01-27B5-4D59-A94D-F2A9CC58A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D42FBB6-E0DC-46DD-9509-4538F689B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1C4606-47D5-4582-9160-E9237092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87208A1-F546-4C53-B32E-FB258636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DF7DE00-3651-4111-9BD5-4E250DDC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977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C08AE1-97D0-4225-B56C-62FED2BB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2054B0B-A0B2-4171-8152-BA0E45309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522CE63-565D-4B6C-A42E-8F2859EE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B5988-E21F-43EA-9FF8-243CB110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6B4F67-EB39-4528-BE6F-34C518C0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382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EB6EF92-808D-4371-962D-4FC037AA3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2A2B7BA-A907-4527-8CD9-3911CB1DE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9A30718-FFDE-47EE-9082-3703B4B2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9F68B2F-9B1F-4C32-AC04-76B0B74E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6BC525-E67D-47BC-BF12-32243DC6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630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ADD2A-BB97-4E85-9200-927750B0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8DAA36-8206-4132-BA08-32A949FE5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E209E13-E6D8-4D04-8BD3-8AEC9FCE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828D47-23A9-4C3E-8789-DD2B2983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F4DBEF-AF0D-43A1-8D8A-29DEF934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250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366D96-89D7-449C-8794-B1D98E5B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C0C61B5-7E74-4739-952D-1E7C626F9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76C9FC2-4A82-40CA-9A28-651096451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9CCEA0E-CCC1-4BD6-B258-021A9FF7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077EF6D-62DA-4BE2-8C51-0FE2F6E4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818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E88B84-73DD-498C-AC15-BF84AE16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BE0FB9-9C70-492A-A667-4A250EEDC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F3364E3-AE36-442B-AEA0-2AF9F65E5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41DF0E1-174C-487E-8D2D-A69D174A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929D59F-511F-41DB-B217-A95A1094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59EFC7F-ECB9-4DFA-897A-F40B89C5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340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16A02B-8236-4374-A43C-2A8A0A9F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56EBE99-8D4C-4CD4-97FF-606FD2B76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7BCAB1B-A818-4162-968F-4D7BCC011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7E043BC-468C-4753-8061-C04182FCC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0EB9AAF-B872-4CCC-974B-4010DD857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689F814-66C0-4CC9-B6E7-AD3D95ED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2A23843-662A-4DF8-BD6C-6EF05947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67EC6D8-EA56-43C3-BE07-8AE59EBD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093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12F8F9-8FA8-4BDB-9AA4-B387310E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B02C6DD-4877-4E5A-A7CF-AD1D6567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134D6E2-A018-42FE-9660-0BB15809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E1BA89E-C1C6-4652-9B7E-A284502F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78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F437F84-5D16-494D-88F3-A454CFBD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A4BE534-3621-4209-8A88-8E9DA84F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93B0513-9D8B-45E1-9841-B34C53CA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096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EDFF3E-EC8B-4022-BC3E-F1DEBCC6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5F3C46-40A4-4B8D-8430-27AAE62D6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AB407E3-BF2C-433F-B146-9B35CB9B6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45D9DC8-0BCD-44F8-AEF6-8C0FD035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D3BC4BC-3BED-430D-BCF2-C074EBD4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26E37EB-58D3-4FF7-938B-2A724337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804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9427AA-4D2F-4FAD-950C-424236A13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21D31A0-DF99-4A07-8B5D-AF38ACB2A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DDAD6E5-BB88-4DB3-A27E-3048D4BCE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A0CCDF1-516A-4ABB-862E-B444846F1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47F69FB-FDEF-44C3-9B3F-CAE750DD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5ACE2D1-827B-4BE0-8E5B-FBF72209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408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9D3577A-25AC-41A0-83CA-6992BC74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4AA07C8-92F0-4411-BE73-9565221BA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9D454F-11CC-43CE-A837-0489D52A3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C1CCA-D49E-4DC0-B7E3-A1EA754F95C9}" type="datetimeFigureOut">
              <a:rPr lang="hu-HU" smtClean="0"/>
              <a:t>2025. 09. 22.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B1B17D3-6206-45BA-8FF8-9B9902954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DC62803-5EAA-4B48-80A1-2F1BA9342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869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50D3A1-0C2E-40EF-9F2E-410EA958B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827254">
              <a:alpha val="69020"/>
            </a:srgbClr>
          </a:solidFill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Zenekészítés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E2F5DA3-A59E-4872-BEEC-4D1BB0933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solidFill>
                  <a:srgbClr val="FF2929"/>
                </a:solidFill>
              </a:rPr>
              <a:t>Ellenbacher Áron, Pintér Viktor, Forintos Milán</a:t>
            </a:r>
          </a:p>
        </p:txBody>
      </p:sp>
    </p:spTree>
    <p:extLst>
      <p:ext uri="{BB962C8B-B14F-4D97-AF65-F5344CB8AC3E}">
        <p14:creationId xmlns:p14="http://schemas.microsoft.com/office/powerpoint/2010/main" val="117222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B66CB7-55E0-4ACD-9CD7-BBA13C792B4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27254">
              <a:alpha val="69020"/>
            </a:srgbClr>
          </a:solidFill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Ihletforrás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6A2A54-490D-4B5C-8221-0DD4AF05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400" dirty="0">
                <a:solidFill>
                  <a:srgbClr val="FF2929"/>
                </a:solidFill>
              </a:rPr>
              <a:t>Hangulat</a:t>
            </a:r>
          </a:p>
          <a:p>
            <a:r>
              <a:rPr lang="hu-HU" sz="4400" dirty="0">
                <a:solidFill>
                  <a:srgbClr val="FF2929"/>
                </a:solidFill>
              </a:rPr>
              <a:t>Érzelmek</a:t>
            </a:r>
          </a:p>
          <a:p>
            <a:r>
              <a:rPr lang="hu-HU" sz="4400" dirty="0">
                <a:solidFill>
                  <a:srgbClr val="FF2929"/>
                </a:solidFill>
              </a:rPr>
              <a:t>Egy jó </a:t>
            </a:r>
            <a:r>
              <a:rPr lang="hu-HU" sz="4400" dirty="0" err="1">
                <a:solidFill>
                  <a:srgbClr val="FF2929"/>
                </a:solidFill>
              </a:rPr>
              <a:t>riff</a:t>
            </a:r>
            <a:endParaRPr lang="hu-HU" sz="4400" dirty="0">
              <a:solidFill>
                <a:srgbClr val="FF2929"/>
              </a:solidFill>
            </a:endParaRPr>
          </a:p>
          <a:p>
            <a:r>
              <a:rPr lang="hu-HU" sz="4400" dirty="0">
                <a:solidFill>
                  <a:srgbClr val="FF2929"/>
                </a:solidFill>
              </a:rPr>
              <a:t>Egy jó dob</a:t>
            </a:r>
          </a:p>
          <a:p>
            <a:r>
              <a:rPr lang="hu-HU" sz="4400" dirty="0">
                <a:solidFill>
                  <a:srgbClr val="FF2929"/>
                </a:solidFill>
              </a:rPr>
              <a:t>Egy esemény</a:t>
            </a:r>
          </a:p>
          <a:p>
            <a:r>
              <a:rPr lang="hu-HU" sz="4400" dirty="0">
                <a:solidFill>
                  <a:srgbClr val="FF2929"/>
                </a:solidFill>
              </a:rPr>
              <a:t>Egy történés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FD9AE241-A229-415D-AB6A-AE625A05C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101" y="2064904"/>
            <a:ext cx="6895699" cy="387277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586510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DAA6C16-BF9B-4A3E-BC70-EE6015D4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C0DCA14-3A1F-45E9-A3FD-9D1DE896B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9978"/>
            <a:ext cx="4391024" cy="1173700"/>
          </a:xfrm>
        </p:spPr>
        <p:txBody>
          <a:bodyPr anchor="t">
            <a:normAutofit/>
          </a:bodyPr>
          <a:lstStyle/>
          <a:p>
            <a:r>
              <a:rPr lang="hu-HU" sz="4000">
                <a:solidFill>
                  <a:schemeClr val="bg1"/>
                </a:solidFill>
              </a:rPr>
              <a:t>Felvételek</a:t>
            </a:r>
          </a:p>
        </p:txBody>
      </p:sp>
      <p:pic>
        <p:nvPicPr>
          <p:cNvPr id="5" name="Picture 2" descr="Best Recording Drums at Donald Hammond blog">
            <a:extLst>
              <a:ext uri="{FF2B5EF4-FFF2-40B4-BE49-F238E27FC236}">
                <a16:creationId xmlns:a16="http://schemas.microsoft.com/office/drawing/2014/main" id="{8FF6A6D4-82EF-0EE6-BFFA-68645C398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0" r="1743" b="-2"/>
          <a:stretch>
            <a:fillRect/>
          </a:stretch>
        </p:blipFill>
        <p:spPr bwMode="auto">
          <a:xfrm>
            <a:off x="6" y="-1"/>
            <a:ext cx="6000749" cy="3911828"/>
          </a:xfrm>
          <a:custGeom>
            <a:avLst/>
            <a:gdLst/>
            <a:ahLst/>
            <a:cxnLst/>
            <a:rect l="l" t="t" r="r" b="b"/>
            <a:pathLst>
              <a:path w="6000749" h="3911828">
                <a:moveTo>
                  <a:pt x="0" y="0"/>
                </a:moveTo>
                <a:lnTo>
                  <a:pt x="6000749" y="0"/>
                </a:lnTo>
                <a:lnTo>
                  <a:pt x="6000749" y="3767827"/>
                </a:lnTo>
                <a:lnTo>
                  <a:pt x="5572124" y="3740378"/>
                </a:lnTo>
                <a:lnTo>
                  <a:pt x="0" y="391182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0 Electric Guitar Recording Tips | Sweetwater">
            <a:extLst>
              <a:ext uri="{FF2B5EF4-FFF2-40B4-BE49-F238E27FC236}">
                <a16:creationId xmlns:a16="http://schemas.microsoft.com/office/drawing/2014/main" id="{708AC60B-4D77-4800-A985-D646CDB2F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1389"/>
          <a:stretch>
            <a:fillRect/>
          </a:stretch>
        </p:blipFill>
        <p:spPr bwMode="auto">
          <a:xfrm>
            <a:off x="6191245" y="-1"/>
            <a:ext cx="6000750" cy="3988028"/>
          </a:xfrm>
          <a:custGeom>
            <a:avLst/>
            <a:gdLst/>
            <a:ahLst/>
            <a:cxnLst/>
            <a:rect l="l" t="t" r="r" b="b"/>
            <a:pathLst>
              <a:path w="6000750" h="3988028">
                <a:moveTo>
                  <a:pt x="0" y="0"/>
                </a:moveTo>
                <a:lnTo>
                  <a:pt x="6000750" y="0"/>
                </a:lnTo>
                <a:lnTo>
                  <a:pt x="6000750" y="797153"/>
                </a:lnTo>
                <a:lnTo>
                  <a:pt x="6000750" y="2634343"/>
                </a:lnTo>
                <a:lnTo>
                  <a:pt x="6000750" y="3911828"/>
                </a:lnTo>
                <a:lnTo>
                  <a:pt x="3248025" y="3988028"/>
                </a:lnTo>
                <a:lnTo>
                  <a:pt x="0" y="378002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F345A2-D924-4D71-B38C-D01F4A43C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766267"/>
            <a:ext cx="5692774" cy="107741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z="2400" dirty="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Mikrofonok típusai és elhelyezésük</a:t>
            </a:r>
          </a:p>
          <a:p>
            <a:r>
              <a:rPr lang="hu-HU" sz="2400" dirty="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Szoftverek</a:t>
            </a:r>
          </a:p>
          <a:p>
            <a:r>
              <a:rPr lang="hu-HU" sz="2400" dirty="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Demók</a:t>
            </a:r>
          </a:p>
        </p:txBody>
      </p:sp>
    </p:spTree>
    <p:extLst>
      <p:ext uri="{BB962C8B-B14F-4D97-AF65-F5344CB8AC3E}">
        <p14:creationId xmlns:p14="http://schemas.microsoft.com/office/powerpoint/2010/main" val="31241530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Mixing Songs with a DAW: Techniques, Tools, and Ti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288" y="2030024"/>
            <a:ext cx="6578485" cy="37003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0" name="Ellipszis 9"/>
          <p:cNvSpPr/>
          <p:nvPr/>
        </p:nvSpPr>
        <p:spPr>
          <a:xfrm>
            <a:off x="9670774" y="4446104"/>
            <a:ext cx="3627783" cy="331966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Mixing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628805"/>
            <a:ext cx="300403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u-HU" altLang="hu-HU" u="sng" dirty="0">
                <a:latin typeface="Arial" panose="020B0604020202020204" pitchFamily="34" charset="0"/>
              </a:rPr>
              <a:t>Röviden:</a:t>
            </a:r>
            <a:endParaRPr kumimoji="0" lang="hu-HU" altLang="hu-HU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Hangszerek aránya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Bal–jobb tér, mélység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Hangszínek formálása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Egyensúly, tisztaság</a:t>
            </a:r>
          </a:p>
        </p:txBody>
      </p:sp>
      <p:sp>
        <p:nvSpPr>
          <p:cNvPr id="7" name="Ellipszis 6"/>
          <p:cNvSpPr/>
          <p:nvPr/>
        </p:nvSpPr>
        <p:spPr>
          <a:xfrm>
            <a:off x="1466403" y="365125"/>
            <a:ext cx="1747631" cy="166489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8576572" y="5035652"/>
            <a:ext cx="2188403" cy="214057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Ellipszis 8"/>
          <p:cNvSpPr/>
          <p:nvPr/>
        </p:nvSpPr>
        <p:spPr>
          <a:xfrm>
            <a:off x="-1174474" y="-995319"/>
            <a:ext cx="3627783" cy="331966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749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5" grpId="0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Professional Song Mastering - Miami - RoofTop Recording Studi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029" y="2324350"/>
            <a:ext cx="5140644" cy="2619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Ellipszis 9"/>
          <p:cNvSpPr/>
          <p:nvPr/>
        </p:nvSpPr>
        <p:spPr>
          <a:xfrm>
            <a:off x="9670774" y="4446104"/>
            <a:ext cx="3627783" cy="331966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Mastering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351806"/>
            <a:ext cx="300403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u="sng" dirty="0">
                <a:latin typeface="Arial" panose="020B0604020202020204" pitchFamily="34" charset="0"/>
              </a:rPr>
              <a:t>Röviden: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hu-HU" altLang="hu-HU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dirty="0">
                <a:latin typeface="Arial" panose="020B0604020202020204" pitchFamily="34" charset="0"/>
              </a:rPr>
              <a:t>Végső hangerő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hu-HU" altLang="hu-HU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dirty="0">
                <a:latin typeface="Arial" panose="020B0604020202020204" pitchFamily="34" charset="0"/>
              </a:rPr>
              <a:t>Simítás, polírozás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hu-HU" altLang="hu-HU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dirty="0">
                <a:latin typeface="Arial" panose="020B0604020202020204" pitchFamily="34" charset="0"/>
              </a:rPr>
              <a:t>Egységes hangzás mindenhol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hu-HU" altLang="hu-HU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dirty="0">
                <a:latin typeface="Arial" panose="020B0604020202020204" pitchFamily="34" charset="0"/>
              </a:rPr>
              <a:t>Profi, kész produktum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1466403" y="365125"/>
            <a:ext cx="1747631" cy="166489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8576572" y="5035652"/>
            <a:ext cx="2188403" cy="214057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Ellipszis 8"/>
          <p:cNvSpPr/>
          <p:nvPr/>
        </p:nvSpPr>
        <p:spPr>
          <a:xfrm>
            <a:off x="-1174474" y="-995319"/>
            <a:ext cx="3627783" cy="331966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495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50D3A1-0C2E-40EF-9F2E-410EA958B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827254">
              <a:alpha val="69020"/>
            </a:srgbClr>
          </a:solidFill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Munkamegosztás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E2F5DA3-A59E-4872-BEEC-4D1BB0933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solidFill>
                  <a:srgbClr val="FF2929"/>
                </a:solidFill>
              </a:rPr>
              <a:t>Ellenbacher Áron - Ihletforrás</a:t>
            </a:r>
          </a:p>
          <a:p>
            <a:r>
              <a:rPr lang="hu-HU" dirty="0">
                <a:solidFill>
                  <a:srgbClr val="FF2929"/>
                </a:solidFill>
              </a:rPr>
              <a:t>Forintos Milán - Felvétel</a:t>
            </a:r>
          </a:p>
          <a:p>
            <a:r>
              <a:rPr lang="hu-HU" dirty="0">
                <a:solidFill>
                  <a:srgbClr val="FF2929"/>
                </a:solidFill>
              </a:rPr>
              <a:t>Pintér Viktor - Utómunka</a:t>
            </a:r>
          </a:p>
          <a:p>
            <a:endParaRPr lang="hu-HU" dirty="0">
              <a:solidFill>
                <a:srgbClr val="FF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848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50D3A1-0C2E-40EF-9F2E-410EA958B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solidFill>
            <a:srgbClr val="827254">
              <a:alpha val="69020"/>
            </a:srgbClr>
          </a:solidFill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525878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77</Words>
  <Application>Microsoft Office PowerPoint</Application>
  <PresentationFormat>Szélesvásznú</PresentationFormat>
  <Paragraphs>38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Office-téma</vt:lpstr>
      <vt:lpstr>Zenekészítés</vt:lpstr>
      <vt:lpstr>Ihletforrás</vt:lpstr>
      <vt:lpstr>Felvételek</vt:lpstr>
      <vt:lpstr>Mixing</vt:lpstr>
      <vt:lpstr>Mastering</vt:lpstr>
      <vt:lpstr>Munkamegosztás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Ellenbacher Áron 093</dc:creator>
  <cp:lastModifiedBy>Ellenbacher Áron 093</cp:lastModifiedBy>
  <cp:revision>40</cp:revision>
  <dcterms:created xsi:type="dcterms:W3CDTF">2025-09-09T07:22:14Z</dcterms:created>
  <dcterms:modified xsi:type="dcterms:W3CDTF">2025-09-22T09:08:52Z</dcterms:modified>
</cp:coreProperties>
</file>