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Dimmen" userId="d953ebf0-7ceb-4b3e-b59c-b54b62ce2d06" providerId="ADAL" clId="{89661A2E-9971-40B6-96BA-0606BEA062DB}"/>
    <pc:docChg chg="modSld">
      <pc:chgData name="Ellen Dimmen" userId="d953ebf0-7ceb-4b3e-b59c-b54b62ce2d06" providerId="ADAL" clId="{89661A2E-9971-40B6-96BA-0606BEA062DB}" dt="2024-04-12T16:58:46.132" v="14" actId="14100"/>
      <pc:docMkLst>
        <pc:docMk/>
      </pc:docMkLst>
      <pc:sldChg chg="modSp mod">
        <pc:chgData name="Ellen Dimmen" userId="d953ebf0-7ceb-4b3e-b59c-b54b62ce2d06" providerId="ADAL" clId="{89661A2E-9971-40B6-96BA-0606BEA062DB}" dt="2024-04-12T16:58:46.132" v="14" actId="14100"/>
        <pc:sldMkLst>
          <pc:docMk/>
          <pc:sldMk cId="2390829117" sldId="256"/>
        </pc:sldMkLst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5" creationId="{20EF7641-6C40-7287-9C2B-E7EFB1F8F8C6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10" creationId="{8A0E0D9A-101D-30BE-EB40-7976620D60F9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11" creationId="{737B337E-851A-47CE-845D-BE3640215982}"/>
          </ac:cxnSpMkLst>
        </pc:cxnChg>
        <pc:cxnChg chg="mod">
          <ac:chgData name="Ellen Dimmen" userId="d953ebf0-7ceb-4b3e-b59c-b54b62ce2d06" providerId="ADAL" clId="{89661A2E-9971-40B6-96BA-0606BEA062DB}" dt="2024-04-12T16:57:50.475" v="3" actId="14100"/>
          <ac:cxnSpMkLst>
            <pc:docMk/>
            <pc:sldMk cId="2390829117" sldId="256"/>
            <ac:cxnSpMk id="12" creationId="{A777C830-556C-6B28-38FA-B966862A0F29}"/>
          </ac:cxnSpMkLst>
        </pc:cxnChg>
        <pc:cxnChg chg="mod">
          <ac:chgData name="Ellen Dimmen" userId="d953ebf0-7ceb-4b3e-b59c-b54b62ce2d06" providerId="ADAL" clId="{89661A2E-9971-40B6-96BA-0606BEA062DB}" dt="2024-04-12T16:57:55.333" v="4" actId="14100"/>
          <ac:cxnSpMkLst>
            <pc:docMk/>
            <pc:sldMk cId="2390829117" sldId="256"/>
            <ac:cxnSpMk id="13" creationId="{28C555A3-CB74-26CE-ABA4-EA54C80BCCD6}"/>
          </ac:cxnSpMkLst>
        </pc:cxnChg>
        <pc:cxnChg chg="mod">
          <ac:chgData name="Ellen Dimmen" userId="d953ebf0-7ceb-4b3e-b59c-b54b62ce2d06" providerId="ADAL" clId="{89661A2E-9971-40B6-96BA-0606BEA062DB}" dt="2024-04-12T16:57:59.548" v="5" actId="14100"/>
          <ac:cxnSpMkLst>
            <pc:docMk/>
            <pc:sldMk cId="2390829117" sldId="256"/>
            <ac:cxnSpMk id="14" creationId="{89E1B95B-2051-192A-3A61-3BA3968FC051}"/>
          </ac:cxnSpMkLst>
        </pc:cxnChg>
        <pc:cxnChg chg="mod">
          <ac:chgData name="Ellen Dimmen" userId="d953ebf0-7ceb-4b3e-b59c-b54b62ce2d06" providerId="ADAL" clId="{89661A2E-9971-40B6-96BA-0606BEA062DB}" dt="2024-04-12T16:58:05.822" v="6" actId="14100"/>
          <ac:cxnSpMkLst>
            <pc:docMk/>
            <pc:sldMk cId="2390829117" sldId="256"/>
            <ac:cxnSpMk id="15" creationId="{0A40B1BD-4ABD-0A45-07BA-DD0BA9886722}"/>
          </ac:cxnSpMkLst>
        </pc:cxnChg>
        <pc:cxnChg chg="mod">
          <ac:chgData name="Ellen Dimmen" userId="d953ebf0-7ceb-4b3e-b59c-b54b62ce2d06" providerId="ADAL" clId="{89661A2E-9971-40B6-96BA-0606BEA062DB}" dt="2024-04-12T16:58:20.935" v="10" actId="14100"/>
          <ac:cxnSpMkLst>
            <pc:docMk/>
            <pc:sldMk cId="2390829117" sldId="256"/>
            <ac:cxnSpMk id="16" creationId="{45E0F34E-E9C8-5A95-9245-B445861C6300}"/>
          </ac:cxnSpMkLst>
        </pc:cxnChg>
        <pc:cxnChg chg="mod">
          <ac:chgData name="Ellen Dimmen" userId="d953ebf0-7ceb-4b3e-b59c-b54b62ce2d06" providerId="ADAL" clId="{89661A2E-9971-40B6-96BA-0606BEA062DB}" dt="2024-04-12T16:58:18.132" v="9" actId="14100"/>
          <ac:cxnSpMkLst>
            <pc:docMk/>
            <pc:sldMk cId="2390829117" sldId="256"/>
            <ac:cxnSpMk id="17" creationId="{CA973BC0-A84F-29F8-F14D-F7271F99F92F}"/>
          </ac:cxnSpMkLst>
        </pc:cxnChg>
        <pc:cxnChg chg="mod">
          <ac:chgData name="Ellen Dimmen" userId="d953ebf0-7ceb-4b3e-b59c-b54b62ce2d06" providerId="ADAL" clId="{89661A2E-9971-40B6-96BA-0606BEA062DB}" dt="2024-04-12T16:58:14.796" v="8" actId="14100"/>
          <ac:cxnSpMkLst>
            <pc:docMk/>
            <pc:sldMk cId="2390829117" sldId="256"/>
            <ac:cxnSpMk id="18" creationId="{F84F2466-5C45-A7FF-550F-6B11419115A3}"/>
          </ac:cxnSpMkLst>
        </pc:cxnChg>
        <pc:cxnChg chg="mod">
          <ac:chgData name="Ellen Dimmen" userId="d953ebf0-7ceb-4b3e-b59c-b54b62ce2d06" providerId="ADAL" clId="{89661A2E-9971-40B6-96BA-0606BEA062DB}" dt="2024-04-12T16:58:39.905" v="11" actId="14100"/>
          <ac:cxnSpMkLst>
            <pc:docMk/>
            <pc:sldMk cId="2390829117" sldId="256"/>
            <ac:cxnSpMk id="19" creationId="{BF83C602-20D5-8BF7-D82D-3A8C398D27BC}"/>
          </ac:cxnSpMkLst>
        </pc:cxnChg>
        <pc:cxnChg chg="mod">
          <ac:chgData name="Ellen Dimmen" userId="d953ebf0-7ceb-4b3e-b59c-b54b62ce2d06" providerId="ADAL" clId="{89661A2E-9971-40B6-96BA-0606BEA062DB}" dt="2024-04-12T16:58:42.165" v="12" actId="14100"/>
          <ac:cxnSpMkLst>
            <pc:docMk/>
            <pc:sldMk cId="2390829117" sldId="256"/>
            <ac:cxnSpMk id="23" creationId="{9EEB386C-68F9-B33D-9610-46E953274583}"/>
          </ac:cxnSpMkLst>
        </pc:cxnChg>
        <pc:cxnChg chg="mod">
          <ac:chgData name="Ellen Dimmen" userId="d953ebf0-7ceb-4b3e-b59c-b54b62ce2d06" providerId="ADAL" clId="{89661A2E-9971-40B6-96BA-0606BEA062DB}" dt="2024-04-12T16:58:44.071" v="13" actId="14100"/>
          <ac:cxnSpMkLst>
            <pc:docMk/>
            <pc:sldMk cId="2390829117" sldId="256"/>
            <ac:cxnSpMk id="24" creationId="{9F4E2C10-F9E4-A144-CCF8-9280EA81EF81}"/>
          </ac:cxnSpMkLst>
        </pc:cxnChg>
        <pc:cxnChg chg="mod">
          <ac:chgData name="Ellen Dimmen" userId="d953ebf0-7ceb-4b3e-b59c-b54b62ce2d06" providerId="ADAL" clId="{89661A2E-9971-40B6-96BA-0606BEA062DB}" dt="2024-04-12T16:58:46.132" v="14" actId="14100"/>
          <ac:cxnSpMkLst>
            <pc:docMk/>
            <pc:sldMk cId="2390829117" sldId="256"/>
            <ac:cxnSpMk id="25" creationId="{057A2570-A438-F24C-921E-1F212A8CC38B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26" creationId="{B08C17FB-194E-C518-36C5-66F4C8D12FBB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29" creationId="{E80D6F13-F590-361B-156C-BF428E29BF74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32" creationId="{25A3AE44-7B50-4254-2476-C94BC09FE7EC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33" creationId="{D396E413-6D69-E704-55A5-E0C6A224C195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35" creationId="{7D8B5459-C9AB-BF71-CC7E-AFD7001A3BFF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36" creationId="{52A31077-1FE3-F917-CA0E-0A628AFE0C26}"/>
          </ac:cxnSpMkLst>
        </pc:cxnChg>
        <pc:cxnChg chg="mod">
          <ac:chgData name="Ellen Dimmen" userId="d953ebf0-7ceb-4b3e-b59c-b54b62ce2d06" providerId="ADAL" clId="{89661A2E-9971-40B6-96BA-0606BEA062DB}" dt="2024-04-12T16:57:19.367" v="2" actId="692"/>
          <ac:cxnSpMkLst>
            <pc:docMk/>
            <pc:sldMk cId="2390829117" sldId="256"/>
            <ac:cxnSpMk id="37" creationId="{05492F32-F442-4C50-D187-DF0C2B1734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1967-9472-B9C2-AD1B-08883847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3AC5-0990-8BB9-775A-D27707999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4130-8819-48B6-3451-8E461EF7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E528-ED1F-5AA4-A9A5-64227BC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028F-6AEC-552F-F404-F98C6AE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DB41-34C4-CB9A-581B-4F28AFF0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BAFF-47C0-CD28-838F-693E3B19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FE3-2ACD-4DE3-5B72-949FD7BC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F0F5-5CD1-7706-0CD4-70175B9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6415-64C6-2E5B-A1C5-4D900F82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1D53D-B9C1-BED6-9DC7-891B7CE01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B5EE-B857-3746-7F90-0EC22099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969C-CB40-77F8-4555-088C5734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BA9C-302B-88EE-FFE0-F730F0F8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BF5D-8E3A-D80E-BCF4-E78186BD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C54E-5F67-F2CD-AC2B-94A6A71C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D78B-BF8C-4217-4F5C-02F07C5E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8E36-2BD2-463C-65DF-E85D41A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61E0-7FB6-DBE9-A840-598208D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D6F6-E2F9-A4AD-8C8D-578846EA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52C5-2D70-4438-76FD-1135A0CD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EE7D-3CFD-05E7-E358-8CF7034F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3558-5F94-3A99-F14C-614E4320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A23-898C-9B1B-4AAB-6921ED9A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7C71-7CF0-18EF-231C-534DEA54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D39A-5A53-F6C8-A365-7590C226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42DE-4A91-488C-A083-51E80DEC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3F2F-A502-85AD-2659-3C24CBE6D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A99F-A4C0-96B8-288D-4DA7A22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128D-8EDC-A078-CE3B-4FAD2C49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EFAC9-5E61-6C61-0984-0E4E1CCD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FCFB-BB75-E0DF-19BF-CD8F0986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E079-647E-361C-1AD6-AC0D97D5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E2B1-B1E8-5434-6088-699F58DE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2D1E6-E58A-0CEE-8593-54EB19B3E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6880-E526-1CC9-065B-8D6EA50CD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60DF3-B031-0588-0F25-41D3D0C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D6F84-26DA-98A9-2C6B-94722BA6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5161-EF39-97AF-222F-F656F0BD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671-D204-991F-CFC0-362C7E9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85504-56FF-DC38-C306-3203B636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8D239-3028-8956-3ABB-FFF518A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76C6-D731-B7D9-E0FE-A87DAD8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58D80-4FC5-D4F9-6A50-4EFC8F24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F43FF-5365-EE9D-EAE1-E0E6F66F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23A2-A2E1-F2CC-BEA7-00E23BA7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A32-E033-C66D-4B57-6875A7D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4F44-8015-C178-4F1B-10DF3928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4467D-4EC8-9E8D-69C6-E9E2E7CF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F624-08A2-84AE-E105-A8B6C39D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2F7E-6D38-8C2E-2EDD-F9F1AA62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0BAC-5D64-2555-3A04-5543E104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8D5F-350B-0E31-2624-EEDF1687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10B3A-34EA-82EF-8A9F-48FFE38C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ADC75-1815-AF39-C29A-976F4C08C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632B-B84D-CCE1-8DFC-74A7724A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9F66-457D-DE74-B393-6BA106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3C7B-8B4B-8764-76BD-7C674B5A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2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893A3-63AD-04CF-DBBF-8DCC8AC4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FA8-255E-C860-09C9-719153E9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3462-FA5A-D6B2-77C9-C8645F70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3E61C-223D-4095-8556-1033FD6BC23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8CBC-FA4A-C269-40DA-FB2AD0FF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D51C-3DBB-248B-07E7-0FD718E7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5B2C1-5644-448E-922A-8A4399F5B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DC8FB5B-F5CA-3C59-8B3C-D23CED26B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"/>
          <a:stretch/>
        </p:blipFill>
        <p:spPr bwMode="auto">
          <a:xfrm>
            <a:off x="2681287" y="583883"/>
            <a:ext cx="6829425" cy="56902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EF7641-6C40-7287-9C2B-E7EFB1F8F8C6}"/>
              </a:ext>
            </a:extLst>
          </p:cNvPr>
          <p:cNvCxnSpPr>
            <a:cxnSpLocks/>
          </p:cNvCxnSpPr>
          <p:nvPr/>
        </p:nvCxnSpPr>
        <p:spPr>
          <a:xfrm>
            <a:off x="3559298" y="1697831"/>
            <a:ext cx="0" cy="11905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E0D9A-101D-30BE-EB40-7976620D60F9}"/>
              </a:ext>
            </a:extLst>
          </p:cNvPr>
          <p:cNvCxnSpPr>
            <a:cxnSpLocks/>
          </p:cNvCxnSpPr>
          <p:nvPr/>
        </p:nvCxnSpPr>
        <p:spPr>
          <a:xfrm>
            <a:off x="4422755" y="1697831"/>
            <a:ext cx="0" cy="11905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7B337E-851A-47CE-845D-BE3640215982}"/>
              </a:ext>
            </a:extLst>
          </p:cNvPr>
          <p:cNvCxnSpPr>
            <a:cxnSpLocks/>
          </p:cNvCxnSpPr>
          <p:nvPr/>
        </p:nvCxnSpPr>
        <p:spPr>
          <a:xfrm>
            <a:off x="5301913" y="1697831"/>
            <a:ext cx="0" cy="11905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77C830-556C-6B28-38FA-B966862A0F29}"/>
              </a:ext>
            </a:extLst>
          </p:cNvPr>
          <p:cNvCxnSpPr>
            <a:cxnSpLocks/>
          </p:cNvCxnSpPr>
          <p:nvPr/>
        </p:nvCxnSpPr>
        <p:spPr>
          <a:xfrm>
            <a:off x="3162797" y="3317081"/>
            <a:ext cx="0" cy="113566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C555A3-CB74-26CE-ABA4-EA54C80BCCD6}"/>
              </a:ext>
            </a:extLst>
          </p:cNvPr>
          <p:cNvCxnSpPr>
            <a:cxnSpLocks/>
          </p:cNvCxnSpPr>
          <p:nvPr/>
        </p:nvCxnSpPr>
        <p:spPr>
          <a:xfrm>
            <a:off x="3940299" y="3317081"/>
            <a:ext cx="0" cy="113566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1B95B-2051-192A-3A61-3BA3968FC051}"/>
              </a:ext>
            </a:extLst>
          </p:cNvPr>
          <p:cNvCxnSpPr>
            <a:cxnSpLocks/>
          </p:cNvCxnSpPr>
          <p:nvPr/>
        </p:nvCxnSpPr>
        <p:spPr>
          <a:xfrm>
            <a:off x="4610691" y="3317081"/>
            <a:ext cx="0" cy="113566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0B1BD-4ABD-0A45-07BA-DD0BA9886722}"/>
              </a:ext>
            </a:extLst>
          </p:cNvPr>
          <p:cNvCxnSpPr>
            <a:cxnSpLocks/>
          </p:cNvCxnSpPr>
          <p:nvPr/>
        </p:nvCxnSpPr>
        <p:spPr>
          <a:xfrm>
            <a:off x="5605493" y="3317081"/>
            <a:ext cx="0" cy="113566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0F34E-E9C8-5A95-9245-B445861C6300}"/>
              </a:ext>
            </a:extLst>
          </p:cNvPr>
          <p:cNvCxnSpPr>
            <a:cxnSpLocks/>
          </p:cNvCxnSpPr>
          <p:nvPr/>
        </p:nvCxnSpPr>
        <p:spPr>
          <a:xfrm>
            <a:off x="3162797" y="4879181"/>
            <a:ext cx="0" cy="1130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973BC0-A84F-29F8-F14D-F7271F99F92F}"/>
              </a:ext>
            </a:extLst>
          </p:cNvPr>
          <p:cNvCxnSpPr>
            <a:cxnSpLocks/>
          </p:cNvCxnSpPr>
          <p:nvPr/>
        </p:nvCxnSpPr>
        <p:spPr>
          <a:xfrm>
            <a:off x="3622052" y="4879181"/>
            <a:ext cx="0" cy="1130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4F2466-5C45-A7FF-550F-6B11419115A3}"/>
              </a:ext>
            </a:extLst>
          </p:cNvPr>
          <p:cNvCxnSpPr>
            <a:cxnSpLocks/>
          </p:cNvCxnSpPr>
          <p:nvPr/>
        </p:nvCxnSpPr>
        <p:spPr>
          <a:xfrm>
            <a:off x="4318217" y="4879181"/>
            <a:ext cx="0" cy="1130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83C602-20D5-8BF7-D82D-3A8C398D27BC}"/>
              </a:ext>
            </a:extLst>
          </p:cNvPr>
          <p:cNvCxnSpPr>
            <a:cxnSpLocks/>
          </p:cNvCxnSpPr>
          <p:nvPr/>
        </p:nvCxnSpPr>
        <p:spPr>
          <a:xfrm>
            <a:off x="6484595" y="1720850"/>
            <a:ext cx="0" cy="1167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B386C-68F9-B33D-9610-46E953274583}"/>
              </a:ext>
            </a:extLst>
          </p:cNvPr>
          <p:cNvCxnSpPr>
            <a:cxnSpLocks/>
          </p:cNvCxnSpPr>
          <p:nvPr/>
        </p:nvCxnSpPr>
        <p:spPr>
          <a:xfrm flipH="1">
            <a:off x="7241833" y="1720850"/>
            <a:ext cx="15533" cy="1167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4E2C10-F9E4-A144-CCF8-9280EA81EF81}"/>
              </a:ext>
            </a:extLst>
          </p:cNvPr>
          <p:cNvCxnSpPr>
            <a:cxnSpLocks/>
          </p:cNvCxnSpPr>
          <p:nvPr/>
        </p:nvCxnSpPr>
        <p:spPr>
          <a:xfrm>
            <a:off x="7713321" y="1720850"/>
            <a:ext cx="0" cy="1167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7A2570-A438-F24C-921E-1F212A8CC38B}"/>
              </a:ext>
            </a:extLst>
          </p:cNvPr>
          <p:cNvCxnSpPr>
            <a:cxnSpLocks/>
          </p:cNvCxnSpPr>
          <p:nvPr/>
        </p:nvCxnSpPr>
        <p:spPr>
          <a:xfrm>
            <a:off x="9223033" y="1720850"/>
            <a:ext cx="0" cy="1167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8C17FB-194E-C518-36C5-66F4C8D12FBB}"/>
              </a:ext>
            </a:extLst>
          </p:cNvPr>
          <p:cNvCxnSpPr>
            <a:cxnSpLocks/>
          </p:cNvCxnSpPr>
          <p:nvPr/>
        </p:nvCxnSpPr>
        <p:spPr>
          <a:xfrm>
            <a:off x="6698908" y="3295650"/>
            <a:ext cx="0" cy="11617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0D6F13-F590-361B-156C-BF428E29BF74}"/>
              </a:ext>
            </a:extLst>
          </p:cNvPr>
          <p:cNvCxnSpPr>
            <a:cxnSpLocks/>
          </p:cNvCxnSpPr>
          <p:nvPr/>
        </p:nvCxnSpPr>
        <p:spPr>
          <a:xfrm>
            <a:off x="7257366" y="3295650"/>
            <a:ext cx="0" cy="11617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A3AE44-7B50-4254-2476-C94BC09FE7EC}"/>
              </a:ext>
            </a:extLst>
          </p:cNvPr>
          <p:cNvCxnSpPr>
            <a:cxnSpLocks/>
          </p:cNvCxnSpPr>
          <p:nvPr/>
        </p:nvCxnSpPr>
        <p:spPr>
          <a:xfrm>
            <a:off x="7851091" y="3295650"/>
            <a:ext cx="0" cy="11617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96E413-6D69-E704-55A5-E0C6A224C195}"/>
              </a:ext>
            </a:extLst>
          </p:cNvPr>
          <p:cNvCxnSpPr>
            <a:cxnSpLocks/>
          </p:cNvCxnSpPr>
          <p:nvPr/>
        </p:nvCxnSpPr>
        <p:spPr>
          <a:xfrm>
            <a:off x="6657291" y="4848085"/>
            <a:ext cx="0" cy="12002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8B5459-C9AB-BF71-CC7E-AFD7001A3BFF}"/>
              </a:ext>
            </a:extLst>
          </p:cNvPr>
          <p:cNvCxnSpPr>
            <a:cxnSpLocks/>
          </p:cNvCxnSpPr>
          <p:nvPr/>
        </p:nvCxnSpPr>
        <p:spPr>
          <a:xfrm>
            <a:off x="7221306" y="4848085"/>
            <a:ext cx="0" cy="12002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A31077-1FE3-F917-CA0E-0A628AFE0C26}"/>
              </a:ext>
            </a:extLst>
          </p:cNvPr>
          <p:cNvCxnSpPr>
            <a:cxnSpLocks/>
          </p:cNvCxnSpPr>
          <p:nvPr/>
        </p:nvCxnSpPr>
        <p:spPr>
          <a:xfrm>
            <a:off x="7778066" y="4848085"/>
            <a:ext cx="0" cy="12002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492F32-F442-4C50-D187-DF0C2B1734F1}"/>
              </a:ext>
            </a:extLst>
          </p:cNvPr>
          <p:cNvCxnSpPr>
            <a:cxnSpLocks/>
          </p:cNvCxnSpPr>
          <p:nvPr/>
        </p:nvCxnSpPr>
        <p:spPr>
          <a:xfrm>
            <a:off x="9349691" y="4848085"/>
            <a:ext cx="0" cy="12002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</dc:creator>
  <cp:lastModifiedBy>Ellen Dimmen</cp:lastModifiedBy>
  <cp:revision>1</cp:revision>
  <dcterms:created xsi:type="dcterms:W3CDTF">2024-04-12T16:38:59Z</dcterms:created>
  <dcterms:modified xsi:type="dcterms:W3CDTF">2024-04-12T16:58:52Z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2024-04-12T16:54:24Z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c3e033a0-8a2a-4386-b721-6bc2c547fa73</vt:lpwstr>
  </property>
  <property fmtid="{D5CDD505-2E9C-101B-9397-08002B2CF9AE}" pid="8" name="MSIP_Label_d0484126-3486-41a9-802e-7f1e2277276c_ContentBits">
    <vt:lpwstr>0</vt:lpwstr>
  </property>
</Properties>
</file>