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EC05-497D-914E-0972-C3DC79B2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88861-3120-99CA-8F76-4DD04D23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F74-7176-F615-74DF-907F3FFA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3AC9-A14C-3F52-2909-D28B7E61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5637-DD3C-0E14-9898-D68226E8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4DE6-C1E3-8984-E088-F6E2A2DE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53DBB-8A09-F150-2CA6-4D940B7C0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18BF-1361-6479-2030-6BC81CF5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2ABD-5F52-7981-BADB-A3B187E2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85FC-C066-4156-715D-F1DCB9E4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C2166-519E-8861-3F9C-7255EE7A5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437A8-AC85-94E2-22CE-15AF380BD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5D44-AD5C-9690-0BA5-C8C42543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72B8-5117-193F-8E31-A135C284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D94E-26EB-8975-3FE2-15A55F78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299-F3BA-F7E1-F019-252856A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6745-98BB-8609-FC03-9C850105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A354-0CC4-F8EC-A776-E4DAE6C1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951F-09CA-6CFB-A1FF-1D097C61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0D74-7476-ADFC-162B-6616047C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0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C5C3-DB87-AE37-5DE6-82DF2A8C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240D-A05C-DC3B-2EBF-22989D03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04CA-7CF9-9909-2691-F32A04BC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D3D7-2AD6-557C-3E0C-7D1FBD58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B087-60E2-D5AC-E1B9-9C635EE3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1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6302-2631-BC6E-574D-F83FC401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FC1A-BC57-82B5-874A-CBCED3F10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1A824-BB60-FC08-8F4D-342CAB1D6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F6F4-B95A-77F7-C4D4-7B41F3C2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4C7C-F100-28C9-04A3-74D30B3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F72F0-0FA2-8902-C0C4-1707D8B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2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37F9-BA97-80E5-7AF5-45C446A4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8332-71A9-36D2-904E-F88D0F0C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C395-4138-BCD1-D2A1-F11D1C74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90A48-1D0D-09BA-97A8-69F929F15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2C5A7-2B69-DA19-FE24-BE1FF57A5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57430-D03D-87BB-5FA0-6CDE6B18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89ED8-2115-A4A0-7D72-6110AFBF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781EE-7D3B-385D-7940-8B3896B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C970-3B1E-54FE-8D01-B8B8624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FF60E-3F1F-5248-20CF-42374BC2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6C7DF-DA65-9DA3-1368-5B7826C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E7A45-E5A4-E4A3-C496-6A0995D0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05B3-5DAB-1872-A9E7-3FA37B30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5B3B9-A04E-053A-8140-9D99884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3729-586A-F123-2CBC-9214B0BC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2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B02-108A-F878-C6D3-94173155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2C1B-FE4B-6F03-9225-130540E6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B8A8-7BC9-51E4-A49A-870C3983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2C157-32EB-ED55-9CD6-D04A26D1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2878-9241-7A9A-3328-639ABD01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9BA7-1B76-F67D-B5E9-DD37A230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282F-F1CD-A7B9-1629-F1D81496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6105-FD89-810B-BAFF-265EF202D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7949-272E-A245-F53E-BF4B4361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4797-4FF6-3F09-7A4D-521E49B3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DBDF-7662-D93E-567C-D812B1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1486-DB52-6FD0-330A-2DE22AF5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DE5F4-C014-0C08-0621-7E208AC6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E535-DE4A-30A8-190A-6F53D921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1A15-D6A5-F356-EEBF-BB0DB8B0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A848B-EBF0-4EA2-8536-B653BAEDD045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D1E9-BCB7-55C6-17A1-BB586B01A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628E-22DE-657E-2E1B-63926CF7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43829-5B8E-4592-B82E-58E352F1C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41B5-98CA-8E2C-D8A3-9872AC363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0B623-B7AF-D0BB-ED9B-9DF5942C1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grid of squares with yellow and blue colors&#10;&#10;Description automatically generated">
            <a:extLst>
              <a:ext uri="{FF2B5EF4-FFF2-40B4-BE49-F238E27FC236}">
                <a16:creationId xmlns:a16="http://schemas.microsoft.com/office/drawing/2014/main" id="{C4A5AE59-2C90-0873-0DC7-3B4ED437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1" y="33535"/>
            <a:ext cx="6074929" cy="6074929"/>
          </a:xfrm>
          <a:prstGeom prst="rect">
            <a:avLst/>
          </a:prstGeom>
        </p:spPr>
      </p:pic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id="{2B73725C-EF73-C01D-5157-A080F1114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6" r="42159"/>
          <a:stretch/>
        </p:blipFill>
        <p:spPr>
          <a:xfrm>
            <a:off x="39000" y="121023"/>
            <a:ext cx="744071" cy="6220914"/>
          </a:xfrm>
          <a:prstGeom prst="rect">
            <a:avLst/>
          </a:prstGeom>
        </p:spPr>
      </p:pic>
      <p:pic>
        <p:nvPicPr>
          <p:cNvPr id="9" name="Picture 8" descr="A black and white image of a tree&#10;&#10;Description automatically generated">
            <a:extLst>
              <a:ext uri="{FF2B5EF4-FFF2-40B4-BE49-F238E27FC236}">
                <a16:creationId xmlns:a16="http://schemas.microsoft.com/office/drawing/2014/main" id="{AB5F0282-398F-84CF-30F3-51127959E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1" t="6105" r="43141"/>
          <a:stretch/>
        </p:blipFill>
        <p:spPr>
          <a:xfrm rot="16200000">
            <a:off x="3212026" y="3679509"/>
            <a:ext cx="762960" cy="5620870"/>
          </a:xfrm>
          <a:prstGeom prst="rect">
            <a:avLst/>
          </a:prstGeom>
        </p:spPr>
      </p:pic>
      <p:pic>
        <p:nvPicPr>
          <p:cNvPr id="11" name="Picture 10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4B663EF1-CC8A-290D-0C9A-C1B416C47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8" y="3042535"/>
            <a:ext cx="3065929" cy="3065929"/>
          </a:xfrm>
          <a:prstGeom prst="rect">
            <a:avLst/>
          </a:prstGeom>
        </p:spPr>
      </p:pic>
      <p:pic>
        <p:nvPicPr>
          <p:cNvPr id="13" name="Picture 12" descr="A yellow squares with black numbers&#10;&#10;Description automatically generated">
            <a:extLst>
              <a:ext uri="{FF2B5EF4-FFF2-40B4-BE49-F238E27FC236}">
                <a16:creationId xmlns:a16="http://schemas.microsoft.com/office/drawing/2014/main" id="{19CEBF8B-BF80-F33B-3501-BCE69FDD7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7" y="33535"/>
            <a:ext cx="3065929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1</cp:revision>
  <dcterms:created xsi:type="dcterms:W3CDTF">2024-02-09T11:21:01Z</dcterms:created>
  <dcterms:modified xsi:type="dcterms:W3CDTF">2024-02-09T11:33:23Z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2024-02-09T11:32:46Z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82f88b2f-e7b3-4fd9-af8c-0caa1ab680f9</vt:lpwstr>
  </property>
  <property fmtid="{D5CDD505-2E9C-101B-9397-08002B2CF9AE}" pid="8" name="MSIP_Label_d0484126-3486-41a9-802e-7f1e2277276c_ContentBits">
    <vt:lpwstr>0</vt:lpwstr>
  </property>
</Properties>
</file>