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114D-C3D4-1A70-007E-7622B8A4B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690FC-597D-D943-DA22-5634C7812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57E97-9E53-7283-DEC5-3AEFBA98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13.02.2024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55979-82E7-B687-4B88-16C48C31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AD120-60C3-41EC-75FB-83A2F16B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448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2CA9-4113-817F-B447-F2A7A51D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303D9-814A-813A-1A2C-6835EB4B0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6C48B-448A-49FA-60AA-C0DDFF40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13.02.2024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A1EA9-8274-2979-6093-233569FA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D5674-6A5C-F0CB-8C49-1567844D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242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B2AE2-59C1-2543-117F-CFED1D176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CF76D-CF22-185A-2A8C-9798DF8BE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8DC1C-0706-70C0-4737-1ACC2C41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13.02.2024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D36F-4281-8C67-EFFD-C52835F8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0CA13-CA72-2F65-8490-EECDB737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764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0D49-6643-7CF7-47E1-29EF8DB8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777FB-8F45-D8E3-A58C-C63B9182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01EBF-9263-C485-AC21-FEAA75D3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13.02.2024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B64B4-7E8C-CEA8-6934-DB91A91E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ECA00-2CE9-5CA9-049D-A0912E32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787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4540-BC9D-DE97-55D7-76283BE8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E9EDD-33B2-C9F0-6500-A616298EF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64D6C-69E5-88CF-C667-E579543D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13.02.2024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2D312-D90F-DDC0-CE8E-46E88E5F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D967D-3AC1-31D2-AA55-7D0EC2C5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113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E710-670A-DB91-AD3F-786D9E4B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F6A3-6BFA-6B79-3B40-EAF4F32B2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1453B-FCC0-A92E-054C-3E60F57E0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04283-A6AF-1E1F-B7BE-3A68EE3D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13.02.2024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F0327-D39C-38E9-2079-A3E0F702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A63E4-D27A-F4F3-E3E2-98F796A2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639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FA6B-1E41-8EE7-99D7-76B3B9D0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59823-24DF-E502-F057-1EFE93346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815B7-C6E3-4406-7CF3-9520D74C3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67B1B-270E-2613-89F4-39E4897C7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3E3D4-054B-4F10-FB3B-4BC7492A9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92006-8958-8262-9018-A16F52F4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13.02.2024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118B5-E1EC-B3CB-CBDA-812AF887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F8A23-8024-CD1C-87DF-6D1B4C3F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4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4C45-AD22-3E6A-2CC0-7D11788B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A8FF6-9304-B664-2F48-17B3D7AA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13.02.2024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4C9C3-9383-0FF0-15C1-06304663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4179C-088D-1E34-A5DB-A36E8217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349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49D9D-5847-D8DE-9F0A-BC6B8F15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13.02.2024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4AE36-08D0-418E-73B7-8597FD0E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3BA1E-4F93-E1F1-E191-3E8F7145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572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9D9B-88D1-D0AC-4A64-4EC7A37E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7C79-E055-DE1F-077D-138962B3C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40197-7EE8-8E55-97E1-1178A41C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520FD-F591-ACC3-7C7C-B2352815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13.02.2024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FC9DA-5AF9-EEAE-9EF4-88788C9D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EE286-3470-D4CB-EB64-EBBAA73A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892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C557-A8BF-4E89-E64C-E998516F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32B6A-6A21-3FC7-A2B8-D4239F24B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1A224-F36A-DFB7-AA09-7655F0AC1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A4217-AB04-0000-5F31-141A78C0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13.02.2024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5BA55-1C63-B629-0F90-EEA5ACA7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D20B0-0585-21AD-AA7A-C87D2934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214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B167C-EB5F-C10D-F2AB-6EA4AA3C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C38E5-766A-D045-5459-B2C8835B0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64ABC-02B2-F2D4-E2BA-E7AD47530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BEBD-67FE-46FC-94A9-B4EDAA5563B8}" type="datetimeFigureOut">
              <a:rPr lang="nb-NO" smtClean="0"/>
              <a:t>13.02.2024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577D3-571C-589F-F9E3-44626D25F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14E12-2213-8E7B-5DCB-789398721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228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id of squares with yellow and blue colors&#10;&#10;Description automatically generated">
            <a:extLst>
              <a:ext uri="{FF2B5EF4-FFF2-40B4-BE49-F238E27FC236}">
                <a16:creationId xmlns:a16="http://schemas.microsoft.com/office/drawing/2014/main" id="{900C6E28-2FC4-1102-9827-657A564559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" t="2416" r="2711" b="1868"/>
          <a:stretch/>
        </p:blipFill>
        <p:spPr>
          <a:xfrm>
            <a:off x="1007622" y="14550"/>
            <a:ext cx="5897927" cy="59400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B89B28-40C9-2548-8CEE-2481F5A89A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97" r="10216"/>
          <a:stretch/>
        </p:blipFill>
        <p:spPr>
          <a:xfrm>
            <a:off x="68459" y="14550"/>
            <a:ext cx="939163" cy="5988358"/>
          </a:xfrm>
          <a:prstGeom prst="rect">
            <a:avLst/>
          </a:prstGeom>
        </p:spPr>
      </p:pic>
      <p:pic>
        <p:nvPicPr>
          <p:cNvPr id="12" name="Picture 11" descr="A yellow squares with black numbers&#10;&#10;Description automatically generated">
            <a:extLst>
              <a:ext uri="{FF2B5EF4-FFF2-40B4-BE49-F238E27FC236}">
                <a16:creationId xmlns:a16="http://schemas.microsoft.com/office/drawing/2014/main" id="{1B396E53-8199-D730-F5AB-0B5BDF489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008" y="182074"/>
            <a:ext cx="2805186" cy="2805186"/>
          </a:xfrm>
          <a:prstGeom prst="rect">
            <a:avLst/>
          </a:prstGeom>
        </p:spPr>
      </p:pic>
      <p:pic>
        <p:nvPicPr>
          <p:cNvPr id="14" name="Picture 13" descr="A graph of numbers and a number">
            <a:extLst>
              <a:ext uri="{FF2B5EF4-FFF2-40B4-BE49-F238E27FC236}">
                <a16:creationId xmlns:a16="http://schemas.microsoft.com/office/drawing/2014/main" id="{FC57D3A0-7489-DCF0-3AE8-DF79745A0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009" y="3149387"/>
            <a:ext cx="2805186" cy="28051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779D67-624E-2E22-2928-7E6F09905C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97" r="13226"/>
          <a:stretch/>
        </p:blipFill>
        <p:spPr>
          <a:xfrm rot="16200000">
            <a:off x="3565728" y="3306033"/>
            <a:ext cx="903426" cy="620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7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Dimmen Chapple</dc:creator>
  <cp:lastModifiedBy>Ellen Dimmen Chapple</cp:lastModifiedBy>
  <cp:revision>5</cp:revision>
  <dcterms:created xsi:type="dcterms:W3CDTF">2023-11-01T15:23:34Z</dcterms:created>
  <dcterms:modified xsi:type="dcterms:W3CDTF">2024-02-13T15:57:44Z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2023-11-01T15:49:03Z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afe6137f-2dbb-4556-b0a5-11a80f193ef6</vt:lpwstr>
  </property>
  <property fmtid="{D5CDD505-2E9C-101B-9397-08002B2CF9AE}" pid="8" name="MSIP_Label_d0484126-3486-41a9-802e-7f1e2277276c_ContentBits">
    <vt:lpwstr>0</vt:lpwstr>
  </property>
</Properties>
</file>