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FF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533A4-A81B-470C-81B0-7048ABF52EC4}" v="18" dt="2024-04-18T11:13:38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6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Dimmen Chapple" userId="d953ebf0-7ceb-4b3e-b59c-b54b62ce2d06" providerId="ADAL" clId="{358533A4-A81B-470C-81B0-7048ABF52EC4}"/>
    <pc:docChg chg="undo custSel addSld modSld">
      <pc:chgData name="Ellen Dimmen Chapple" userId="d953ebf0-7ceb-4b3e-b59c-b54b62ce2d06" providerId="ADAL" clId="{358533A4-A81B-470C-81B0-7048ABF52EC4}" dt="2024-04-18T11:17:06.880" v="234" actId="1076"/>
      <pc:docMkLst>
        <pc:docMk/>
      </pc:docMkLst>
      <pc:sldChg chg="addSp delSp modSp mod">
        <pc:chgData name="Ellen Dimmen Chapple" userId="d953ebf0-7ceb-4b3e-b59c-b54b62ce2d06" providerId="ADAL" clId="{358533A4-A81B-470C-81B0-7048ABF52EC4}" dt="2024-04-15T16:40:31.414" v="220" actId="1076"/>
        <pc:sldMkLst>
          <pc:docMk/>
          <pc:sldMk cId="1050378579" sldId="256"/>
        </pc:sldMkLst>
        <pc:spChg chg="add mod">
          <ac:chgData name="Ellen Dimmen Chapple" userId="d953ebf0-7ceb-4b3e-b59c-b54b62ce2d06" providerId="ADAL" clId="{358533A4-A81B-470C-81B0-7048ABF52EC4}" dt="2024-04-12T08:16:41.291" v="197" actId="1076"/>
          <ac:spMkLst>
            <pc:docMk/>
            <pc:sldMk cId="1050378579" sldId="256"/>
            <ac:spMk id="28" creationId="{BD8E9797-FC11-0A6F-35C7-0F0931096A5D}"/>
          </ac:spMkLst>
        </pc:spChg>
        <pc:spChg chg="add mod">
          <ac:chgData name="Ellen Dimmen Chapple" userId="d953ebf0-7ceb-4b3e-b59c-b54b62ce2d06" providerId="ADAL" clId="{358533A4-A81B-470C-81B0-7048ABF52EC4}" dt="2024-04-12T08:16:49.606" v="199" actId="1076"/>
          <ac:spMkLst>
            <pc:docMk/>
            <pc:sldMk cId="1050378579" sldId="256"/>
            <ac:spMk id="29" creationId="{413B881C-0343-AFFD-5321-D6732E7DA1E4}"/>
          </ac:spMkLst>
        </pc:spChg>
        <pc:picChg chg="add mod ord">
          <ac:chgData name="Ellen Dimmen Chapple" userId="d953ebf0-7ceb-4b3e-b59c-b54b62ce2d06" providerId="ADAL" clId="{358533A4-A81B-470C-81B0-7048ABF52EC4}" dt="2024-04-15T16:40:31.414" v="220" actId="1076"/>
          <ac:picMkLst>
            <pc:docMk/>
            <pc:sldMk cId="1050378579" sldId="256"/>
            <ac:picMk id="2" creationId="{2014D7D5-671F-FCCB-3B9E-8CC4D9CD9818}"/>
          </ac:picMkLst>
        </pc:picChg>
        <pc:picChg chg="del">
          <ac:chgData name="Ellen Dimmen Chapple" userId="d953ebf0-7ceb-4b3e-b59c-b54b62ce2d06" providerId="ADAL" clId="{358533A4-A81B-470C-81B0-7048ABF52EC4}" dt="2024-04-12T07:48:31.239" v="0" actId="478"/>
          <ac:picMkLst>
            <pc:docMk/>
            <pc:sldMk cId="1050378579" sldId="256"/>
            <ac:picMk id="3" creationId="{6CC92B14-4447-9F33-21B0-D6D6C714363D}"/>
          </ac:picMkLst>
        </pc:picChg>
        <pc:picChg chg="add del mod modCrop">
          <ac:chgData name="Ellen Dimmen Chapple" userId="d953ebf0-7ceb-4b3e-b59c-b54b62ce2d06" providerId="ADAL" clId="{358533A4-A81B-470C-81B0-7048ABF52EC4}" dt="2024-04-15T16:39:28.366" v="211" actId="478"/>
          <ac:picMkLst>
            <pc:docMk/>
            <pc:sldMk cId="1050378579" sldId="256"/>
            <ac:picMk id="4" creationId="{8217DF99-D68D-640D-34DF-7A01EA549E8D}"/>
          </ac:picMkLst>
        </pc:picChg>
        <pc:picChg chg="del">
          <ac:chgData name="Ellen Dimmen Chapple" userId="d953ebf0-7ceb-4b3e-b59c-b54b62ce2d06" providerId="ADAL" clId="{358533A4-A81B-470C-81B0-7048ABF52EC4}" dt="2024-04-12T07:48:33.256" v="3" actId="478"/>
          <ac:picMkLst>
            <pc:docMk/>
            <pc:sldMk cId="1050378579" sldId="256"/>
            <ac:picMk id="5" creationId="{8D244B39-C159-26C1-319D-D94EE7432A94}"/>
          </ac:picMkLst>
        </pc:picChg>
        <pc:picChg chg="add del mod">
          <ac:chgData name="Ellen Dimmen Chapple" userId="d953ebf0-7ceb-4b3e-b59c-b54b62ce2d06" providerId="ADAL" clId="{358533A4-A81B-470C-81B0-7048ABF52EC4}" dt="2024-04-12T07:49:45.616" v="18" actId="478"/>
          <ac:picMkLst>
            <pc:docMk/>
            <pc:sldMk cId="1050378579" sldId="256"/>
            <ac:picMk id="7" creationId="{957E3DF6-5110-2940-2FAD-E8C8283B26CD}"/>
          </ac:picMkLst>
        </pc:picChg>
        <pc:picChg chg="del">
          <ac:chgData name="Ellen Dimmen Chapple" userId="d953ebf0-7ceb-4b3e-b59c-b54b62ce2d06" providerId="ADAL" clId="{358533A4-A81B-470C-81B0-7048ABF52EC4}" dt="2024-04-12T07:48:32.816" v="2" actId="478"/>
          <ac:picMkLst>
            <pc:docMk/>
            <pc:sldMk cId="1050378579" sldId="256"/>
            <ac:picMk id="8" creationId="{DBCE0985-9E9B-315C-47A8-E30CCCBFBB88}"/>
          </ac:picMkLst>
        </pc:picChg>
        <pc:picChg chg="add del mod">
          <ac:chgData name="Ellen Dimmen Chapple" userId="d953ebf0-7ceb-4b3e-b59c-b54b62ce2d06" providerId="ADAL" clId="{358533A4-A81B-470C-81B0-7048ABF52EC4}" dt="2024-04-12T07:49:45.616" v="18" actId="478"/>
          <ac:picMkLst>
            <pc:docMk/>
            <pc:sldMk cId="1050378579" sldId="256"/>
            <ac:picMk id="10" creationId="{9FD54FF5-1DF4-3C05-CEA5-4D28AB265C93}"/>
          </ac:picMkLst>
        </pc:picChg>
        <pc:picChg chg="add mod">
          <ac:chgData name="Ellen Dimmen Chapple" userId="d953ebf0-7ceb-4b3e-b59c-b54b62ce2d06" providerId="ADAL" clId="{358533A4-A81B-470C-81B0-7048ABF52EC4}" dt="2024-04-12T08:11:14.681" v="152" actId="1076"/>
          <ac:picMkLst>
            <pc:docMk/>
            <pc:sldMk cId="1050378579" sldId="256"/>
            <ac:picMk id="12" creationId="{53BE6AD7-DC2D-B6DA-85D3-8406E4311946}"/>
          </ac:picMkLst>
        </pc:picChg>
        <pc:picChg chg="add mod">
          <ac:chgData name="Ellen Dimmen Chapple" userId="d953ebf0-7ceb-4b3e-b59c-b54b62ce2d06" providerId="ADAL" clId="{358533A4-A81B-470C-81B0-7048ABF52EC4}" dt="2024-04-12T08:10:56.698" v="149" actId="1076"/>
          <ac:picMkLst>
            <pc:docMk/>
            <pc:sldMk cId="1050378579" sldId="256"/>
            <ac:picMk id="14" creationId="{2FF027A3-5817-A3DF-0F89-384AC36AFD8F}"/>
          </ac:picMkLst>
        </pc:picChg>
        <pc:picChg chg="add del mod">
          <ac:chgData name="Ellen Dimmen Chapple" userId="d953ebf0-7ceb-4b3e-b59c-b54b62ce2d06" providerId="ADAL" clId="{358533A4-A81B-470C-81B0-7048ABF52EC4}" dt="2024-04-12T07:57:10.816" v="39" actId="21"/>
          <ac:picMkLst>
            <pc:docMk/>
            <pc:sldMk cId="1050378579" sldId="256"/>
            <ac:picMk id="16" creationId="{FEAA78CE-6002-ACA1-393A-3919157612D8}"/>
          </ac:picMkLst>
        </pc:picChg>
        <pc:picChg chg="del">
          <ac:chgData name="Ellen Dimmen Chapple" userId="d953ebf0-7ceb-4b3e-b59c-b54b62ce2d06" providerId="ADAL" clId="{358533A4-A81B-470C-81B0-7048ABF52EC4}" dt="2024-04-12T07:48:31.729" v="1" actId="478"/>
          <ac:picMkLst>
            <pc:docMk/>
            <pc:sldMk cId="1050378579" sldId="256"/>
            <ac:picMk id="18" creationId="{DEBA9227-3F81-9AE5-B47D-E2BF90765014}"/>
          </ac:picMkLst>
        </pc:picChg>
        <pc:picChg chg="add del mod">
          <ac:chgData name="Ellen Dimmen Chapple" userId="d953ebf0-7ceb-4b3e-b59c-b54b62ce2d06" providerId="ADAL" clId="{358533A4-A81B-470C-81B0-7048ABF52EC4}" dt="2024-04-12T07:57:10.816" v="39" actId="21"/>
          <ac:picMkLst>
            <pc:docMk/>
            <pc:sldMk cId="1050378579" sldId="256"/>
            <ac:picMk id="19" creationId="{F9DA7A35-9332-153C-793F-1F6C6BC6FE42}"/>
          </ac:picMkLst>
        </pc:picChg>
        <pc:picChg chg="add mod modCrop">
          <ac:chgData name="Ellen Dimmen Chapple" userId="d953ebf0-7ceb-4b3e-b59c-b54b62ce2d06" providerId="ADAL" clId="{358533A4-A81B-470C-81B0-7048ABF52EC4}" dt="2024-04-12T08:02:44.125" v="122" actId="1076"/>
          <ac:picMkLst>
            <pc:docMk/>
            <pc:sldMk cId="1050378579" sldId="256"/>
            <ac:picMk id="20" creationId="{FEAA78CE-6002-ACA1-393A-3919157612D8}"/>
          </ac:picMkLst>
        </pc:picChg>
        <pc:picChg chg="add mod">
          <ac:chgData name="Ellen Dimmen Chapple" userId="d953ebf0-7ceb-4b3e-b59c-b54b62ce2d06" providerId="ADAL" clId="{358533A4-A81B-470C-81B0-7048ABF52EC4}" dt="2024-04-12T08:02:51.397" v="123" actId="1076"/>
          <ac:picMkLst>
            <pc:docMk/>
            <pc:sldMk cId="1050378579" sldId="256"/>
            <ac:picMk id="21" creationId="{60853F29-23AB-AF2C-25A3-9078A89DABDD}"/>
          </ac:picMkLst>
        </pc:picChg>
        <pc:cxnChg chg="add mod">
          <ac:chgData name="Ellen Dimmen Chapple" userId="d953ebf0-7ceb-4b3e-b59c-b54b62ce2d06" providerId="ADAL" clId="{358533A4-A81B-470C-81B0-7048ABF52EC4}" dt="2024-04-12T08:16:56.822" v="200" actId="14100"/>
          <ac:cxnSpMkLst>
            <pc:docMk/>
            <pc:sldMk cId="1050378579" sldId="256"/>
            <ac:cxnSpMk id="23" creationId="{FCD1BB2A-2878-5116-CB64-528A074F3FCB}"/>
          </ac:cxnSpMkLst>
        </pc:cxnChg>
        <pc:cxnChg chg="add mod">
          <ac:chgData name="Ellen Dimmen Chapple" userId="d953ebf0-7ceb-4b3e-b59c-b54b62ce2d06" providerId="ADAL" clId="{358533A4-A81B-470C-81B0-7048ABF52EC4}" dt="2024-04-12T08:17:00.233" v="201" actId="14100"/>
          <ac:cxnSpMkLst>
            <pc:docMk/>
            <pc:sldMk cId="1050378579" sldId="256"/>
            <ac:cxnSpMk id="26" creationId="{C6407C3F-AE56-EA3A-D8B6-263593E50E1C}"/>
          </ac:cxnSpMkLst>
        </pc:cxnChg>
      </pc:sldChg>
      <pc:sldChg chg="addSp delSp modSp new mod">
        <pc:chgData name="Ellen Dimmen Chapple" userId="d953ebf0-7ceb-4b3e-b59c-b54b62ce2d06" providerId="ADAL" clId="{358533A4-A81B-470C-81B0-7048ABF52EC4}" dt="2024-04-15T16:39:16.244" v="209" actId="732"/>
        <pc:sldMkLst>
          <pc:docMk/>
          <pc:sldMk cId="3943242696" sldId="257"/>
        </pc:sldMkLst>
        <pc:picChg chg="add del mod modCrop">
          <ac:chgData name="Ellen Dimmen Chapple" userId="d953ebf0-7ceb-4b3e-b59c-b54b62ce2d06" providerId="ADAL" clId="{358533A4-A81B-470C-81B0-7048ABF52EC4}" dt="2024-04-12T08:06:55.406" v="133" actId="478"/>
          <ac:picMkLst>
            <pc:docMk/>
            <pc:sldMk cId="3943242696" sldId="257"/>
            <ac:picMk id="3" creationId="{1428A750-AF0B-BDF9-754A-18522A42CB6E}"/>
          </ac:picMkLst>
        </pc:picChg>
        <pc:picChg chg="add mod modCrop">
          <ac:chgData name="Ellen Dimmen Chapple" userId="d953ebf0-7ceb-4b3e-b59c-b54b62ce2d06" providerId="ADAL" clId="{358533A4-A81B-470C-81B0-7048ABF52EC4}" dt="2024-04-15T16:39:16.244" v="209" actId="732"/>
          <ac:picMkLst>
            <pc:docMk/>
            <pc:sldMk cId="3943242696" sldId="257"/>
            <ac:picMk id="3" creationId="{6640D1E1-E2BC-6538-B8A2-9D60FE0AC2EB}"/>
          </ac:picMkLst>
        </pc:picChg>
        <pc:picChg chg="add del mod modCrop">
          <ac:chgData name="Ellen Dimmen Chapple" userId="d953ebf0-7ceb-4b3e-b59c-b54b62ce2d06" providerId="ADAL" clId="{358533A4-A81B-470C-81B0-7048ABF52EC4}" dt="2024-04-12T07:58:21.246" v="57" actId="21"/>
          <ac:picMkLst>
            <pc:docMk/>
            <pc:sldMk cId="3943242696" sldId="257"/>
            <ac:picMk id="16" creationId="{FEAA78CE-6002-ACA1-393A-3919157612D8}"/>
          </ac:picMkLst>
        </pc:picChg>
        <pc:picChg chg="add mod modCrop">
          <ac:chgData name="Ellen Dimmen Chapple" userId="d953ebf0-7ceb-4b3e-b59c-b54b62ce2d06" providerId="ADAL" clId="{358533A4-A81B-470C-81B0-7048ABF52EC4}" dt="2024-04-15T16:38:52.798" v="202" actId="1076"/>
          <ac:picMkLst>
            <pc:docMk/>
            <pc:sldMk cId="3943242696" sldId="257"/>
            <ac:picMk id="19" creationId="{F9DA7A35-9332-153C-793F-1F6C6BC6FE42}"/>
          </ac:picMkLst>
        </pc:picChg>
      </pc:sldChg>
      <pc:sldChg chg="modSp add mod setBg">
        <pc:chgData name="Ellen Dimmen Chapple" userId="d953ebf0-7ceb-4b3e-b59c-b54b62ce2d06" providerId="ADAL" clId="{358533A4-A81B-470C-81B0-7048ABF52EC4}" dt="2024-04-18T11:17:06.880" v="234" actId="1076"/>
        <pc:sldMkLst>
          <pc:docMk/>
          <pc:sldMk cId="1321568474" sldId="258"/>
        </pc:sldMkLst>
        <pc:picChg chg="mod modCrop">
          <ac:chgData name="Ellen Dimmen Chapple" userId="d953ebf0-7ceb-4b3e-b59c-b54b62ce2d06" providerId="ADAL" clId="{358533A4-A81B-470C-81B0-7048ABF52EC4}" dt="2024-04-18T11:15:32.959" v="231" actId="732"/>
          <ac:picMkLst>
            <pc:docMk/>
            <pc:sldMk cId="1321568474" sldId="258"/>
            <ac:picMk id="2" creationId="{2014D7D5-671F-FCCB-3B9E-8CC4D9CD9818}"/>
          </ac:picMkLst>
        </pc:picChg>
        <pc:picChg chg="mod">
          <ac:chgData name="Ellen Dimmen Chapple" userId="d953ebf0-7ceb-4b3e-b59c-b54b62ce2d06" providerId="ADAL" clId="{358533A4-A81B-470C-81B0-7048ABF52EC4}" dt="2024-04-18T11:17:06.880" v="234" actId="1076"/>
          <ac:picMkLst>
            <pc:docMk/>
            <pc:sldMk cId="1321568474" sldId="258"/>
            <ac:picMk id="12" creationId="{53BE6AD7-DC2D-B6DA-85D3-8406E43119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114D-C3D4-1A70-007E-7622B8A4B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690FC-597D-D943-DA22-5634C7812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7E97-9E53-7283-DEC5-3AEFBA98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55979-82E7-B687-4B88-16C48C31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D120-60C3-41EC-75FB-83A2F16B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448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2CA9-4113-817F-B447-F2A7A51D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03D9-814A-813A-1A2C-6835EB4B0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C48B-448A-49FA-60AA-C0DDFF40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1EA9-8274-2979-6093-233569FA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5674-6A5C-F0CB-8C49-1567844D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24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B2AE2-59C1-2543-117F-CFED1D176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CF76D-CF22-185A-2A8C-9798DF8B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DC1C-0706-70C0-4737-1ACC2C41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D36F-4281-8C67-EFFD-C52835F8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0CA13-CA72-2F65-8490-EECDB737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764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0D49-6643-7CF7-47E1-29EF8DB8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77FB-8F45-D8E3-A58C-C63B9182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1EBF-9263-C485-AC21-FEAA75D3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64B4-7E8C-CEA8-6934-DB91A91E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CA00-2CE9-5CA9-049D-A0912E32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787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4540-BC9D-DE97-55D7-76283BE8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9EDD-33B2-C9F0-6500-A616298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64D6C-69E5-88CF-C667-E579543D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D312-D90F-DDC0-CE8E-46E88E5F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967D-3AC1-31D2-AA55-7D0EC2C5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113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E710-670A-DB91-AD3F-786D9E4B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F6A3-6BFA-6B79-3B40-EAF4F32B2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1453B-FCC0-A92E-054C-3E60F57E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04283-A6AF-1E1F-B7BE-3A68EE3D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F0327-D39C-38E9-2079-A3E0F702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63E4-D27A-F4F3-E3E2-98F796A2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639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FA6B-1E41-8EE7-99D7-76B3B9D0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59823-24DF-E502-F057-1EFE9334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815B7-C6E3-4406-7CF3-9520D74C3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7B1B-270E-2613-89F4-39E4897C7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3E3D4-054B-4F10-FB3B-4BC7492A9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92006-8958-8262-9018-A16F52F4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118B5-E1EC-B3CB-CBDA-812AF887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F8A23-8024-CD1C-87DF-6D1B4C3F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4C45-AD22-3E6A-2CC0-7D11788B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A8FF6-9304-B664-2F48-17B3D7AA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4C9C3-9383-0FF0-15C1-06304663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4179C-088D-1E34-A5DB-A36E8217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49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49D9D-5847-D8DE-9F0A-BC6B8F15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4AE36-08D0-418E-73B7-8597FD0E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3BA1E-4F93-E1F1-E191-3E8F7145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57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9D9B-88D1-D0AC-4A64-4EC7A37E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7C79-E055-DE1F-077D-138962B3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40197-7EE8-8E55-97E1-1178A41C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520FD-F591-ACC3-7C7C-B2352815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FC9DA-5AF9-EEAE-9EF4-88788C9D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EE286-3470-D4CB-EB64-EBBAA73A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892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C557-A8BF-4E89-E64C-E998516F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32B6A-6A21-3FC7-A2B8-D4239F24B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1A224-F36A-DFB7-AA09-7655F0AC1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A4217-AB04-0000-5F31-141A78C0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BA55-1C63-B629-0F90-EEA5ACA7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D20B0-0585-21AD-AA7A-C87D2934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21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167C-EB5F-C10D-F2AB-6EA4AA3C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38E5-766A-D045-5459-B2C8835B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4ABC-02B2-F2D4-E2BA-E7AD47530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BEBD-67FE-46FC-94A9-B4EDAA5563B8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577D3-571C-589F-F9E3-44626D25F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4E12-2213-8E7B-5DCB-789398721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228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id of squares with different colors&#10;&#10;Description automatically generated">
            <a:extLst>
              <a:ext uri="{FF2B5EF4-FFF2-40B4-BE49-F238E27FC236}">
                <a16:creationId xmlns:a16="http://schemas.microsoft.com/office/drawing/2014/main" id="{2014D7D5-671F-FCCB-3B9E-8CC4D9CD9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2184" r="1303" b="1380"/>
          <a:stretch/>
        </p:blipFill>
        <p:spPr>
          <a:xfrm>
            <a:off x="976006" y="172385"/>
            <a:ext cx="5726023" cy="5698853"/>
          </a:xfrm>
          <a:prstGeom prst="rect">
            <a:avLst/>
          </a:prstGeom>
        </p:spPr>
      </p:pic>
      <p:pic>
        <p:nvPicPr>
          <p:cNvPr id="12" name="Picture 11" descr="A chart of numbers in yellow squares&#10;&#10;Description automatically generated">
            <a:extLst>
              <a:ext uri="{FF2B5EF4-FFF2-40B4-BE49-F238E27FC236}">
                <a16:creationId xmlns:a16="http://schemas.microsoft.com/office/drawing/2014/main" id="{53BE6AD7-DC2D-B6DA-85D3-8406E4311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976" y="222249"/>
            <a:ext cx="2251989" cy="2251989"/>
          </a:xfrm>
          <a:prstGeom prst="rect">
            <a:avLst/>
          </a:prstGeom>
        </p:spPr>
      </p:pic>
      <p:pic>
        <p:nvPicPr>
          <p:cNvPr id="14" name="Picture 13" descr="A graph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2FF027A3-5817-A3DF-0F89-384AC36AF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977" y="2598292"/>
            <a:ext cx="2251989" cy="2251989"/>
          </a:xfrm>
          <a:prstGeom prst="rect">
            <a:avLst/>
          </a:prstGeom>
        </p:spPr>
      </p:pic>
      <p:pic>
        <p:nvPicPr>
          <p:cNvPr id="20" name="Picture 19" descr="A diagram of a tree&#10;&#10;Description automatically generated">
            <a:extLst>
              <a:ext uri="{FF2B5EF4-FFF2-40B4-BE49-F238E27FC236}">
                <a16:creationId xmlns:a16="http://schemas.microsoft.com/office/drawing/2014/main" id="{FEAA78CE-6002-ACA1-393A-3919157612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8" t="5532" r="44405" b="2270"/>
          <a:stretch/>
        </p:blipFill>
        <p:spPr>
          <a:xfrm>
            <a:off x="161495" y="144797"/>
            <a:ext cx="708480" cy="5904000"/>
          </a:xfrm>
          <a:prstGeom prst="rect">
            <a:avLst/>
          </a:prstGeom>
        </p:spPr>
      </p:pic>
      <p:pic>
        <p:nvPicPr>
          <p:cNvPr id="21" name="Picture 20" descr="A black and white image of a tree&#10;&#10;Description automatically generated">
            <a:extLst>
              <a:ext uri="{FF2B5EF4-FFF2-40B4-BE49-F238E27FC236}">
                <a16:creationId xmlns:a16="http://schemas.microsoft.com/office/drawing/2014/main" id="{60853F29-23AB-AF2C-25A3-9078A89DAB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3718" r="42667" b="2949"/>
          <a:stretch/>
        </p:blipFill>
        <p:spPr>
          <a:xfrm rot="16200000">
            <a:off x="3394390" y="3374412"/>
            <a:ext cx="963173" cy="60120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D1BB2A-2878-5116-CB64-528A074F3FCB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857983" y="408562"/>
            <a:ext cx="4987706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headEnd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07C3F-AE56-EA3A-D8B6-263593E50E1C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1857983" y="635102"/>
            <a:ext cx="4987035" cy="215859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headEnd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D8E9797-FC11-0A6F-35C7-0F0931096A5D}"/>
              </a:ext>
            </a:extLst>
          </p:cNvPr>
          <p:cNvSpPr/>
          <p:nvPr/>
        </p:nvSpPr>
        <p:spPr>
          <a:xfrm>
            <a:off x="6845689" y="228562"/>
            <a:ext cx="432000" cy="360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3B881C-0343-AFFD-5321-D6732E7DA1E4}"/>
              </a:ext>
            </a:extLst>
          </p:cNvPr>
          <p:cNvSpPr/>
          <p:nvPr/>
        </p:nvSpPr>
        <p:spPr>
          <a:xfrm>
            <a:off x="6845018" y="2613694"/>
            <a:ext cx="432000" cy="360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37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14D7D5-671F-FCCB-3B9E-8CC4D9CD9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1238" r="1602" b="1322"/>
          <a:stretch/>
        </p:blipFill>
        <p:spPr>
          <a:xfrm>
            <a:off x="1060449" y="228562"/>
            <a:ext cx="5549901" cy="5581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BE6AD7-DC2D-B6DA-85D3-8406E4311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1977" y="228562"/>
            <a:ext cx="1848393" cy="2079657"/>
          </a:xfrm>
          <a:prstGeom prst="rect">
            <a:avLst/>
          </a:prstGeom>
        </p:spPr>
      </p:pic>
      <p:pic>
        <p:nvPicPr>
          <p:cNvPr id="14" name="Picture 13" descr="A graph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2FF027A3-5817-A3DF-0F89-384AC36AF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977" y="2598292"/>
            <a:ext cx="2251989" cy="2251989"/>
          </a:xfrm>
          <a:prstGeom prst="rect">
            <a:avLst/>
          </a:prstGeom>
        </p:spPr>
      </p:pic>
      <p:pic>
        <p:nvPicPr>
          <p:cNvPr id="20" name="Picture 19" descr="A diagram of a tree&#10;&#10;Description automatically generated">
            <a:extLst>
              <a:ext uri="{FF2B5EF4-FFF2-40B4-BE49-F238E27FC236}">
                <a16:creationId xmlns:a16="http://schemas.microsoft.com/office/drawing/2014/main" id="{FEAA78CE-6002-ACA1-393A-3919157612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8" t="5532" r="44405" b="2270"/>
          <a:stretch/>
        </p:blipFill>
        <p:spPr>
          <a:xfrm>
            <a:off x="161495" y="144797"/>
            <a:ext cx="708480" cy="5904000"/>
          </a:xfrm>
          <a:prstGeom prst="rect">
            <a:avLst/>
          </a:prstGeom>
        </p:spPr>
      </p:pic>
      <p:pic>
        <p:nvPicPr>
          <p:cNvPr id="21" name="Picture 20" descr="A black and white image of a tree&#10;&#10;Description automatically generated">
            <a:extLst>
              <a:ext uri="{FF2B5EF4-FFF2-40B4-BE49-F238E27FC236}">
                <a16:creationId xmlns:a16="http://schemas.microsoft.com/office/drawing/2014/main" id="{60853F29-23AB-AF2C-25A3-9078A89DAB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3718" r="42667" b="2949"/>
          <a:stretch/>
        </p:blipFill>
        <p:spPr>
          <a:xfrm rot="16200000">
            <a:off x="3394390" y="3374412"/>
            <a:ext cx="963173" cy="60120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D1BB2A-2878-5116-CB64-528A074F3FCB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857983" y="408562"/>
            <a:ext cx="4987706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headEnd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07C3F-AE56-EA3A-D8B6-263593E50E1C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1857983" y="635102"/>
            <a:ext cx="4987035" cy="215859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headEnd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D8E9797-FC11-0A6F-35C7-0F0931096A5D}"/>
              </a:ext>
            </a:extLst>
          </p:cNvPr>
          <p:cNvSpPr/>
          <p:nvPr/>
        </p:nvSpPr>
        <p:spPr>
          <a:xfrm>
            <a:off x="6845689" y="228562"/>
            <a:ext cx="432000" cy="360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3B881C-0343-AFFD-5321-D6732E7DA1E4}"/>
              </a:ext>
            </a:extLst>
          </p:cNvPr>
          <p:cNvSpPr/>
          <p:nvPr/>
        </p:nvSpPr>
        <p:spPr>
          <a:xfrm>
            <a:off x="6845018" y="2613694"/>
            <a:ext cx="432000" cy="360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6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ack and white image of a tree&#10;&#10;Description automatically generated">
            <a:extLst>
              <a:ext uri="{FF2B5EF4-FFF2-40B4-BE49-F238E27FC236}">
                <a16:creationId xmlns:a16="http://schemas.microsoft.com/office/drawing/2014/main" id="{F9DA7A35-9332-153C-793F-1F6C6BC6F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3718" r="42667" b="2949"/>
          <a:stretch/>
        </p:blipFill>
        <p:spPr>
          <a:xfrm rot="16200000">
            <a:off x="2849013" y="-2378247"/>
            <a:ext cx="1025466" cy="6400803"/>
          </a:xfrm>
          <a:prstGeom prst="rect">
            <a:avLst/>
          </a:prstGeom>
        </p:spPr>
      </p:pic>
      <p:pic>
        <p:nvPicPr>
          <p:cNvPr id="3" name="Picture 2" descr="A grid of squares with different colors&#10;&#10;Description automatically generated">
            <a:extLst>
              <a:ext uri="{FF2B5EF4-FFF2-40B4-BE49-F238E27FC236}">
                <a16:creationId xmlns:a16="http://schemas.microsoft.com/office/drawing/2014/main" id="{6640D1E1-E2BC-6538-B8A2-9D60FE0AC2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2184" r="1303" b="1380"/>
          <a:stretch/>
        </p:blipFill>
        <p:spPr>
          <a:xfrm>
            <a:off x="2790497" y="149772"/>
            <a:ext cx="6645166" cy="66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4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Dimmen Chapple</dc:creator>
  <cp:lastModifiedBy>Ellen Dimmen Chapple</cp:lastModifiedBy>
  <cp:revision>7</cp:revision>
  <dcterms:created xsi:type="dcterms:W3CDTF">2023-11-01T15:23:34Z</dcterms:created>
  <dcterms:modified xsi:type="dcterms:W3CDTF">2024-04-18T11:17:08Z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2023-11-01T15:49:03Z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afe6137f-2dbb-4556-b0a5-11a80f193ef6</vt:lpwstr>
  </property>
  <property fmtid="{D5CDD505-2E9C-101B-9397-08002B2CF9AE}" pid="8" name="MSIP_Label_d0484126-3486-41a9-802e-7f1e2277276c_ContentBits">
    <vt:lpwstr>0</vt:lpwstr>
  </property>
</Properties>
</file>