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1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58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2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99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50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2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2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6041A-DE7D-43B3-839C-92A18FA4F53B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7E4DE-A350-4FAF-A3A5-FF3A398B08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2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28A8E-B670-90B8-A89E-AAC1FE086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2" t="29389" r="31798" b="29418"/>
          <a:stretch/>
        </p:blipFill>
        <p:spPr>
          <a:xfrm>
            <a:off x="84300" y="2786743"/>
            <a:ext cx="6689397" cy="71911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291532C-AB1C-4377-D5CA-59E862DC034A}"/>
              </a:ext>
            </a:extLst>
          </p:cNvPr>
          <p:cNvSpPr/>
          <p:nvPr/>
        </p:nvSpPr>
        <p:spPr>
          <a:xfrm>
            <a:off x="1087178" y="3047999"/>
            <a:ext cx="1338943" cy="2590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3EA0D7-9132-CAAC-5E61-C64577D24FD2}"/>
              </a:ext>
            </a:extLst>
          </p:cNvPr>
          <p:cNvSpPr/>
          <p:nvPr/>
        </p:nvSpPr>
        <p:spPr>
          <a:xfrm>
            <a:off x="3439883" y="3047999"/>
            <a:ext cx="1338943" cy="293258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897CCB-FFA2-D1EF-B6C1-0B9F2F214CD2}"/>
              </a:ext>
            </a:extLst>
          </p:cNvPr>
          <p:cNvSpPr/>
          <p:nvPr/>
        </p:nvSpPr>
        <p:spPr>
          <a:xfrm>
            <a:off x="5519057" y="3138365"/>
            <a:ext cx="1338943" cy="2590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F7565-CC9E-DF96-E194-CF2B436F7B8E}"/>
              </a:ext>
            </a:extLst>
          </p:cNvPr>
          <p:cNvSpPr txBox="1"/>
          <p:nvPr/>
        </p:nvSpPr>
        <p:spPr>
          <a:xfrm>
            <a:off x="489856" y="1303531"/>
            <a:ext cx="58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Ultra-conserved clique orthologs: Angiosperm-specific</a:t>
            </a:r>
          </a:p>
        </p:txBody>
      </p:sp>
    </p:spTree>
    <p:extLst>
      <p:ext uri="{BB962C8B-B14F-4D97-AF65-F5344CB8AC3E}">
        <p14:creationId xmlns:p14="http://schemas.microsoft.com/office/powerpoint/2010/main" val="106801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CFC61-4785-8071-33D1-8984D685E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 t="22653" r="32095" b="22106"/>
          <a:stretch/>
        </p:blipFill>
        <p:spPr>
          <a:xfrm>
            <a:off x="255814" y="1984698"/>
            <a:ext cx="6346370" cy="9222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C5F72-F255-F376-A7C0-90FAA52283E2}"/>
              </a:ext>
            </a:extLst>
          </p:cNvPr>
          <p:cNvSpPr txBox="1"/>
          <p:nvPr/>
        </p:nvSpPr>
        <p:spPr>
          <a:xfrm>
            <a:off x="489856" y="1303531"/>
            <a:ext cx="58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Ultra-conserved clique orthologs: Gymnosperm-specific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39813-31A9-A29E-A6AB-45B592190068}"/>
              </a:ext>
            </a:extLst>
          </p:cNvPr>
          <p:cNvSpPr/>
          <p:nvPr/>
        </p:nvSpPr>
        <p:spPr>
          <a:xfrm>
            <a:off x="1404257" y="8454702"/>
            <a:ext cx="1338943" cy="2590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999EF-0737-F174-59C1-140023AF1084}"/>
              </a:ext>
            </a:extLst>
          </p:cNvPr>
          <p:cNvSpPr/>
          <p:nvPr/>
        </p:nvSpPr>
        <p:spPr>
          <a:xfrm>
            <a:off x="3216728" y="8454702"/>
            <a:ext cx="1338943" cy="2590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6D9F79-6709-45EE-0540-F224B929E535}"/>
              </a:ext>
            </a:extLst>
          </p:cNvPr>
          <p:cNvSpPr/>
          <p:nvPr/>
        </p:nvSpPr>
        <p:spPr>
          <a:xfrm>
            <a:off x="5263241" y="8454702"/>
            <a:ext cx="1338943" cy="2590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2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1</cp:revision>
  <dcterms:created xsi:type="dcterms:W3CDTF">2024-03-08T12:05:16Z</dcterms:created>
  <dcterms:modified xsi:type="dcterms:W3CDTF">2024-03-09T18:53:17Z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2024-03-09T18:52:42Z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28980bed-550f-4023-9806-0204916b09ef</vt:lpwstr>
  </property>
  <property fmtid="{D5CDD505-2E9C-101B-9397-08002B2CF9AE}" pid="8" name="MSIP_Label_d0484126-3486-41a9-802e-7f1e2277276c_ContentBits">
    <vt:lpwstr>0</vt:lpwstr>
  </property>
</Properties>
</file>