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4FC9E-C2F3-4339-AD8D-EE57848BD772}" v="140" dt="2024-04-24T07:44:5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0" autoAdjust="0"/>
    <p:restoredTop sz="94660"/>
  </p:normalViewPr>
  <p:slideViewPr>
    <p:cSldViewPr snapToGrid="0">
      <p:cViewPr>
        <p:scale>
          <a:sx n="150" d="100"/>
          <a:sy n="150" d="100"/>
        </p:scale>
        <p:origin x="-6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Dimmen Chapple" userId="d953ebf0-7ceb-4b3e-b59c-b54b62ce2d06" providerId="ADAL" clId="{BF34FC9E-C2F3-4339-AD8D-EE57848BD772}"/>
    <pc:docChg chg="undo custSel addSld delSld modSld sldOrd">
      <pc:chgData name="Ellen Dimmen Chapple" userId="d953ebf0-7ceb-4b3e-b59c-b54b62ce2d06" providerId="ADAL" clId="{BF34FC9E-C2F3-4339-AD8D-EE57848BD772}" dt="2024-04-24T07:45:16.183" v="963" actId="20577"/>
      <pc:docMkLst>
        <pc:docMk/>
      </pc:docMkLst>
      <pc:sldChg chg="modSp mod">
        <pc:chgData name="Ellen Dimmen Chapple" userId="d953ebf0-7ceb-4b3e-b59c-b54b62ce2d06" providerId="ADAL" clId="{BF34FC9E-C2F3-4339-AD8D-EE57848BD772}" dt="2024-04-14T10:47:47.158" v="305" actId="1076"/>
        <pc:sldMkLst>
          <pc:docMk/>
          <pc:sldMk cId="3182311118" sldId="257"/>
        </pc:sldMkLst>
        <pc:grpChg chg="mod">
          <ac:chgData name="Ellen Dimmen Chapple" userId="d953ebf0-7ceb-4b3e-b59c-b54b62ce2d06" providerId="ADAL" clId="{BF34FC9E-C2F3-4339-AD8D-EE57848BD772}" dt="2024-04-14T10:47:47.158" v="305" actId="1076"/>
          <ac:grpSpMkLst>
            <pc:docMk/>
            <pc:sldMk cId="3182311118" sldId="257"/>
            <ac:grpSpMk id="11" creationId="{591FB75A-6732-416D-026C-107E31DCE7D4}"/>
          </ac:grpSpMkLst>
        </pc:grpChg>
      </pc:sldChg>
      <pc:sldChg chg="addSp delSp modSp add mod">
        <pc:chgData name="Ellen Dimmen Chapple" userId="d953ebf0-7ceb-4b3e-b59c-b54b62ce2d06" providerId="ADAL" clId="{BF34FC9E-C2F3-4339-AD8D-EE57848BD772}" dt="2024-04-14T10:53:50.404" v="315" actId="478"/>
        <pc:sldMkLst>
          <pc:docMk/>
          <pc:sldMk cId="574465675" sldId="258"/>
        </pc:sldMkLst>
        <pc:grpChg chg="add del mod">
          <ac:chgData name="Ellen Dimmen Chapple" userId="d953ebf0-7ceb-4b3e-b59c-b54b62ce2d06" providerId="ADAL" clId="{BF34FC9E-C2F3-4339-AD8D-EE57848BD772}" dt="2024-04-14T10:47:23.175" v="302" actId="478"/>
          <ac:grpSpMkLst>
            <pc:docMk/>
            <pc:sldMk cId="574465675" sldId="258"/>
            <ac:grpSpMk id="3" creationId="{84D066BB-C47A-C8E6-9A60-05A1A7DC0152}"/>
          </ac:grpSpMkLst>
        </pc:grpChg>
        <pc:grpChg chg="mod">
          <ac:chgData name="Ellen Dimmen Chapple" userId="d953ebf0-7ceb-4b3e-b59c-b54b62ce2d06" providerId="ADAL" clId="{BF34FC9E-C2F3-4339-AD8D-EE57848BD772}" dt="2024-04-14T10:47:16.064" v="298"/>
          <ac:grpSpMkLst>
            <pc:docMk/>
            <pc:sldMk cId="574465675" sldId="258"/>
            <ac:grpSpMk id="10" creationId="{B0099E35-7ABD-F50A-6E89-6630423F2127}"/>
          </ac:grpSpMkLst>
        </pc:grpChg>
        <pc:grpChg chg="del">
          <ac:chgData name="Ellen Dimmen Chapple" userId="d953ebf0-7ceb-4b3e-b59c-b54b62ce2d06" providerId="ADAL" clId="{BF34FC9E-C2F3-4339-AD8D-EE57848BD772}" dt="2024-04-09T09:08:42.760" v="1" actId="478"/>
          <ac:grpSpMkLst>
            <pc:docMk/>
            <pc:sldMk cId="574465675" sldId="258"/>
            <ac:grpSpMk id="11" creationId="{591FB75A-6732-416D-026C-107E31DCE7D4}"/>
          </ac:grpSpMkLst>
        </pc:grpChg>
        <pc:grpChg chg="add del mod">
          <ac:chgData name="Ellen Dimmen Chapple" userId="d953ebf0-7ceb-4b3e-b59c-b54b62ce2d06" providerId="ADAL" clId="{BF34FC9E-C2F3-4339-AD8D-EE57848BD772}" dt="2024-04-12T07:01:31.337" v="69" actId="165"/>
          <ac:grpSpMkLst>
            <pc:docMk/>
            <pc:sldMk cId="574465675" sldId="258"/>
            <ac:grpSpMk id="12" creationId="{36363715-7FA3-A8E6-7A3F-E9608EA5DBD4}"/>
          </ac:grpSpMkLst>
        </pc:grpChg>
        <pc:grpChg chg="add mod">
          <ac:chgData name="Ellen Dimmen Chapple" userId="d953ebf0-7ceb-4b3e-b59c-b54b62ce2d06" providerId="ADAL" clId="{BF34FC9E-C2F3-4339-AD8D-EE57848BD772}" dt="2024-04-12T07:04:16.904" v="100" actId="164"/>
          <ac:grpSpMkLst>
            <pc:docMk/>
            <pc:sldMk cId="574465675" sldId="258"/>
            <ac:grpSpMk id="13" creationId="{7BEB3ECA-E1E1-9A04-6257-FBEF97348376}"/>
          </ac:grpSpMkLst>
        </pc:grpChg>
        <pc:grpChg chg="mod">
          <ac:chgData name="Ellen Dimmen Chapple" userId="d953ebf0-7ceb-4b3e-b59c-b54b62ce2d06" providerId="ADAL" clId="{BF34FC9E-C2F3-4339-AD8D-EE57848BD772}" dt="2024-04-12T07:34:13.065" v="136"/>
          <ac:grpSpMkLst>
            <pc:docMk/>
            <pc:sldMk cId="574465675" sldId="258"/>
            <ac:grpSpMk id="25" creationId="{93E4D544-7A86-E259-FECA-525C56E2E556}"/>
          </ac:grpSpMkLst>
        </pc:grpChg>
        <pc:grpChg chg="add mod">
          <ac:chgData name="Ellen Dimmen Chapple" userId="d953ebf0-7ceb-4b3e-b59c-b54b62ce2d06" providerId="ADAL" clId="{BF34FC9E-C2F3-4339-AD8D-EE57848BD772}" dt="2024-04-14T10:47:18.672" v="300" actId="1076"/>
          <ac:grpSpMkLst>
            <pc:docMk/>
            <pc:sldMk cId="574465675" sldId="258"/>
            <ac:grpSpMk id="26" creationId="{F0F597BE-97A4-99E2-995D-6FE209722F35}"/>
          </ac:grpSpMkLst>
        </pc:grpChg>
        <pc:grpChg chg="add del mod">
          <ac:chgData name="Ellen Dimmen Chapple" userId="d953ebf0-7ceb-4b3e-b59c-b54b62ce2d06" providerId="ADAL" clId="{BF34FC9E-C2F3-4339-AD8D-EE57848BD772}" dt="2024-04-14T10:53:50.404" v="315" actId="478"/>
          <ac:grpSpMkLst>
            <pc:docMk/>
            <pc:sldMk cId="574465675" sldId="258"/>
            <ac:grpSpMk id="31" creationId="{A6D84776-E9BC-AE84-4099-06EC1FE0EC82}"/>
          </ac:grpSpMkLst>
        </pc:grpChg>
        <pc:grpChg chg="mod">
          <ac:chgData name="Ellen Dimmen Chapple" userId="d953ebf0-7ceb-4b3e-b59c-b54b62ce2d06" providerId="ADAL" clId="{BF34FC9E-C2F3-4339-AD8D-EE57848BD772}" dt="2024-04-14T10:47:28.861" v="303"/>
          <ac:grpSpMkLst>
            <pc:docMk/>
            <pc:sldMk cId="574465675" sldId="258"/>
            <ac:grpSpMk id="38" creationId="{4C65FF5A-7CCD-3240-7D4E-AE3D0B165120}"/>
          </ac:grpSpMkLst>
        </pc:grpChg>
        <pc:picChg chg="add del mod topLvl modCrop">
          <ac:chgData name="Ellen Dimmen Chapple" userId="d953ebf0-7ceb-4b3e-b59c-b54b62ce2d06" providerId="ADAL" clId="{BF34FC9E-C2F3-4339-AD8D-EE57848BD772}" dt="2024-04-12T07:34:12.406" v="135" actId="478"/>
          <ac:picMkLst>
            <pc:docMk/>
            <pc:sldMk cId="574465675" sldId="258"/>
            <ac:picMk id="2" creationId="{FE26A221-EDC6-19C6-45AF-1444E70C8150}"/>
          </ac:picMkLst>
        </pc:picChg>
        <pc:picChg chg="add del mod topLvl modCrop">
          <ac:chgData name="Ellen Dimmen Chapple" userId="d953ebf0-7ceb-4b3e-b59c-b54b62ce2d06" providerId="ADAL" clId="{BF34FC9E-C2F3-4339-AD8D-EE57848BD772}" dt="2024-04-12T07:34:12.406" v="135" actId="478"/>
          <ac:picMkLst>
            <pc:docMk/>
            <pc:sldMk cId="574465675" sldId="258"/>
            <ac:picMk id="3" creationId="{89492E06-3473-2CDC-08C0-68E6524A229D}"/>
          </ac:picMkLst>
        </pc:picChg>
        <pc:picChg chg="add del mod topLvl modCrop">
          <ac:chgData name="Ellen Dimmen Chapple" userId="d953ebf0-7ceb-4b3e-b59c-b54b62ce2d06" providerId="ADAL" clId="{BF34FC9E-C2F3-4339-AD8D-EE57848BD772}" dt="2024-04-12T07:34:12.406" v="135" actId="478"/>
          <ac:picMkLst>
            <pc:docMk/>
            <pc:sldMk cId="574465675" sldId="258"/>
            <ac:picMk id="4" creationId="{A6815F20-8722-8EF2-E54B-C591ECA19DE6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4" creationId="{A93E4AF2-1300-1570-F8DB-34A2CE338515}"/>
          </ac:picMkLst>
        </pc:picChg>
        <pc:picChg chg="add del mod topLvl modCrop">
          <ac:chgData name="Ellen Dimmen Chapple" userId="d953ebf0-7ceb-4b3e-b59c-b54b62ce2d06" providerId="ADAL" clId="{BF34FC9E-C2F3-4339-AD8D-EE57848BD772}" dt="2024-04-12T07:34:12.406" v="135" actId="478"/>
          <ac:picMkLst>
            <pc:docMk/>
            <pc:sldMk cId="574465675" sldId="258"/>
            <ac:picMk id="5" creationId="{89492E06-3473-2CDC-08C0-68E6524A229D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5" creationId="{AAE08E43-1F04-3543-83EA-BB2E5D6E8E0D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6" creationId="{1250717B-48BF-32EA-3C27-D55A59A1AE3F}"/>
          </ac:picMkLst>
        </pc:picChg>
        <pc:picChg chg="add del mod topLvl modCrop">
          <ac:chgData name="Ellen Dimmen Chapple" userId="d953ebf0-7ceb-4b3e-b59c-b54b62ce2d06" providerId="ADAL" clId="{BF34FC9E-C2F3-4339-AD8D-EE57848BD772}" dt="2024-04-12T07:34:12.406" v="135" actId="478"/>
          <ac:picMkLst>
            <pc:docMk/>
            <pc:sldMk cId="574465675" sldId="258"/>
            <ac:picMk id="6" creationId="{D276D016-F295-0F0B-C826-3EFE81867589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7" creationId="{0A6902B9-3F61-6A52-2F3D-C38813D0C8B3}"/>
          </ac:picMkLst>
        </pc:picChg>
        <pc:picChg chg="add del mod topLvl modCrop">
          <ac:chgData name="Ellen Dimmen Chapple" userId="d953ebf0-7ceb-4b3e-b59c-b54b62ce2d06" providerId="ADAL" clId="{BF34FC9E-C2F3-4339-AD8D-EE57848BD772}" dt="2024-04-12T07:34:12.406" v="135" actId="478"/>
          <ac:picMkLst>
            <pc:docMk/>
            <pc:sldMk cId="574465675" sldId="258"/>
            <ac:picMk id="7" creationId="{D34B97D3-2BE4-2EF3-BB10-DA4BF5019023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8" creationId="{DFA586C4-CF81-904A-18C3-725772C61EF5}"/>
          </ac:picMkLst>
        </pc:picChg>
        <pc:picChg chg="add mod">
          <ac:chgData name="Ellen Dimmen Chapple" userId="d953ebf0-7ceb-4b3e-b59c-b54b62ce2d06" providerId="ADAL" clId="{BF34FC9E-C2F3-4339-AD8D-EE57848BD772}" dt="2024-04-12T07:00:56.154" v="66" actId="571"/>
          <ac:picMkLst>
            <pc:docMk/>
            <pc:sldMk cId="574465675" sldId="258"/>
            <ac:picMk id="8" creationId="{ED840112-72E0-D428-AE68-B54F50FD7AA9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9" creationId="{433BF844-622D-8EB7-AB7D-AC670153DF68}"/>
          </ac:picMkLst>
        </pc:picChg>
        <pc:picChg chg="add mod">
          <ac:chgData name="Ellen Dimmen Chapple" userId="d953ebf0-7ceb-4b3e-b59c-b54b62ce2d06" providerId="ADAL" clId="{BF34FC9E-C2F3-4339-AD8D-EE57848BD772}" dt="2024-04-12T07:00:56.154" v="66" actId="571"/>
          <ac:picMkLst>
            <pc:docMk/>
            <pc:sldMk cId="574465675" sldId="258"/>
            <ac:picMk id="9" creationId="{C7AC3C26-4556-2713-DBE0-C0A1A9D529D7}"/>
          </ac:picMkLst>
        </pc:picChg>
        <pc:picChg chg="add mod">
          <ac:chgData name="Ellen Dimmen Chapple" userId="d953ebf0-7ceb-4b3e-b59c-b54b62ce2d06" providerId="ADAL" clId="{BF34FC9E-C2F3-4339-AD8D-EE57848BD772}" dt="2024-04-12T07:00:56.154" v="66" actId="571"/>
          <ac:picMkLst>
            <pc:docMk/>
            <pc:sldMk cId="574465675" sldId="258"/>
            <ac:picMk id="10" creationId="{6F47D8B0-17BC-581D-029C-A14B2101149C}"/>
          </ac:picMkLst>
        </pc:picChg>
        <pc:picChg chg="add mod">
          <ac:chgData name="Ellen Dimmen Chapple" userId="d953ebf0-7ceb-4b3e-b59c-b54b62ce2d06" providerId="ADAL" clId="{BF34FC9E-C2F3-4339-AD8D-EE57848BD772}" dt="2024-04-12T07:00:56.154" v="66" actId="571"/>
          <ac:picMkLst>
            <pc:docMk/>
            <pc:sldMk cId="574465675" sldId="258"/>
            <ac:picMk id="11" creationId="{28E4162B-8EC8-C5FD-4D85-D6655610694C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11" creationId="{DBC9786C-3D9B-26B5-7DF9-A11E207BF83F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12" creationId="{733C3709-510E-32F9-E1DD-314CE2D061AB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13" creationId="{24243790-52FD-C054-6880-8BD8954D22C4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14" creationId="{7F0D94E2-C8FA-7D45-29B3-402EC523999F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15" creationId="{30776DF7-100A-89A2-318E-BD3015D7338E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16" creationId="{7E192E0A-7B19-E88E-2CCC-5F10B70C250C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17" creationId="{287C1E36-E67E-55BA-3ACB-F0341E0ADBDB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18" creationId="{9D85F058-A6B1-4023-2229-347C33F7C2DA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19" creationId="{808BD9A4-BDEA-03B0-7DA1-EDF49670F444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20" creationId="{878B052C-02CA-FA02-6E5E-28566ECDE068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21" creationId="{8C31932E-63AD-79DE-CC6F-6D14D3DD3FF5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22" creationId="{C7EA5C38-B241-CA09-6666-C916FFE00E76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23" creationId="{4F812EBB-599B-BCCF-7B03-2BADB1E4ECF4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24" creationId="{1D2BF7F6-2F2E-66A4-5861-417DC4CCADB8}"/>
          </ac:picMkLst>
        </pc:picChg>
        <pc:picChg chg="mod">
          <ac:chgData name="Ellen Dimmen Chapple" userId="d953ebf0-7ceb-4b3e-b59c-b54b62ce2d06" providerId="ADAL" clId="{BF34FC9E-C2F3-4339-AD8D-EE57848BD772}" dt="2024-04-12T07:34:13.065" v="136"/>
          <ac:picMkLst>
            <pc:docMk/>
            <pc:sldMk cId="574465675" sldId="258"/>
            <ac:picMk id="27" creationId="{CB18B87D-1F2B-DAB1-D254-D1375652FA21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28" creationId="{674BE8B7-6361-91D7-770C-6B09A7EA8854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29" creationId="{2DB378B0-DBD0-6DE5-B808-533C5D248F9D}"/>
          </ac:picMkLst>
        </pc:picChg>
        <pc:picChg chg="mod">
          <ac:chgData name="Ellen Dimmen Chapple" userId="d953ebf0-7ceb-4b3e-b59c-b54b62ce2d06" providerId="ADAL" clId="{BF34FC9E-C2F3-4339-AD8D-EE57848BD772}" dt="2024-04-14T10:47:16.064" v="298"/>
          <ac:picMkLst>
            <pc:docMk/>
            <pc:sldMk cId="574465675" sldId="258"/>
            <ac:picMk id="30" creationId="{07EAB260-23D5-8D0D-0286-F956C62B7B01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32" creationId="{5DB86AEF-C9E9-74FD-5CE0-FD3497CFAB8C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33" creationId="{E47FA7AA-1155-BB76-FB20-CB8D81A76D16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34" creationId="{9DF1F2F9-E2EB-417C-6862-11F25CDD8F4F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35" creationId="{39B3F908-421E-F4E5-5EC8-060BEAC707DF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36" creationId="{D4E9BD0E-617B-5687-701B-EAE56688D853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37" creationId="{238E351B-6BA4-2687-DCD7-CD17BA99655C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39" creationId="{00F7B594-0659-8784-F3E8-DAE15092ADA2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40" creationId="{39DD4A31-9A58-AA91-04CB-4C2BD8FC425A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41" creationId="{A45A0D31-920E-E7F1-8220-1A82475BB033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42" creationId="{5F087F46-DFC2-3351-7E28-36310DCB5ABE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43" creationId="{8470DFF2-9699-769B-F44F-33866AB7349D}"/>
          </ac:picMkLst>
        </pc:picChg>
        <pc:picChg chg="mod">
          <ac:chgData name="Ellen Dimmen Chapple" userId="d953ebf0-7ceb-4b3e-b59c-b54b62ce2d06" providerId="ADAL" clId="{BF34FC9E-C2F3-4339-AD8D-EE57848BD772}" dt="2024-04-14T10:47:28.861" v="303"/>
          <ac:picMkLst>
            <pc:docMk/>
            <pc:sldMk cId="574465675" sldId="258"/>
            <ac:picMk id="44" creationId="{9C3EAC0E-FFBB-2FC0-FC6D-65DDD978F762}"/>
          </ac:picMkLst>
        </pc:picChg>
        <pc:cxnChg chg="add mod">
          <ac:chgData name="Ellen Dimmen Chapple" userId="d953ebf0-7ceb-4b3e-b59c-b54b62ce2d06" providerId="ADAL" clId="{BF34FC9E-C2F3-4339-AD8D-EE57848BD772}" dt="2024-04-14T10:46:17.864" v="297" actId="1076"/>
          <ac:cxnSpMkLst>
            <pc:docMk/>
            <pc:sldMk cId="574465675" sldId="258"/>
            <ac:cxnSpMk id="2" creationId="{82975E2B-A60E-D68D-4C4D-A97327767715}"/>
          </ac:cxnSpMkLst>
        </pc:cxnChg>
      </pc:sldChg>
      <pc:sldChg chg="addSp delSp modSp add mod ord">
        <pc:chgData name="Ellen Dimmen Chapple" userId="d953ebf0-7ceb-4b3e-b59c-b54b62ce2d06" providerId="ADAL" clId="{BF34FC9E-C2F3-4339-AD8D-EE57848BD772}" dt="2024-04-24T07:45:16.183" v="963" actId="20577"/>
        <pc:sldMkLst>
          <pc:docMk/>
          <pc:sldMk cId="4182469638" sldId="259"/>
        </pc:sldMkLst>
        <pc:spChg chg="add mod">
          <ac:chgData name="Ellen Dimmen Chapple" userId="d953ebf0-7ceb-4b3e-b59c-b54b62ce2d06" providerId="ADAL" clId="{BF34FC9E-C2F3-4339-AD8D-EE57848BD772}" dt="2024-04-24T07:43:39.878" v="923" actId="20577"/>
          <ac:spMkLst>
            <pc:docMk/>
            <pc:sldMk cId="4182469638" sldId="259"/>
            <ac:spMk id="45" creationId="{5B4B1F3F-8777-E89B-B5C7-BA947BA3F21E}"/>
          </ac:spMkLst>
        </pc:spChg>
        <pc:spChg chg="add mod">
          <ac:chgData name="Ellen Dimmen Chapple" userId="d953ebf0-7ceb-4b3e-b59c-b54b62ce2d06" providerId="ADAL" clId="{BF34FC9E-C2F3-4339-AD8D-EE57848BD772}" dt="2024-04-24T07:43:48.847" v="928" actId="6549"/>
          <ac:spMkLst>
            <pc:docMk/>
            <pc:sldMk cId="4182469638" sldId="259"/>
            <ac:spMk id="46" creationId="{8B32CCEB-4D60-BC47-85DB-572584E42A8B}"/>
          </ac:spMkLst>
        </pc:spChg>
        <pc:spChg chg="add mod">
          <ac:chgData name="Ellen Dimmen Chapple" userId="d953ebf0-7ceb-4b3e-b59c-b54b62ce2d06" providerId="ADAL" clId="{BF34FC9E-C2F3-4339-AD8D-EE57848BD772}" dt="2024-04-24T07:44:26.912" v="942" actId="6549"/>
          <ac:spMkLst>
            <pc:docMk/>
            <pc:sldMk cId="4182469638" sldId="259"/>
            <ac:spMk id="47" creationId="{70A03B7D-873C-322A-594B-88874EE8C553}"/>
          </ac:spMkLst>
        </pc:spChg>
        <pc:spChg chg="add mod">
          <ac:chgData name="Ellen Dimmen Chapple" userId="d953ebf0-7ceb-4b3e-b59c-b54b62ce2d06" providerId="ADAL" clId="{BF34FC9E-C2F3-4339-AD8D-EE57848BD772}" dt="2024-04-24T07:44:39.823" v="945" actId="20577"/>
          <ac:spMkLst>
            <pc:docMk/>
            <pc:sldMk cId="4182469638" sldId="259"/>
            <ac:spMk id="48" creationId="{9B1347F6-65A3-7602-E4D6-94E51B319252}"/>
          </ac:spMkLst>
        </pc:spChg>
        <pc:spChg chg="add mod">
          <ac:chgData name="Ellen Dimmen Chapple" userId="d953ebf0-7ceb-4b3e-b59c-b54b62ce2d06" providerId="ADAL" clId="{BF34FC9E-C2F3-4339-AD8D-EE57848BD772}" dt="2024-04-24T07:44:51.815" v="949" actId="6549"/>
          <ac:spMkLst>
            <pc:docMk/>
            <pc:sldMk cId="4182469638" sldId="259"/>
            <ac:spMk id="49" creationId="{972410B4-B7F8-3ECE-5670-F8F49AE559E3}"/>
          </ac:spMkLst>
        </pc:spChg>
        <pc:spChg chg="add mod">
          <ac:chgData name="Ellen Dimmen Chapple" userId="d953ebf0-7ceb-4b3e-b59c-b54b62ce2d06" providerId="ADAL" clId="{BF34FC9E-C2F3-4339-AD8D-EE57848BD772}" dt="2024-04-24T07:45:16.183" v="963" actId="20577"/>
          <ac:spMkLst>
            <pc:docMk/>
            <pc:sldMk cId="4182469638" sldId="259"/>
            <ac:spMk id="50" creationId="{AECC84C2-A53E-9951-64DB-D993071449CD}"/>
          </ac:spMkLst>
        </pc:spChg>
        <pc:grpChg chg="add mod">
          <ac:chgData name="Ellen Dimmen Chapple" userId="d953ebf0-7ceb-4b3e-b59c-b54b62ce2d06" providerId="ADAL" clId="{BF34FC9E-C2F3-4339-AD8D-EE57848BD772}" dt="2024-04-12T07:01:10.739" v="68"/>
          <ac:grpSpMkLst>
            <pc:docMk/>
            <pc:sldMk cId="4182469638" sldId="259"/>
            <ac:grpSpMk id="5" creationId="{1430F21B-E20E-9FE7-0266-1A1A82882297}"/>
          </ac:grpSpMkLst>
        </pc:grpChg>
        <pc:grpChg chg="add del mod ord">
          <ac:chgData name="Ellen Dimmen Chapple" userId="d953ebf0-7ceb-4b3e-b59c-b54b62ce2d06" providerId="ADAL" clId="{BF34FC9E-C2F3-4339-AD8D-EE57848BD772}" dt="2024-04-14T10:48:39.469" v="313" actId="478"/>
          <ac:grpSpMkLst>
            <pc:docMk/>
            <pc:sldMk cId="4182469638" sldId="259"/>
            <ac:grpSpMk id="21" creationId="{6A263650-6ABB-A94E-3EB7-585499883275}"/>
          </ac:grpSpMkLst>
        </pc:grpChg>
        <pc:grpChg chg="add mod">
          <ac:chgData name="Ellen Dimmen Chapple" userId="d953ebf0-7ceb-4b3e-b59c-b54b62ce2d06" providerId="ADAL" clId="{BF34FC9E-C2F3-4339-AD8D-EE57848BD772}" dt="2024-04-12T07:06:47.809" v="121" actId="164"/>
          <ac:grpSpMkLst>
            <pc:docMk/>
            <pc:sldMk cId="4182469638" sldId="259"/>
            <ac:grpSpMk id="24" creationId="{A736318B-70E3-D9FD-277B-5E08EBF1D348}"/>
          </ac:grpSpMkLst>
        </pc:grpChg>
        <pc:grpChg chg="add mod">
          <ac:chgData name="Ellen Dimmen Chapple" userId="d953ebf0-7ceb-4b3e-b59c-b54b62ce2d06" providerId="ADAL" clId="{BF34FC9E-C2F3-4339-AD8D-EE57848BD772}" dt="2024-04-12T07:08:22.553" v="133" actId="164"/>
          <ac:grpSpMkLst>
            <pc:docMk/>
            <pc:sldMk cId="4182469638" sldId="259"/>
            <ac:grpSpMk id="25" creationId="{93E4D544-7A86-E259-FECA-525C56E2E556}"/>
          </ac:grpSpMkLst>
        </pc:grpChg>
        <pc:grpChg chg="add del mod">
          <ac:chgData name="Ellen Dimmen Chapple" userId="d953ebf0-7ceb-4b3e-b59c-b54b62ce2d06" providerId="ADAL" clId="{BF34FC9E-C2F3-4339-AD8D-EE57848BD772}" dt="2024-04-12T07:34:07.501" v="134" actId="21"/>
          <ac:grpSpMkLst>
            <pc:docMk/>
            <pc:sldMk cId="4182469638" sldId="259"/>
            <ac:grpSpMk id="26" creationId="{F0F597BE-97A4-99E2-995D-6FE209722F35}"/>
          </ac:grpSpMkLst>
        </pc:grpChg>
        <pc:grpChg chg="add del mod">
          <ac:chgData name="Ellen Dimmen Chapple" userId="d953ebf0-7ceb-4b3e-b59c-b54b62ce2d06" providerId="ADAL" clId="{BF34FC9E-C2F3-4339-AD8D-EE57848BD772}" dt="2024-04-14T10:26:02.315" v="178" actId="478"/>
          <ac:grpSpMkLst>
            <pc:docMk/>
            <pc:sldMk cId="4182469638" sldId="259"/>
            <ac:grpSpMk id="34" creationId="{E3BC760A-5E57-3948-A2DC-31BEE7C3F3B8}"/>
          </ac:grpSpMkLst>
        </pc:grpChg>
        <pc:grpChg chg="mod">
          <ac:chgData name="Ellen Dimmen Chapple" userId="d953ebf0-7ceb-4b3e-b59c-b54b62ce2d06" providerId="ADAL" clId="{BF34FC9E-C2F3-4339-AD8D-EE57848BD772}" dt="2024-04-14T10:48:07.454" v="306"/>
          <ac:grpSpMkLst>
            <pc:docMk/>
            <pc:sldMk cId="4182469638" sldId="259"/>
            <ac:grpSpMk id="35" creationId="{E8A71BBC-832F-1DAD-D861-F6F434010EFD}"/>
          </ac:grpSpMkLst>
        </pc:grpChg>
        <pc:picChg chg="add del mod modCrop">
          <ac:chgData name="Ellen Dimmen Chapple" userId="d953ebf0-7ceb-4b3e-b59c-b54b62ce2d06" providerId="ADAL" clId="{BF34FC9E-C2F3-4339-AD8D-EE57848BD772}" dt="2024-04-11T14:07:57.352" v="39" actId="21"/>
          <ac:picMkLst>
            <pc:docMk/>
            <pc:sldMk cId="4182469638" sldId="259"/>
            <ac:picMk id="2" creationId="{D276D016-F295-0F0B-C826-3EFE81867589}"/>
          </ac:picMkLst>
        </pc:picChg>
        <pc:picChg chg="del mod modCrop">
          <ac:chgData name="Ellen Dimmen Chapple" userId="d953ebf0-7ceb-4b3e-b59c-b54b62ce2d06" providerId="ADAL" clId="{BF34FC9E-C2F3-4339-AD8D-EE57848BD772}" dt="2024-04-11T14:07:57.352" v="39" actId="21"/>
          <ac:picMkLst>
            <pc:docMk/>
            <pc:sldMk cId="4182469638" sldId="259"/>
            <ac:picMk id="3" creationId="{89492E06-3473-2CDC-08C0-68E6524A229D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3" creationId="{A975D990-D9CC-F5B1-05DC-4AECF7E3B8F5}"/>
          </ac:picMkLst>
        </pc:picChg>
        <pc:picChg chg="add del mod modCrop">
          <ac:chgData name="Ellen Dimmen Chapple" userId="d953ebf0-7ceb-4b3e-b59c-b54b62ce2d06" providerId="ADAL" clId="{BF34FC9E-C2F3-4339-AD8D-EE57848BD772}" dt="2024-04-11T14:07:57.352" v="39" actId="21"/>
          <ac:picMkLst>
            <pc:docMk/>
            <pc:sldMk cId="4182469638" sldId="259"/>
            <ac:picMk id="4" creationId="{D34B97D3-2BE4-2EF3-BB10-DA4BF5019023}"/>
          </ac:picMkLst>
        </pc:picChg>
        <pc:picChg chg="add mod modCrop">
          <ac:chgData name="Ellen Dimmen Chapple" userId="d953ebf0-7ceb-4b3e-b59c-b54b62ce2d06" providerId="ADAL" clId="{BF34FC9E-C2F3-4339-AD8D-EE57848BD772}" dt="2024-04-24T07:40:28.703" v="876" actId="732"/>
          <ac:picMkLst>
            <pc:docMk/>
            <pc:sldMk cId="4182469638" sldId="259"/>
            <ac:picMk id="4" creationId="{E776506C-4615-24DB-6B54-12B871F89B31}"/>
          </ac:picMkLst>
        </pc:picChg>
        <pc:picChg chg="add del mod">
          <ac:chgData name="Ellen Dimmen Chapple" userId="d953ebf0-7ceb-4b3e-b59c-b54b62ce2d06" providerId="ADAL" clId="{BF34FC9E-C2F3-4339-AD8D-EE57848BD772}" dt="2024-04-14T10:26:12.422" v="184" actId="478"/>
          <ac:picMkLst>
            <pc:docMk/>
            <pc:sldMk cId="4182469638" sldId="259"/>
            <ac:picMk id="4" creationId="{EAAE803A-D7EF-7CB7-8316-C3CE97AC4CB4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5" creationId="{88A8ADF8-68C7-C3D5-251B-C78B610FA74C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6" creationId="{3145403E-D9DD-ED93-82B4-C65ADCC67E9F}"/>
          </ac:picMkLst>
        </pc:picChg>
        <pc:picChg chg="mod">
          <ac:chgData name="Ellen Dimmen Chapple" userId="d953ebf0-7ceb-4b3e-b59c-b54b62ce2d06" providerId="ADAL" clId="{BF34FC9E-C2F3-4339-AD8D-EE57848BD772}" dt="2024-04-12T07:01:10.739" v="68"/>
          <ac:picMkLst>
            <pc:docMk/>
            <pc:sldMk cId="4182469638" sldId="259"/>
            <ac:picMk id="6" creationId="{8FC052AA-D016-9D82-6526-1ABD704F685F}"/>
          </ac:picMkLst>
        </pc:picChg>
        <pc:picChg chg="mod">
          <ac:chgData name="Ellen Dimmen Chapple" userId="d953ebf0-7ceb-4b3e-b59c-b54b62ce2d06" providerId="ADAL" clId="{BF34FC9E-C2F3-4339-AD8D-EE57848BD772}" dt="2024-04-12T07:01:10.739" v="68"/>
          <ac:picMkLst>
            <pc:docMk/>
            <pc:sldMk cId="4182469638" sldId="259"/>
            <ac:picMk id="7" creationId="{0C81A351-7E2F-5024-EC5C-ED40FC7F7BCB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7" creationId="{5ED0A876-C791-BA1E-C69B-1ABFE186CCE4}"/>
          </ac:picMkLst>
        </pc:picChg>
        <pc:picChg chg="mod">
          <ac:chgData name="Ellen Dimmen Chapple" userId="d953ebf0-7ceb-4b3e-b59c-b54b62ce2d06" providerId="ADAL" clId="{BF34FC9E-C2F3-4339-AD8D-EE57848BD772}" dt="2024-04-12T07:01:10.739" v="68"/>
          <ac:picMkLst>
            <pc:docMk/>
            <pc:sldMk cId="4182469638" sldId="259"/>
            <ac:picMk id="8" creationId="{8611CCA0-48FD-A7DE-43F5-6818BB662A40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8" creationId="{A6D4DD2F-5551-1840-FB9A-2E7D501A2C85}"/>
          </ac:picMkLst>
        </pc:picChg>
        <pc:picChg chg="mod">
          <ac:chgData name="Ellen Dimmen Chapple" userId="d953ebf0-7ceb-4b3e-b59c-b54b62ce2d06" providerId="ADAL" clId="{BF34FC9E-C2F3-4339-AD8D-EE57848BD772}" dt="2024-04-12T07:01:10.739" v="68"/>
          <ac:picMkLst>
            <pc:docMk/>
            <pc:sldMk cId="4182469638" sldId="259"/>
            <ac:picMk id="9" creationId="{D579E9BE-3AC5-81FC-7F8A-ED085799B17D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9" creationId="{E7617CB5-B2C5-6A23-A4DB-8D70460BC7FE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10" creationId="{78FEDCD7-9642-674C-39C2-133A50CA7F4F}"/>
          </ac:picMkLst>
        </pc:picChg>
        <pc:picChg chg="mod">
          <ac:chgData name="Ellen Dimmen Chapple" userId="d953ebf0-7ceb-4b3e-b59c-b54b62ce2d06" providerId="ADAL" clId="{BF34FC9E-C2F3-4339-AD8D-EE57848BD772}" dt="2024-04-12T07:01:10.739" v="68"/>
          <ac:picMkLst>
            <pc:docMk/>
            <pc:sldMk cId="4182469638" sldId="259"/>
            <ac:picMk id="10" creationId="{BEFA98DC-E313-322B-E62E-8DF6881522DA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11" creationId="{1CA1063E-6905-F693-5865-0984556EF0F9}"/>
          </ac:picMkLst>
        </pc:picChg>
        <pc:picChg chg="mod">
          <ac:chgData name="Ellen Dimmen Chapple" userId="d953ebf0-7ceb-4b3e-b59c-b54b62ce2d06" providerId="ADAL" clId="{BF34FC9E-C2F3-4339-AD8D-EE57848BD772}" dt="2024-04-12T07:01:10.739" v="68"/>
          <ac:picMkLst>
            <pc:docMk/>
            <pc:sldMk cId="4182469638" sldId="259"/>
            <ac:picMk id="11" creationId="{D21D89CC-DE32-B4BB-92B6-425EEF2F1B86}"/>
          </ac:picMkLst>
        </pc:picChg>
        <pc:picChg chg="add mod modCrop">
          <ac:chgData name="Ellen Dimmen Chapple" userId="d953ebf0-7ceb-4b3e-b59c-b54b62ce2d06" providerId="ADAL" clId="{BF34FC9E-C2F3-4339-AD8D-EE57848BD772}" dt="2024-04-12T07:08:22.553" v="133" actId="164"/>
          <ac:picMkLst>
            <pc:docMk/>
            <pc:sldMk cId="4182469638" sldId="259"/>
            <ac:picMk id="12" creationId="{7F0D94E2-C8FA-7D45-29B3-402EC523999F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12" creationId="{BC159C7B-586F-F64F-4164-3C0D905788AB}"/>
          </ac:picMkLst>
        </pc:picChg>
        <pc:picChg chg="add mod modCrop">
          <ac:chgData name="Ellen Dimmen Chapple" userId="d953ebf0-7ceb-4b3e-b59c-b54b62ce2d06" providerId="ADAL" clId="{BF34FC9E-C2F3-4339-AD8D-EE57848BD772}" dt="2024-04-12T07:08:22.553" v="133" actId="164"/>
          <ac:picMkLst>
            <pc:docMk/>
            <pc:sldMk cId="4182469638" sldId="259"/>
            <ac:picMk id="13" creationId="{30776DF7-100A-89A2-318E-BD3015D7338E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13" creationId="{53130921-8881-4669-9B04-5B1BD5B59645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14" creationId="{4E9ED2BC-A79D-8E84-EE0F-74E7331DD202}"/>
          </ac:picMkLst>
        </pc:picChg>
        <pc:picChg chg="add mod modCrop">
          <ac:chgData name="Ellen Dimmen Chapple" userId="d953ebf0-7ceb-4b3e-b59c-b54b62ce2d06" providerId="ADAL" clId="{BF34FC9E-C2F3-4339-AD8D-EE57848BD772}" dt="2024-04-12T07:08:22.553" v="133" actId="164"/>
          <ac:picMkLst>
            <pc:docMk/>
            <pc:sldMk cId="4182469638" sldId="259"/>
            <ac:picMk id="14" creationId="{7E192E0A-7B19-E88E-2CCC-5F10B70C250C}"/>
          </ac:picMkLst>
        </pc:picChg>
        <pc:picChg chg="add mod modCrop">
          <ac:chgData name="Ellen Dimmen Chapple" userId="d953ebf0-7ceb-4b3e-b59c-b54b62ce2d06" providerId="ADAL" clId="{BF34FC9E-C2F3-4339-AD8D-EE57848BD772}" dt="2024-04-12T07:08:22.553" v="133" actId="164"/>
          <ac:picMkLst>
            <pc:docMk/>
            <pc:sldMk cId="4182469638" sldId="259"/>
            <ac:picMk id="15" creationId="{287C1E36-E67E-55BA-3ACB-F0341E0ADBDB}"/>
          </ac:picMkLst>
        </pc:picChg>
        <pc:picChg chg="add del mod modCrop">
          <ac:chgData name="Ellen Dimmen Chapple" userId="d953ebf0-7ceb-4b3e-b59c-b54b62ce2d06" providerId="ADAL" clId="{BF34FC9E-C2F3-4339-AD8D-EE57848BD772}" dt="2024-04-24T07:20:56.693" v="781" actId="478"/>
          <ac:picMkLst>
            <pc:docMk/>
            <pc:sldMk cId="4182469638" sldId="259"/>
            <ac:picMk id="15" creationId="{FC2C1027-2B92-D467-5470-CE8D3982187B}"/>
          </ac:picMkLst>
        </pc:picChg>
        <pc:picChg chg="add mod modCrop">
          <ac:chgData name="Ellen Dimmen Chapple" userId="d953ebf0-7ceb-4b3e-b59c-b54b62ce2d06" providerId="ADAL" clId="{BF34FC9E-C2F3-4339-AD8D-EE57848BD772}" dt="2024-04-12T07:08:22.553" v="133" actId="164"/>
          <ac:picMkLst>
            <pc:docMk/>
            <pc:sldMk cId="4182469638" sldId="259"/>
            <ac:picMk id="16" creationId="{9D85F058-A6B1-4023-2229-347C33F7C2DA}"/>
          </ac:picMkLst>
        </pc:picChg>
        <pc:picChg chg="add mod modCrop">
          <ac:chgData name="Ellen Dimmen Chapple" userId="d953ebf0-7ceb-4b3e-b59c-b54b62ce2d06" providerId="ADAL" clId="{BF34FC9E-C2F3-4339-AD8D-EE57848BD772}" dt="2024-04-24T07:41:54.712" v="893" actId="732"/>
          <ac:picMkLst>
            <pc:docMk/>
            <pc:sldMk cId="4182469638" sldId="259"/>
            <ac:picMk id="17" creationId="{375B175F-FA19-1B82-D1AA-E15BFF7B6C8F}"/>
          </ac:picMkLst>
        </pc:picChg>
        <pc:picChg chg="add mod modCrop">
          <ac:chgData name="Ellen Dimmen Chapple" userId="d953ebf0-7ceb-4b3e-b59c-b54b62ce2d06" providerId="ADAL" clId="{BF34FC9E-C2F3-4339-AD8D-EE57848BD772}" dt="2024-04-12T07:08:22.553" v="133" actId="164"/>
          <ac:picMkLst>
            <pc:docMk/>
            <pc:sldMk cId="4182469638" sldId="259"/>
            <ac:picMk id="17" creationId="{808BD9A4-BDEA-03B0-7DA1-EDF49670F444}"/>
          </ac:picMkLst>
        </pc:picChg>
        <pc:picChg chg="add mod modCrop">
          <ac:chgData name="Ellen Dimmen Chapple" userId="d953ebf0-7ceb-4b3e-b59c-b54b62ce2d06" providerId="ADAL" clId="{BF34FC9E-C2F3-4339-AD8D-EE57848BD772}" dt="2024-04-24T07:40:46.739" v="880" actId="732"/>
          <ac:picMkLst>
            <pc:docMk/>
            <pc:sldMk cId="4182469638" sldId="259"/>
            <ac:picMk id="18" creationId="{78151976-7517-A69B-87DE-044633365D94}"/>
          </ac:picMkLst>
        </pc:picChg>
        <pc:picChg chg="add mod">
          <ac:chgData name="Ellen Dimmen Chapple" userId="d953ebf0-7ceb-4b3e-b59c-b54b62ce2d06" providerId="ADAL" clId="{BF34FC9E-C2F3-4339-AD8D-EE57848BD772}" dt="2024-04-12T07:07:47.758" v="128" actId="164"/>
          <ac:picMkLst>
            <pc:docMk/>
            <pc:sldMk cId="4182469638" sldId="259"/>
            <ac:picMk id="18" creationId="{878B052C-02CA-FA02-6E5E-28566ECDE068}"/>
          </ac:picMkLst>
        </pc:picChg>
        <pc:picChg chg="add mod modCrop">
          <ac:chgData name="Ellen Dimmen Chapple" userId="d953ebf0-7ceb-4b3e-b59c-b54b62ce2d06" providerId="ADAL" clId="{BF34FC9E-C2F3-4339-AD8D-EE57848BD772}" dt="2024-04-24T07:41:15.065" v="885" actId="732"/>
          <ac:picMkLst>
            <pc:docMk/>
            <pc:sldMk cId="4182469638" sldId="259"/>
            <ac:picMk id="19" creationId="{5C0389FA-E549-D20E-9477-07D0A145BA94}"/>
          </ac:picMkLst>
        </pc:picChg>
        <pc:picChg chg="add mod">
          <ac:chgData name="Ellen Dimmen Chapple" userId="d953ebf0-7ceb-4b3e-b59c-b54b62ce2d06" providerId="ADAL" clId="{BF34FC9E-C2F3-4339-AD8D-EE57848BD772}" dt="2024-04-12T07:07:47.758" v="128" actId="164"/>
          <ac:picMkLst>
            <pc:docMk/>
            <pc:sldMk cId="4182469638" sldId="259"/>
            <ac:picMk id="19" creationId="{8C31932E-63AD-79DE-CC6F-6D14D3DD3FF5}"/>
          </ac:picMkLst>
        </pc:picChg>
        <pc:picChg chg="add mod">
          <ac:chgData name="Ellen Dimmen Chapple" userId="d953ebf0-7ceb-4b3e-b59c-b54b62ce2d06" providerId="ADAL" clId="{BF34FC9E-C2F3-4339-AD8D-EE57848BD772}" dt="2024-04-12T07:07:47.758" v="128" actId="164"/>
          <ac:picMkLst>
            <pc:docMk/>
            <pc:sldMk cId="4182469638" sldId="259"/>
            <ac:picMk id="20" creationId="{C7EA5C38-B241-CA09-6666-C916FFE00E76}"/>
          </ac:picMkLst>
        </pc:picChg>
        <pc:picChg chg="add mod modCrop">
          <ac:chgData name="Ellen Dimmen Chapple" userId="d953ebf0-7ceb-4b3e-b59c-b54b62ce2d06" providerId="ADAL" clId="{BF34FC9E-C2F3-4339-AD8D-EE57848BD772}" dt="2024-04-24T07:42:22.937" v="898" actId="732"/>
          <ac:picMkLst>
            <pc:docMk/>
            <pc:sldMk cId="4182469638" sldId="259"/>
            <ac:picMk id="20" creationId="{C94FA55C-F1AD-AB44-F893-6C92D46C8125}"/>
          </ac:picMkLst>
        </pc:picChg>
        <pc:picChg chg="add mod modCrop">
          <ac:chgData name="Ellen Dimmen Chapple" userId="d953ebf0-7ceb-4b3e-b59c-b54b62ce2d06" providerId="ADAL" clId="{BF34FC9E-C2F3-4339-AD8D-EE57848BD772}" dt="2024-04-24T07:41:34.436" v="889" actId="732"/>
          <ac:picMkLst>
            <pc:docMk/>
            <pc:sldMk cId="4182469638" sldId="259"/>
            <ac:picMk id="21" creationId="{38AE396A-9C5A-24BA-9AA8-295D19A7E27A}"/>
          </ac:picMkLst>
        </pc:picChg>
        <pc:picChg chg="add mod">
          <ac:chgData name="Ellen Dimmen Chapple" userId="d953ebf0-7ceb-4b3e-b59c-b54b62ce2d06" providerId="ADAL" clId="{BF34FC9E-C2F3-4339-AD8D-EE57848BD772}" dt="2024-04-12T07:07:47.758" v="128" actId="164"/>
          <ac:picMkLst>
            <pc:docMk/>
            <pc:sldMk cId="4182469638" sldId="259"/>
            <ac:picMk id="21" creationId="{4F812EBB-599B-BCCF-7B03-2BADB1E4ECF4}"/>
          </ac:picMkLst>
        </pc:picChg>
        <pc:picChg chg="add mod">
          <ac:chgData name="Ellen Dimmen Chapple" userId="d953ebf0-7ceb-4b3e-b59c-b54b62ce2d06" providerId="ADAL" clId="{BF34FC9E-C2F3-4339-AD8D-EE57848BD772}" dt="2024-04-12T07:07:47.758" v="128" actId="164"/>
          <ac:picMkLst>
            <pc:docMk/>
            <pc:sldMk cId="4182469638" sldId="259"/>
            <ac:picMk id="22" creationId="{1D2BF7F6-2F2E-66A4-5861-417DC4CCADB8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22" creationId="{DFDD256C-B50F-CC3E-CF21-AC22C7EF215E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23" creationId="{7BF8088F-13CB-7D67-B500-21C01CF7E76F}"/>
          </ac:picMkLst>
        </pc:picChg>
        <pc:picChg chg="add mod">
          <ac:chgData name="Ellen Dimmen Chapple" userId="d953ebf0-7ceb-4b3e-b59c-b54b62ce2d06" providerId="ADAL" clId="{BF34FC9E-C2F3-4339-AD8D-EE57848BD772}" dt="2024-04-12T07:07:47.758" v="128" actId="164"/>
          <ac:picMkLst>
            <pc:docMk/>
            <pc:sldMk cId="4182469638" sldId="259"/>
            <ac:picMk id="23" creationId="{CB18B87D-1F2B-DAB1-D254-D1375652FA21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24" creationId="{E84C9105-B8F8-5AC4-8B7B-074E268E9202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25" creationId="{409C419A-21C2-49CE-14FB-78A2DEE31455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26" creationId="{4063E1BE-768B-C02F-AD8B-02BE60864904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27" creationId="{5DF4B9CC-B183-5158-50F8-D1CB0DCAA338}"/>
          </ac:picMkLst>
        </pc:picChg>
        <pc:picChg chg="add mod modCrop">
          <ac:chgData name="Ellen Dimmen Chapple" userId="d953ebf0-7ceb-4b3e-b59c-b54b62ce2d06" providerId="ADAL" clId="{BF34FC9E-C2F3-4339-AD8D-EE57848BD772}" dt="2024-04-12T07:43:51.527" v="176" actId="164"/>
          <ac:picMkLst>
            <pc:docMk/>
            <pc:sldMk cId="4182469638" sldId="259"/>
            <ac:picMk id="28" creationId="{0ACD7844-A9A2-67BB-C4B5-C89FDCF09886}"/>
          </ac:picMkLst>
        </pc:picChg>
        <pc:picChg chg="add mod modCrop">
          <ac:chgData name="Ellen Dimmen Chapple" userId="d953ebf0-7ceb-4b3e-b59c-b54b62ce2d06" providerId="ADAL" clId="{BF34FC9E-C2F3-4339-AD8D-EE57848BD772}" dt="2024-04-12T07:43:51.527" v="176" actId="164"/>
          <ac:picMkLst>
            <pc:docMk/>
            <pc:sldMk cId="4182469638" sldId="259"/>
            <ac:picMk id="29" creationId="{BB46ED6B-BD33-BF63-755C-0850A9905FBE}"/>
          </ac:picMkLst>
        </pc:picChg>
        <pc:picChg chg="add mod modCrop">
          <ac:chgData name="Ellen Dimmen Chapple" userId="d953ebf0-7ceb-4b3e-b59c-b54b62ce2d06" providerId="ADAL" clId="{BF34FC9E-C2F3-4339-AD8D-EE57848BD772}" dt="2024-04-12T07:43:51.527" v="176" actId="164"/>
          <ac:picMkLst>
            <pc:docMk/>
            <pc:sldMk cId="4182469638" sldId="259"/>
            <ac:picMk id="30" creationId="{D3F0842D-0055-AC41-E6FA-D6A65B8E7D55}"/>
          </ac:picMkLst>
        </pc:picChg>
        <pc:picChg chg="add mod">
          <ac:chgData name="Ellen Dimmen Chapple" userId="d953ebf0-7ceb-4b3e-b59c-b54b62ce2d06" providerId="ADAL" clId="{BF34FC9E-C2F3-4339-AD8D-EE57848BD772}" dt="2024-04-12T07:43:51.527" v="176" actId="164"/>
          <ac:picMkLst>
            <pc:docMk/>
            <pc:sldMk cId="4182469638" sldId="259"/>
            <ac:picMk id="31" creationId="{C81548CE-90CD-DCE7-1B77-F440203F9773}"/>
          </ac:picMkLst>
        </pc:picChg>
        <pc:picChg chg="add mod">
          <ac:chgData name="Ellen Dimmen Chapple" userId="d953ebf0-7ceb-4b3e-b59c-b54b62ce2d06" providerId="ADAL" clId="{BF34FC9E-C2F3-4339-AD8D-EE57848BD772}" dt="2024-04-12T07:43:51.527" v="176" actId="164"/>
          <ac:picMkLst>
            <pc:docMk/>
            <pc:sldMk cId="4182469638" sldId="259"/>
            <ac:picMk id="32" creationId="{15660578-0BEC-7393-11F9-82C7A07EC34E}"/>
          </ac:picMkLst>
        </pc:picChg>
        <pc:picChg chg="add mod">
          <ac:chgData name="Ellen Dimmen Chapple" userId="d953ebf0-7ceb-4b3e-b59c-b54b62ce2d06" providerId="ADAL" clId="{BF34FC9E-C2F3-4339-AD8D-EE57848BD772}" dt="2024-04-12T07:43:51.527" v="176" actId="164"/>
          <ac:picMkLst>
            <pc:docMk/>
            <pc:sldMk cId="4182469638" sldId="259"/>
            <ac:picMk id="33" creationId="{D8E3814B-DBD3-BD9B-0567-43EC8C35C619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36" creationId="{90C4EBB3-3DB2-23EA-6544-1FC13C419842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37" creationId="{391D38F7-7063-A196-89A1-FD6268E13C65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38" creationId="{3F2D776D-7CB2-B30A-2BF6-997A58A61949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39" creationId="{50D5B599-68FF-D5C5-D6BD-8525FA56E602}"/>
          </ac:picMkLst>
        </pc:picChg>
        <pc:picChg chg="add mod modCrop">
          <ac:chgData name="Ellen Dimmen Chapple" userId="d953ebf0-7ceb-4b3e-b59c-b54b62ce2d06" providerId="ADAL" clId="{BF34FC9E-C2F3-4339-AD8D-EE57848BD772}" dt="2024-04-24T07:40:33.406" v="877" actId="1076"/>
          <ac:picMkLst>
            <pc:docMk/>
            <pc:sldMk cId="4182469638" sldId="259"/>
            <ac:picMk id="39" creationId="{C56A83B9-3372-B362-164F-5C887F3E833B}"/>
          </ac:picMkLst>
        </pc:picChg>
        <pc:picChg chg="add mod modCrop">
          <ac:chgData name="Ellen Dimmen Chapple" userId="d953ebf0-7ceb-4b3e-b59c-b54b62ce2d06" providerId="ADAL" clId="{BF34FC9E-C2F3-4339-AD8D-EE57848BD772}" dt="2024-04-24T07:40:59.179" v="882" actId="1076"/>
          <ac:picMkLst>
            <pc:docMk/>
            <pc:sldMk cId="4182469638" sldId="259"/>
            <ac:picMk id="40" creationId="{6170C665-17AA-0042-B4B0-EC79DCEF29F4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40" creationId="{BB9A232D-AAD9-6C30-0EB5-7FCEC309D55B}"/>
          </ac:picMkLst>
        </pc:picChg>
        <pc:picChg chg="add mod modCrop">
          <ac:chgData name="Ellen Dimmen Chapple" userId="d953ebf0-7ceb-4b3e-b59c-b54b62ce2d06" providerId="ADAL" clId="{BF34FC9E-C2F3-4339-AD8D-EE57848BD772}" dt="2024-04-24T07:41:20.026" v="886" actId="1076"/>
          <ac:picMkLst>
            <pc:docMk/>
            <pc:sldMk cId="4182469638" sldId="259"/>
            <ac:picMk id="41" creationId="{37280256-74EB-20B9-7EA6-0B3E0CD1E861}"/>
          </ac:picMkLst>
        </pc:picChg>
        <pc:picChg chg="mod">
          <ac:chgData name="Ellen Dimmen Chapple" userId="d953ebf0-7ceb-4b3e-b59c-b54b62ce2d06" providerId="ADAL" clId="{BF34FC9E-C2F3-4339-AD8D-EE57848BD772}" dt="2024-04-14T10:48:07.454" v="306"/>
          <ac:picMkLst>
            <pc:docMk/>
            <pc:sldMk cId="4182469638" sldId="259"/>
            <ac:picMk id="41" creationId="{6E2749CB-7841-F199-5244-F48FF20BEF59}"/>
          </ac:picMkLst>
        </pc:picChg>
        <pc:picChg chg="add mod modCrop">
          <ac:chgData name="Ellen Dimmen Chapple" userId="d953ebf0-7ceb-4b3e-b59c-b54b62ce2d06" providerId="ADAL" clId="{BF34FC9E-C2F3-4339-AD8D-EE57848BD772}" dt="2024-04-24T07:41:40.583" v="890" actId="1076"/>
          <ac:picMkLst>
            <pc:docMk/>
            <pc:sldMk cId="4182469638" sldId="259"/>
            <ac:picMk id="42" creationId="{214F96EF-8097-B37B-BF5E-39D66EF5150A}"/>
          </ac:picMkLst>
        </pc:picChg>
        <pc:picChg chg="add mod modCrop">
          <ac:chgData name="Ellen Dimmen Chapple" userId="d953ebf0-7ceb-4b3e-b59c-b54b62ce2d06" providerId="ADAL" clId="{BF34FC9E-C2F3-4339-AD8D-EE57848BD772}" dt="2024-04-24T07:42:01.070" v="894" actId="1076"/>
          <ac:picMkLst>
            <pc:docMk/>
            <pc:sldMk cId="4182469638" sldId="259"/>
            <ac:picMk id="43" creationId="{44DE878A-9049-A9B4-86C2-5E9DE36E22F0}"/>
          </ac:picMkLst>
        </pc:picChg>
        <pc:picChg chg="add mod modCrop">
          <ac:chgData name="Ellen Dimmen Chapple" userId="d953ebf0-7ceb-4b3e-b59c-b54b62ce2d06" providerId="ADAL" clId="{BF34FC9E-C2F3-4339-AD8D-EE57848BD772}" dt="2024-04-24T07:42:26.965" v="899" actId="1076"/>
          <ac:picMkLst>
            <pc:docMk/>
            <pc:sldMk cId="4182469638" sldId="259"/>
            <ac:picMk id="44" creationId="{B5BE3499-1575-CE40-3DE3-4D42C195957A}"/>
          </ac:picMkLst>
        </pc:picChg>
        <pc:cxnChg chg="add del mod">
          <ac:chgData name="Ellen Dimmen Chapple" userId="d953ebf0-7ceb-4b3e-b59c-b54b62ce2d06" providerId="ADAL" clId="{BF34FC9E-C2F3-4339-AD8D-EE57848BD772}" dt="2024-04-24T07:20:56.693" v="781" actId="478"/>
          <ac:cxnSpMkLst>
            <pc:docMk/>
            <pc:sldMk cId="4182469638" sldId="259"/>
            <ac:cxnSpMk id="16" creationId="{EBF2EF18-1699-96AB-354C-ABFF5F40E651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22" creationId="{AA814784-D881-8F66-FAD7-1A5A9CA5991A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25" creationId="{3BE81EDB-1E1A-C21D-083F-A5281618EDB7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26" creationId="{66D06CF9-8112-6E27-145E-BF8261EE7E4C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27" creationId="{011934D6-8580-E676-1C02-BED58633553C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28" creationId="{5D5A6E29-1D13-36FB-C098-510FD1CBCEF5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29" creationId="{9F6F23C3-90F9-E0AF-1259-B21DF2E18BD3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0" creationId="{E1A0CDF2-6564-52A5-0691-8FB8BAD49BCE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1" creationId="{AE38014F-B417-F9CF-1679-A9C4F49964CA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2" creationId="{73462661-1DE8-46A0-FC13-3CD39612EED8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3" creationId="{0DCE156D-0AC2-5DD8-F627-6C71F4276296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4" creationId="{56F67035-5154-F73D-5131-F163D4113B22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5" creationId="{D1133561-644F-E530-BEF6-55EBEE523CFA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6" creationId="{7B65EE61-F64B-05B8-6F6F-B6F83A016528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7" creationId="{CFE3BF45-5F6D-7E60-037F-A203BA6F36A7}"/>
          </ac:cxnSpMkLst>
        </pc:cxnChg>
        <pc:cxnChg chg="add mod">
          <ac:chgData name="Ellen Dimmen Chapple" userId="d953ebf0-7ceb-4b3e-b59c-b54b62ce2d06" providerId="ADAL" clId="{BF34FC9E-C2F3-4339-AD8D-EE57848BD772}" dt="2024-04-24T07:40:01.868" v="873" actId="692"/>
          <ac:cxnSpMkLst>
            <pc:docMk/>
            <pc:sldMk cId="4182469638" sldId="259"/>
            <ac:cxnSpMk id="38" creationId="{7EF6DCEF-6639-2C58-51C3-D85BC51A8C3A}"/>
          </ac:cxnSpMkLst>
        </pc:cxnChg>
      </pc:sldChg>
      <pc:sldChg chg="addSp delSp modSp add mod">
        <pc:chgData name="Ellen Dimmen Chapple" userId="d953ebf0-7ceb-4b3e-b59c-b54b62ce2d06" providerId="ADAL" clId="{BF34FC9E-C2F3-4339-AD8D-EE57848BD772}" dt="2024-04-15T06:45:47.528" v="780" actId="20577"/>
        <pc:sldMkLst>
          <pc:docMk/>
          <pc:sldMk cId="990851504" sldId="260"/>
        </pc:sldMkLst>
        <pc:spChg chg="add del mod topLvl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58" creationId="{FC6DF459-5FCE-35EE-53AE-1068A9FB3FC6}"/>
          </ac:spMkLst>
        </pc:spChg>
        <pc:spChg chg="add del mod topLvl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59" creationId="{F3A442B5-54F1-D24C-6D0D-73F24C398112}"/>
          </ac:spMkLst>
        </pc:spChg>
        <pc:spChg chg="add del mod topLvl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60" creationId="{52861623-EC82-71DA-2495-ED379CAA41C3}"/>
          </ac:spMkLst>
        </pc:spChg>
        <pc:spChg chg="add del mod topLvl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61" creationId="{B7DDFCA1-FA50-690A-4AF3-04CDEC6AB266}"/>
          </ac:spMkLst>
        </pc:spChg>
        <pc:spChg chg="add del mod">
          <ac:chgData name="Ellen Dimmen Chapple" userId="d953ebf0-7ceb-4b3e-b59c-b54b62ce2d06" providerId="ADAL" clId="{BF34FC9E-C2F3-4339-AD8D-EE57848BD772}" dt="2024-04-15T06:05:03.460" v="580" actId="478"/>
          <ac:spMkLst>
            <pc:docMk/>
            <pc:sldMk cId="990851504" sldId="260"/>
            <ac:spMk id="63" creationId="{24DCEC5D-138B-DE0A-6AB3-B85D4FDE96B5}"/>
          </ac:spMkLst>
        </pc:spChg>
        <pc:spChg chg="add del mod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64" creationId="{8550C612-BD9F-0DE6-3E53-C5D0D06581BA}"/>
          </ac:spMkLst>
        </pc:spChg>
        <pc:spChg chg="add del mod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65" creationId="{C0566431-D9E8-FCE3-7BD6-99C08011C7C4}"/>
          </ac:spMkLst>
        </pc:spChg>
        <pc:spChg chg="add del mod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66" creationId="{93FEDFC2-FC02-57FF-E8D6-E13F16090C9A}"/>
          </ac:spMkLst>
        </pc:spChg>
        <pc:spChg chg="add del mod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67" creationId="{87224497-8447-B686-FD04-07F5FDDB478F}"/>
          </ac:spMkLst>
        </pc:spChg>
        <pc:spChg chg="add del mod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68" creationId="{5930D393-EDA8-A4F9-F76B-D63D50FCD135}"/>
          </ac:spMkLst>
        </pc:spChg>
        <pc:spChg chg="add del mod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69" creationId="{0E9E0ACC-2107-E99E-0BDC-602752DE3C85}"/>
          </ac:spMkLst>
        </pc:spChg>
        <pc:spChg chg="add del mod">
          <ac:chgData name="Ellen Dimmen Chapple" userId="d953ebf0-7ceb-4b3e-b59c-b54b62ce2d06" providerId="ADAL" clId="{BF34FC9E-C2F3-4339-AD8D-EE57848BD772}" dt="2024-04-15T06:04:59.055" v="578" actId="478"/>
          <ac:spMkLst>
            <pc:docMk/>
            <pc:sldMk cId="990851504" sldId="260"/>
            <ac:spMk id="70" creationId="{6E705E44-8BCD-2F15-8752-F2AA31D86399}"/>
          </ac:spMkLst>
        </pc:spChg>
        <pc:spChg chg="add mod">
          <ac:chgData name="Ellen Dimmen Chapple" userId="d953ebf0-7ceb-4b3e-b59c-b54b62ce2d06" providerId="ADAL" clId="{BF34FC9E-C2F3-4339-AD8D-EE57848BD772}" dt="2024-04-15T06:32:41.220" v="688" actId="113"/>
          <ac:spMkLst>
            <pc:docMk/>
            <pc:sldMk cId="990851504" sldId="260"/>
            <ac:spMk id="72" creationId="{A1A3CB7D-928F-3AAE-8D4A-7B61B457F3DB}"/>
          </ac:spMkLst>
        </pc:spChg>
        <pc:spChg chg="add del mod">
          <ac:chgData name="Ellen Dimmen Chapple" userId="d953ebf0-7ceb-4b3e-b59c-b54b62ce2d06" providerId="ADAL" clId="{BF34FC9E-C2F3-4339-AD8D-EE57848BD772}" dt="2024-04-15T06:28:30" v="664" actId="478"/>
          <ac:spMkLst>
            <pc:docMk/>
            <pc:sldMk cId="990851504" sldId="260"/>
            <ac:spMk id="73" creationId="{E76F298A-FC6E-FB31-3246-7789B4102E29}"/>
          </ac:spMkLst>
        </pc:spChg>
        <pc:spChg chg="add mod">
          <ac:chgData name="Ellen Dimmen Chapple" userId="d953ebf0-7ceb-4b3e-b59c-b54b62ce2d06" providerId="ADAL" clId="{BF34FC9E-C2F3-4339-AD8D-EE57848BD772}" dt="2024-04-15T06:31:53.333" v="682" actId="114"/>
          <ac:spMkLst>
            <pc:docMk/>
            <pc:sldMk cId="990851504" sldId="260"/>
            <ac:spMk id="74" creationId="{8559F682-B143-ECC3-F499-D5D33BA494AF}"/>
          </ac:spMkLst>
        </pc:spChg>
        <pc:spChg chg="add mod">
          <ac:chgData name="Ellen Dimmen Chapple" userId="d953ebf0-7ceb-4b3e-b59c-b54b62ce2d06" providerId="ADAL" clId="{BF34FC9E-C2F3-4339-AD8D-EE57848BD772}" dt="2024-04-15T06:36:10.460" v="754" actId="20577"/>
          <ac:spMkLst>
            <pc:docMk/>
            <pc:sldMk cId="990851504" sldId="260"/>
            <ac:spMk id="75" creationId="{A37A637C-1F11-366F-915F-4A6E271B2047}"/>
          </ac:spMkLst>
        </pc:spChg>
        <pc:spChg chg="add mod">
          <ac:chgData name="Ellen Dimmen Chapple" userId="d953ebf0-7ceb-4b3e-b59c-b54b62ce2d06" providerId="ADAL" clId="{BF34FC9E-C2F3-4339-AD8D-EE57848BD772}" dt="2024-04-15T06:44:38.785" v="765" actId="20577"/>
          <ac:spMkLst>
            <pc:docMk/>
            <pc:sldMk cId="990851504" sldId="260"/>
            <ac:spMk id="76" creationId="{0E4C8F4B-9949-931A-BAA5-091F9623B1FF}"/>
          </ac:spMkLst>
        </pc:spChg>
        <pc:spChg chg="add mod">
          <ac:chgData name="Ellen Dimmen Chapple" userId="d953ebf0-7ceb-4b3e-b59c-b54b62ce2d06" providerId="ADAL" clId="{BF34FC9E-C2F3-4339-AD8D-EE57848BD772}" dt="2024-04-15T06:45:18.400" v="771" actId="20577"/>
          <ac:spMkLst>
            <pc:docMk/>
            <pc:sldMk cId="990851504" sldId="260"/>
            <ac:spMk id="77" creationId="{D0EED776-1EA1-FE39-241B-EBE4FA2B035C}"/>
          </ac:spMkLst>
        </pc:spChg>
        <pc:spChg chg="add mod">
          <ac:chgData name="Ellen Dimmen Chapple" userId="d953ebf0-7ceb-4b3e-b59c-b54b62ce2d06" providerId="ADAL" clId="{BF34FC9E-C2F3-4339-AD8D-EE57848BD772}" dt="2024-04-15T06:45:47.528" v="780" actId="20577"/>
          <ac:spMkLst>
            <pc:docMk/>
            <pc:sldMk cId="990851504" sldId="260"/>
            <ac:spMk id="78" creationId="{0888AC1A-CF82-4D78-3DAC-814A40537143}"/>
          </ac:spMkLst>
        </pc:spChg>
        <pc:grpChg chg="add del mod">
          <ac:chgData name="Ellen Dimmen Chapple" userId="d953ebf0-7ceb-4b3e-b59c-b54b62ce2d06" providerId="ADAL" clId="{BF34FC9E-C2F3-4339-AD8D-EE57848BD772}" dt="2024-04-15T06:23:01.980" v="582" actId="165"/>
          <ac:grpSpMkLst>
            <pc:docMk/>
            <pc:sldMk cId="990851504" sldId="260"/>
            <ac:grpSpMk id="57" creationId="{0F0D1E31-EE62-F98B-9DE1-9A205E492C33}"/>
          </ac:grpSpMkLst>
        </pc:grpChg>
        <pc:grpChg chg="add del mod">
          <ac:chgData name="Ellen Dimmen Chapple" userId="d953ebf0-7ceb-4b3e-b59c-b54b62ce2d06" providerId="ADAL" clId="{BF34FC9E-C2F3-4339-AD8D-EE57848BD772}" dt="2024-04-15T06:00:11.405" v="564" actId="165"/>
          <ac:grpSpMkLst>
            <pc:docMk/>
            <pc:sldMk cId="990851504" sldId="260"/>
            <ac:grpSpMk id="62" creationId="{6F8A066D-5C3B-9E39-A570-280E1F5E89CF}"/>
          </ac:grpSpMkLst>
        </pc:grpChg>
        <pc:grpChg chg="add mod">
          <ac:chgData name="Ellen Dimmen Chapple" userId="d953ebf0-7ceb-4b3e-b59c-b54b62ce2d06" providerId="ADAL" clId="{BF34FC9E-C2F3-4339-AD8D-EE57848BD772}" dt="2024-04-15T06:23:36.003" v="584" actId="164"/>
          <ac:grpSpMkLst>
            <pc:docMk/>
            <pc:sldMk cId="990851504" sldId="260"/>
            <ac:grpSpMk id="71" creationId="{E3C21283-DCE8-132B-8D97-8D7504BE3FCA}"/>
          </ac:grpSpMkLst>
        </pc:grpChg>
        <pc:picChg chg="del mod modCrop">
          <ac:chgData name="Ellen Dimmen Chapple" userId="d953ebf0-7ceb-4b3e-b59c-b54b62ce2d06" providerId="ADAL" clId="{BF34FC9E-C2F3-4339-AD8D-EE57848BD772}" dt="2024-04-14T10:27:31.831" v="194" actId="478"/>
          <ac:picMkLst>
            <pc:docMk/>
            <pc:sldMk cId="990851504" sldId="260"/>
            <ac:picMk id="3" creationId="{A975D990-D9CC-F5B1-05DC-4AECF7E3B8F5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4" creationId="{0FDCA8D4-E275-708B-F0D5-30ADB17CDC07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5" creationId="{81BC9A62-AB84-55AD-0C41-E9D316B4BF12}"/>
          </ac:picMkLst>
        </pc:picChg>
        <pc:picChg chg="add mod">
          <ac:chgData name="Ellen Dimmen Chapple" userId="d953ebf0-7ceb-4b3e-b59c-b54b62ce2d06" providerId="ADAL" clId="{BF34FC9E-C2F3-4339-AD8D-EE57848BD772}" dt="2024-04-14T10:55:34.082" v="326"/>
          <ac:picMkLst>
            <pc:docMk/>
            <pc:sldMk cId="990851504" sldId="260"/>
            <ac:picMk id="6" creationId="{8E0A5698-3033-D88D-B1C5-461FD3CD5222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7" creationId="{F74B9FB4-0440-DBCF-FF4E-635740392FF4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8" creationId="{961C2DCC-F435-84CC-811C-B5CB498DE4CF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9" creationId="{EAC0F41D-DD82-69BA-0B89-6C344D823CB4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10" creationId="{917E22AA-DFEF-A937-99A3-E3764841E9C5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51" creationId="{915408B9-02C9-024B-7338-05F702A582CE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52" creationId="{3DE6CE9E-BE56-8D24-B093-A8CBEF658FA2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53" creationId="{1BFC272F-F83C-3647-1582-0820A7180A9D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54" creationId="{A54556EA-D4C5-4895-CB33-EC21327CF8EA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55" creationId="{7DB491CA-49F5-6084-9681-5692A234F8A1}"/>
          </ac:picMkLst>
        </pc:picChg>
        <pc:picChg chg="add mod topLvl modCrop">
          <ac:chgData name="Ellen Dimmen Chapple" userId="d953ebf0-7ceb-4b3e-b59c-b54b62ce2d06" providerId="ADAL" clId="{BF34FC9E-C2F3-4339-AD8D-EE57848BD772}" dt="2024-04-15T06:23:36.003" v="584" actId="164"/>
          <ac:picMkLst>
            <pc:docMk/>
            <pc:sldMk cId="990851504" sldId="260"/>
            <ac:picMk id="56" creationId="{5D7A1BEC-4176-3CE2-6AD9-43D0A84063EA}"/>
          </ac:picMkLst>
        </pc:pic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11" creationId="{65288419-89D6-E528-3ED4-122E3E3E0FC6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14" creationId="{63DFFEA4-3E67-5A40-072F-9458324DC31B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15" creationId="{97079BEE-63EF-47C7-6D70-F8656B311406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20" creationId="{D79D7EAC-1ECC-323C-1986-1F5B1DDEDFFB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21" creationId="{4CFC5736-C413-BF91-FD69-CA994FCA1F83}"/>
          </ac:cxnSpMkLst>
        </pc:cxnChg>
        <pc:cxnChg chg="add mod">
          <ac:chgData name="Ellen Dimmen Chapple" userId="d953ebf0-7ceb-4b3e-b59c-b54b62ce2d06" providerId="ADAL" clId="{BF34FC9E-C2F3-4339-AD8D-EE57848BD772}" dt="2024-04-14T11:02:22.746" v="381"/>
          <ac:cxnSpMkLst>
            <pc:docMk/>
            <pc:sldMk cId="990851504" sldId="260"/>
            <ac:cxnSpMk id="24" creationId="{B9CAB2D3-80D1-5F45-3B91-C92C8A6C5F5B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25" creationId="{7B534412-C082-096B-849C-18A20D889274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26" creationId="{356B0949-C4B8-EF5C-8C6B-BFCF4AF9D8B7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27" creationId="{7FA01A7A-B2D7-D1FF-C812-545D85A5DA6C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34" creationId="{7990EC30-4565-ABA5-6F54-ECC3035FC7F8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35" creationId="{B305CA9C-9C10-1BD1-4A2B-255B1CAAACD1}"/>
          </ac:cxnSpMkLst>
        </pc:cxnChg>
        <pc:cxnChg chg="add mod topLvl">
          <ac:chgData name="Ellen Dimmen Chapple" userId="d953ebf0-7ceb-4b3e-b59c-b54b62ce2d06" providerId="ADAL" clId="{BF34FC9E-C2F3-4339-AD8D-EE57848BD772}" dt="2024-04-15T06:35:38.322" v="734" actId="1076"/>
          <ac:cxnSpMkLst>
            <pc:docMk/>
            <pc:sldMk cId="990851504" sldId="260"/>
            <ac:cxnSpMk id="36" creationId="{19FD7E08-F7FF-B796-A6B6-0219A1C87D1E}"/>
          </ac:cxnSpMkLst>
        </pc:cxnChg>
        <pc:cxnChg chg="add mod topLvl">
          <ac:chgData name="Ellen Dimmen Chapple" userId="d953ebf0-7ceb-4b3e-b59c-b54b62ce2d06" providerId="ADAL" clId="{BF34FC9E-C2F3-4339-AD8D-EE57848BD772}" dt="2024-04-15T06:35:52.266" v="735" actId="1076"/>
          <ac:cxnSpMkLst>
            <pc:docMk/>
            <pc:sldMk cId="990851504" sldId="260"/>
            <ac:cxnSpMk id="37" creationId="{1DF4D572-D7DF-8B20-958A-62AB5639895F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38" creationId="{D1D703D6-888F-295E-4D75-7FB819FAAB5D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39" creationId="{F2A22382-9173-6F62-E28B-A1EE1F53A320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40" creationId="{29E81439-43CD-89F2-07AC-472324EA9FDF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43" creationId="{284FB330-7DCB-DA2D-CBEE-EFD6353ED524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44" creationId="{122F025B-9EB9-43D6-EC9D-CD8E4AA5D0B9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45" creationId="{58D8BE62-AE6F-3AC2-880B-BEE1B7CA5756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48" creationId="{FD9CA12E-A1F5-4BC1-02FF-92A7DF33B1DF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49" creationId="{AE848C42-3D2C-B26E-F74C-33DB0AF5CED7}"/>
          </ac:cxnSpMkLst>
        </pc:cxnChg>
        <pc:cxnChg chg="add mod topLvl">
          <ac:chgData name="Ellen Dimmen Chapple" userId="d953ebf0-7ceb-4b3e-b59c-b54b62ce2d06" providerId="ADAL" clId="{BF34FC9E-C2F3-4339-AD8D-EE57848BD772}" dt="2024-04-15T06:23:36.003" v="584" actId="164"/>
          <ac:cxnSpMkLst>
            <pc:docMk/>
            <pc:sldMk cId="990851504" sldId="260"/>
            <ac:cxnSpMk id="50" creationId="{2B68DDDA-D5FA-E20E-2F4F-67F3DE3240C4}"/>
          </ac:cxnSpMkLst>
        </pc:cxnChg>
      </pc:sldChg>
      <pc:sldChg chg="addSp modSp add del mod">
        <pc:chgData name="Ellen Dimmen Chapple" userId="d953ebf0-7ceb-4b3e-b59c-b54b62ce2d06" providerId="ADAL" clId="{BF34FC9E-C2F3-4339-AD8D-EE57848BD772}" dt="2024-04-14T10:25:36.397" v="177" actId="47"/>
        <pc:sldMkLst>
          <pc:docMk/>
          <pc:sldMk cId="3260114438" sldId="260"/>
        </pc:sldMkLst>
        <pc:picChg chg="add mod modCrop">
          <ac:chgData name="Ellen Dimmen Chapple" userId="d953ebf0-7ceb-4b3e-b59c-b54b62ce2d06" providerId="ADAL" clId="{BF34FC9E-C2F3-4339-AD8D-EE57848BD772}" dt="2024-04-12T07:42:19.580" v="159" actId="732"/>
          <ac:picMkLst>
            <pc:docMk/>
            <pc:sldMk cId="3260114438" sldId="260"/>
            <ac:picMk id="2" creationId="{346EB5AD-B8E8-2E4D-6A33-01800561B1BC}"/>
          </ac:picMkLst>
        </pc:picChg>
        <pc:picChg chg="add mod modCrop">
          <ac:chgData name="Ellen Dimmen Chapple" userId="d953ebf0-7ceb-4b3e-b59c-b54b62ce2d06" providerId="ADAL" clId="{BF34FC9E-C2F3-4339-AD8D-EE57848BD772}" dt="2024-04-12T07:42:58.156" v="166" actId="1076"/>
          <ac:picMkLst>
            <pc:docMk/>
            <pc:sldMk cId="3260114438" sldId="260"/>
            <ac:picMk id="3" creationId="{5383D247-280A-DB27-3FE4-0BD034DF464C}"/>
          </ac:picMkLst>
        </pc:picChg>
        <pc:picChg chg="mod modCrop">
          <ac:chgData name="Ellen Dimmen Chapple" userId="d953ebf0-7ceb-4b3e-b59c-b54b62ce2d06" providerId="ADAL" clId="{BF34FC9E-C2F3-4339-AD8D-EE57848BD772}" dt="2024-04-12T07:43:12.536" v="169" actId="732"/>
          <ac:picMkLst>
            <pc:docMk/>
            <pc:sldMk cId="3260114438" sldId="260"/>
            <ac:picMk id="28" creationId="{0ACD7844-A9A2-67BB-C4B5-C89FDCF098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5A84-3DFC-D47C-0C52-4700ABE95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E4A8-3435-435F-B2FD-782C48F15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775C-E135-F09C-87AF-903CC005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E5F4-9990-68FA-D3E6-5E76C8AC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139C-C58E-2EF6-5716-7661EE2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3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C7C-DC2A-7162-8283-71558461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9CC27-6B33-FD84-0D54-5249BCA6E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8065-36E4-DD31-BFDE-B1D2C48E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1F2B-F054-8A1C-0202-30EE2897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5394-9E72-F45E-C8D6-6B6CC5BF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6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4126D-67BF-AB9D-8200-F7665336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4FD57-890A-797B-9325-8589053E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9337-0042-3BFA-3027-BDBA96A1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2EFF-C4DF-17A9-8623-BC2161E1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9188-C945-1485-078A-043C98B3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1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6D97-2DE6-AE82-E95F-8F9F5BF8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8215-9F55-FDB5-B454-FAECF645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AD54-7173-C6C3-3B29-D5707112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AD4D-8CF7-967E-FEDE-7A4BBC6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30D38-9EDA-2619-6155-B995C7F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6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DEA3-A7D6-805A-D9EC-CFB66CD8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A939-899B-E246-6E10-5DC4A755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311E-305A-E29A-B73A-DBD58CDC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557A-EA5E-4403-6006-1258E0F0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1C8D-E371-6112-9E17-B3A5A464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9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1461-F65A-67AB-EBFD-63DBE38E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75E3-5E31-FFC0-3E2E-93B5EAB80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5728-D011-F481-56BD-0BECAD726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34749-730D-3605-AC38-B5D02153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1867C-22A1-4FE6-B8E6-8D6F0B94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1C9C8-10A9-D35C-CA0B-C022EBA8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6E77-AFF0-1289-154E-2111BEC9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F82CA-95CE-C9E0-3664-813215E5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E62B5-434F-ADB6-4351-E0D043012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88DF4-9848-405E-E204-8FD6E5870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E0FB2-3681-51D0-7272-78D055C0F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A5884-BB50-DC7D-649F-75E26277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AA220-D523-8722-2762-ADE5F889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E8C6-705C-AE1F-4786-3BCA1340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8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03DC-A5F7-4065-710D-4214971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CF722-14C2-6363-87CC-C89B3156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317AA-059C-D4FD-38A6-0698DD78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BDCFF-5792-2E80-858B-0CDBFAE2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54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975DD-2195-B4F9-9ACD-C45705FA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32653-2944-E59C-7E47-A80F81D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8195-43F9-EE97-37F4-A8548F0F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4C56-8BF2-0759-CCF9-2063BA57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7F4B-B287-57C7-E2A0-76C327D7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C440-AE32-96CE-A33F-C606F022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CD2C4-DA42-7124-3F54-4E12DE5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F9EC6-4F90-C932-2C7C-FA904D54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DDC47-5C0B-377B-035C-9AE931A6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3BA9-12C5-AEEF-F552-8973867A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7552A-326E-2A51-EB50-204CDF807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BED7E-074F-7D04-D44A-42BCCB3E9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2909-21F2-A55A-86A3-35B41C7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31519-7912-DD5C-13E9-965B9478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C22EC-BAEF-557E-02E1-3DBA81C2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ED596-F2AA-318F-41B8-D85D0569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A5AC-3B07-D333-5EFA-A24BB3389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D6F7-CDC8-EEC0-8B93-6874574A2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30131-A47C-4CB9-9D96-707101C20AB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9BF0-196F-B3A8-3B00-D862C8682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0461-D442-CCCD-8894-652282BF5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4A01D-030B-45D6-A37B-23DC4B578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91FB75A-6732-416D-026C-107E31DCE7D4}"/>
              </a:ext>
            </a:extLst>
          </p:cNvPr>
          <p:cNvGrpSpPr/>
          <p:nvPr/>
        </p:nvGrpSpPr>
        <p:grpSpPr>
          <a:xfrm>
            <a:off x="1618279" y="825649"/>
            <a:ext cx="9098280" cy="4479926"/>
            <a:chOff x="482600" y="107949"/>
            <a:chExt cx="8108951" cy="3321051"/>
          </a:xfrm>
        </p:grpSpPr>
        <p:pic>
          <p:nvPicPr>
            <p:cNvPr id="5" name="Picture 4" descr="A screenshot of a computer generated image&#10;&#10;Description automatically generated with medium confidence">
              <a:extLst>
                <a:ext uri="{FF2B5EF4-FFF2-40B4-BE49-F238E27FC236}">
                  <a16:creationId xmlns:a16="http://schemas.microsoft.com/office/drawing/2014/main" id="{B7F801D0-51A6-BAEA-A4D6-5F282EBC5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" r="77871" b="51574"/>
            <a:stretch/>
          </p:blipFill>
          <p:spPr>
            <a:xfrm>
              <a:off x="482600" y="107950"/>
              <a:ext cx="1314450" cy="3321050"/>
            </a:xfrm>
            <a:prstGeom prst="rect">
              <a:avLst/>
            </a:prstGeom>
          </p:spPr>
        </p:pic>
        <p:pic>
          <p:nvPicPr>
            <p:cNvPr id="6" name="Picture 5" descr="A screenshot of a computer generated image&#10;&#10;Description automatically generated with medium confidence">
              <a:extLst>
                <a:ext uri="{FF2B5EF4-FFF2-40B4-BE49-F238E27FC236}">
                  <a16:creationId xmlns:a16="http://schemas.microsoft.com/office/drawing/2014/main" id="{087182A1-366A-A67A-D632-325FEF9B9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55" r="2778" b="51574"/>
            <a:stretch/>
          </p:blipFill>
          <p:spPr>
            <a:xfrm>
              <a:off x="5918200" y="107949"/>
              <a:ext cx="1314451" cy="3321050"/>
            </a:xfrm>
            <a:prstGeom prst="rect">
              <a:avLst/>
            </a:prstGeom>
          </p:spPr>
        </p:pic>
        <p:pic>
          <p:nvPicPr>
            <p:cNvPr id="7" name="Picture 6" descr="A screenshot of a computer generated image&#10;&#10;Description automatically generated with medium confidence">
              <a:extLst>
                <a:ext uri="{FF2B5EF4-FFF2-40B4-BE49-F238E27FC236}">
                  <a16:creationId xmlns:a16="http://schemas.microsoft.com/office/drawing/2014/main" id="{C8661379-159A-3601-63FC-015081F0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3" r="52870" b="51574"/>
            <a:stretch/>
          </p:blipFill>
          <p:spPr>
            <a:xfrm>
              <a:off x="3200400" y="107950"/>
              <a:ext cx="1314450" cy="3321050"/>
            </a:xfrm>
            <a:prstGeom prst="rect">
              <a:avLst/>
            </a:prstGeom>
          </p:spPr>
        </p:pic>
        <p:pic>
          <p:nvPicPr>
            <p:cNvPr id="8" name="Picture 7" descr="A screenshot of a computer generated image&#10;&#10;Description automatically generated with medium confidence">
              <a:extLst>
                <a:ext uri="{FF2B5EF4-FFF2-40B4-BE49-F238E27FC236}">
                  <a16:creationId xmlns:a16="http://schemas.microsoft.com/office/drawing/2014/main" id="{6C86F9E2-6BB8-6C51-9E12-F74A5F442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70" r="27963" b="51574"/>
            <a:stretch/>
          </p:blipFill>
          <p:spPr>
            <a:xfrm>
              <a:off x="1841500" y="107950"/>
              <a:ext cx="1314450" cy="3321050"/>
            </a:xfrm>
            <a:prstGeom prst="rect">
              <a:avLst/>
            </a:prstGeom>
          </p:spPr>
        </p:pic>
        <p:pic>
          <p:nvPicPr>
            <p:cNvPr id="9" name="Picture 8" descr="A screenshot of a computer generated image&#10;&#10;Description automatically generated with medium confidence">
              <a:extLst>
                <a:ext uri="{FF2B5EF4-FFF2-40B4-BE49-F238E27FC236}">
                  <a16:creationId xmlns:a16="http://schemas.microsoft.com/office/drawing/2014/main" id="{4FC8305E-17B0-93E2-702F-3C842328B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7" t="51111" r="77917" b="1351"/>
            <a:stretch/>
          </p:blipFill>
          <p:spPr>
            <a:xfrm>
              <a:off x="4559300" y="168910"/>
              <a:ext cx="1314450" cy="3260090"/>
            </a:xfrm>
            <a:prstGeom prst="rect">
              <a:avLst/>
            </a:prstGeom>
          </p:spPr>
        </p:pic>
        <p:pic>
          <p:nvPicPr>
            <p:cNvPr id="10" name="Picture 9" descr="A screenshot of a computer generated image&#10;&#10;Description automatically generated with medium confidence">
              <a:extLst>
                <a:ext uri="{FF2B5EF4-FFF2-40B4-BE49-F238E27FC236}">
                  <a16:creationId xmlns:a16="http://schemas.microsoft.com/office/drawing/2014/main" id="{A7649D1C-52C9-6343-7C94-CC67D63A0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5" t="51111" r="52778" b="1351"/>
            <a:stretch/>
          </p:blipFill>
          <p:spPr>
            <a:xfrm>
              <a:off x="7277101" y="168910"/>
              <a:ext cx="1314450" cy="3260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3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0F597BE-97A4-99E2-995D-6FE209722F35}"/>
              </a:ext>
            </a:extLst>
          </p:cNvPr>
          <p:cNvGrpSpPr/>
          <p:nvPr/>
        </p:nvGrpSpPr>
        <p:grpSpPr>
          <a:xfrm>
            <a:off x="1155012" y="296470"/>
            <a:ext cx="7826611" cy="3067755"/>
            <a:chOff x="97176" y="1800386"/>
            <a:chExt cx="7826611" cy="3067755"/>
          </a:xfrm>
        </p:grpSpPr>
        <p:pic>
          <p:nvPicPr>
            <p:cNvPr id="14" name="Picture 13" descr="A group of rectangular objects&#10;&#10;Description automatically generated with medium confidence">
              <a:extLst>
                <a:ext uri="{FF2B5EF4-FFF2-40B4-BE49-F238E27FC236}">
                  <a16:creationId xmlns:a16="http://schemas.microsoft.com/office/drawing/2014/main" id="{7F0D94E2-C8FA-7D45-29B3-402EC5239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27835" r="86822" b="26385"/>
            <a:stretch/>
          </p:blipFill>
          <p:spPr>
            <a:xfrm>
              <a:off x="429683" y="2078181"/>
              <a:ext cx="1176868" cy="2789959"/>
            </a:xfrm>
            <a:prstGeom prst="rect">
              <a:avLst/>
            </a:prstGeom>
          </p:spPr>
        </p:pic>
        <p:pic>
          <p:nvPicPr>
            <p:cNvPr id="15" name="Picture 14" descr="A group of rectangular objects&#10;&#10;Description automatically generated with medium confidence">
              <a:extLst>
                <a:ext uri="{FF2B5EF4-FFF2-40B4-BE49-F238E27FC236}">
                  <a16:creationId xmlns:a16="http://schemas.microsoft.com/office/drawing/2014/main" id="{30776DF7-100A-89A2-318E-BD3015D73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3" t="27835" r="53453" b="26385"/>
            <a:stretch/>
          </p:blipFill>
          <p:spPr>
            <a:xfrm>
              <a:off x="2783419" y="2078181"/>
              <a:ext cx="1176868" cy="2789960"/>
            </a:xfrm>
            <a:prstGeom prst="rect">
              <a:avLst/>
            </a:prstGeom>
          </p:spPr>
        </p:pic>
        <p:pic>
          <p:nvPicPr>
            <p:cNvPr id="16" name="Picture 15" descr="A group of rectangular objects&#10;&#10;Description automatically generated with medium confidence">
              <a:extLst>
                <a:ext uri="{FF2B5EF4-FFF2-40B4-BE49-F238E27FC236}">
                  <a16:creationId xmlns:a16="http://schemas.microsoft.com/office/drawing/2014/main" id="{7E192E0A-7B19-E88E-2CCC-5F10B70C2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7" t="27835" r="70170" b="26385"/>
            <a:stretch/>
          </p:blipFill>
          <p:spPr>
            <a:xfrm>
              <a:off x="1606551" y="2078181"/>
              <a:ext cx="1176868" cy="2789960"/>
            </a:xfrm>
            <a:prstGeom prst="rect">
              <a:avLst/>
            </a:prstGeom>
          </p:spPr>
        </p:pic>
        <p:pic>
          <p:nvPicPr>
            <p:cNvPr id="17" name="Picture 16" descr="A group of rectangular objects&#10;&#10;Description automatically generated with medium confidence">
              <a:extLst>
                <a:ext uri="{FF2B5EF4-FFF2-40B4-BE49-F238E27FC236}">
                  <a16:creationId xmlns:a16="http://schemas.microsoft.com/office/drawing/2014/main" id="{287C1E36-E67E-55BA-3ACB-F0341E0AD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23" t="27835" r="3516" b="26385"/>
            <a:stretch/>
          </p:blipFill>
          <p:spPr>
            <a:xfrm>
              <a:off x="6312966" y="2072984"/>
              <a:ext cx="1177926" cy="2789962"/>
            </a:xfrm>
            <a:prstGeom prst="rect">
              <a:avLst/>
            </a:prstGeom>
          </p:spPr>
        </p:pic>
        <p:pic>
          <p:nvPicPr>
            <p:cNvPr id="18" name="Picture 17" descr="A group of rectangular objects&#10;&#10;Description automatically generated with medium confidence">
              <a:extLst>
                <a:ext uri="{FF2B5EF4-FFF2-40B4-BE49-F238E27FC236}">
                  <a16:creationId xmlns:a16="http://schemas.microsoft.com/office/drawing/2014/main" id="{9D85F058-A6B1-4023-2229-347C33F7C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6" t="27835" r="36823" b="26385"/>
            <a:stretch/>
          </p:blipFill>
          <p:spPr>
            <a:xfrm>
              <a:off x="3959230" y="2078179"/>
              <a:ext cx="1177925" cy="2789961"/>
            </a:xfrm>
            <a:prstGeom prst="rect">
              <a:avLst/>
            </a:prstGeom>
          </p:spPr>
        </p:pic>
        <p:pic>
          <p:nvPicPr>
            <p:cNvPr id="19" name="Picture 18" descr="A group of rectangular objects&#10;&#10;Description automatically generated with medium confidence">
              <a:extLst>
                <a:ext uri="{FF2B5EF4-FFF2-40B4-BE49-F238E27FC236}">
                  <a16:creationId xmlns:a16="http://schemas.microsoft.com/office/drawing/2014/main" id="{808BD9A4-BDEA-03B0-7DA1-EDF49670F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08" t="27835" r="20131" b="26385"/>
            <a:stretch/>
          </p:blipFill>
          <p:spPr>
            <a:xfrm>
              <a:off x="5136098" y="2078179"/>
              <a:ext cx="1177926" cy="2789962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3E4D544-7A86-E259-FECA-525C56E2E556}"/>
                </a:ext>
              </a:extLst>
            </p:cNvPr>
            <p:cNvGrpSpPr/>
            <p:nvPr/>
          </p:nvGrpSpPr>
          <p:grpSpPr>
            <a:xfrm>
              <a:off x="97176" y="1800386"/>
              <a:ext cx="7826611" cy="185195"/>
              <a:chOff x="258234" y="852054"/>
              <a:chExt cx="7826611" cy="185195"/>
            </a:xfrm>
          </p:grpSpPr>
          <p:pic>
            <p:nvPicPr>
              <p:cNvPr id="20" name="Picture 19" descr="A group of rectangular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878B052C-02CA-FA02-6E5E-28566ECDE068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5" t="26045" r="86822" b="72165"/>
              <a:stretch/>
            </p:blipFill>
            <p:spPr>
              <a:xfrm>
                <a:off x="258234" y="857249"/>
                <a:ext cx="1941581" cy="180000"/>
              </a:xfrm>
              <a:prstGeom prst="rect">
                <a:avLst/>
              </a:prstGeom>
            </p:spPr>
          </p:pic>
          <p:pic>
            <p:nvPicPr>
              <p:cNvPr id="21" name="Picture 20" descr="A group of rectangular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8C31932E-63AD-79DE-CC6F-6D14D3DD3FF5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93" t="26045" r="53453" b="72165"/>
              <a:stretch/>
            </p:blipFill>
            <p:spPr>
              <a:xfrm>
                <a:off x="2611970" y="857249"/>
                <a:ext cx="1941581" cy="180000"/>
              </a:xfrm>
              <a:prstGeom prst="rect">
                <a:avLst/>
              </a:prstGeom>
            </p:spPr>
          </p:pic>
          <p:pic>
            <p:nvPicPr>
              <p:cNvPr id="22" name="Picture 21" descr="A group of rectangular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C7EA5C38-B241-CA09-6666-C916FFE00E76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77" t="26045" r="70170" b="72165"/>
              <a:stretch/>
            </p:blipFill>
            <p:spPr>
              <a:xfrm>
                <a:off x="1435102" y="857249"/>
                <a:ext cx="1941581" cy="180000"/>
              </a:xfrm>
              <a:prstGeom prst="rect">
                <a:avLst/>
              </a:prstGeom>
            </p:spPr>
          </p:pic>
          <p:pic>
            <p:nvPicPr>
              <p:cNvPr id="23" name="Picture 22" descr="A group of rectangular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4F812EBB-599B-BCCF-7B03-2BADB1E4ECF4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823" t="26045" r="3516" b="72165"/>
              <a:stretch/>
            </p:blipFill>
            <p:spPr>
              <a:xfrm>
                <a:off x="6141517" y="852054"/>
                <a:ext cx="1943328" cy="180000"/>
              </a:xfrm>
              <a:prstGeom prst="rect">
                <a:avLst/>
              </a:prstGeom>
            </p:spPr>
          </p:pic>
          <p:pic>
            <p:nvPicPr>
              <p:cNvPr id="24" name="Picture 23" descr="A group of rectangular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1D2BF7F6-2F2E-66A4-5861-417DC4CCADB8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516" t="26045" r="36823" b="72165"/>
              <a:stretch/>
            </p:blipFill>
            <p:spPr>
              <a:xfrm>
                <a:off x="3787780" y="857249"/>
                <a:ext cx="1943325" cy="180000"/>
              </a:xfrm>
              <a:prstGeom prst="rect">
                <a:avLst/>
              </a:prstGeom>
            </p:spPr>
          </p:pic>
          <p:pic>
            <p:nvPicPr>
              <p:cNvPr id="27" name="Picture 26" descr="A group of rectangular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CB18B87D-1F2B-DAB1-D254-D1375652FA21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53" t="25994" r="21929" b="72217"/>
              <a:stretch/>
            </p:blipFill>
            <p:spPr>
              <a:xfrm>
                <a:off x="5496791" y="852055"/>
                <a:ext cx="1049483" cy="180000"/>
              </a:xfrm>
              <a:prstGeom prst="rect">
                <a:avLst/>
              </a:prstGeom>
            </p:spPr>
          </p:pic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975E2B-A60E-D68D-4C4D-A97327767715}"/>
              </a:ext>
            </a:extLst>
          </p:cNvPr>
          <p:cNvCxnSpPr>
            <a:cxnSpLocks/>
          </p:cNvCxnSpPr>
          <p:nvPr/>
        </p:nvCxnSpPr>
        <p:spPr>
          <a:xfrm>
            <a:off x="489966" y="470553"/>
            <a:ext cx="0" cy="1532030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3C21283-DCE8-132B-8D97-8D7504BE3FCA}"/>
              </a:ext>
            </a:extLst>
          </p:cNvPr>
          <p:cNvGrpSpPr/>
          <p:nvPr/>
        </p:nvGrpSpPr>
        <p:grpSpPr>
          <a:xfrm>
            <a:off x="1007341" y="1987018"/>
            <a:ext cx="8348891" cy="3312804"/>
            <a:chOff x="1007341" y="1987018"/>
            <a:chExt cx="8348891" cy="33128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CA8D4-E275-708B-F0D5-30ADB17CD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" r="87816" b="14223"/>
            <a:stretch/>
          </p:blipFill>
          <p:spPr>
            <a:xfrm>
              <a:off x="1007341" y="1992837"/>
              <a:ext cx="1383553" cy="28839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BC9A62-AB84-55AD-0C41-E9D316B4B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523" r="1119" b="14223"/>
            <a:stretch/>
          </p:blipFill>
          <p:spPr>
            <a:xfrm>
              <a:off x="7941217" y="2008238"/>
              <a:ext cx="1365034" cy="28839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4B9FB4-0440-DBCF-FF4E-635740392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407" r="53082" b="14223"/>
            <a:stretch/>
          </p:blipFill>
          <p:spPr>
            <a:xfrm>
              <a:off x="3772685" y="1997628"/>
              <a:ext cx="1383553" cy="28839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1C2DCC-F435-84CC-811C-B5CB498DE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076" r="70412" b="14223"/>
            <a:stretch/>
          </p:blipFill>
          <p:spPr>
            <a:xfrm>
              <a:off x="2386379" y="1987018"/>
              <a:ext cx="1383553" cy="28839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C0F41D-DD82-69BA-0B89-6C344D823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685" r="35804" b="14223"/>
            <a:stretch/>
          </p:blipFill>
          <p:spPr>
            <a:xfrm>
              <a:off x="5130042" y="2008238"/>
              <a:ext cx="1383553" cy="28839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7E22AA-DFEF-A937-99A3-E3764841E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035" r="18453" b="14223"/>
            <a:stretch/>
          </p:blipFill>
          <p:spPr>
            <a:xfrm>
              <a:off x="6535629" y="2008877"/>
              <a:ext cx="1383554" cy="2883963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288419-89D6-E528-3ED4-122E3E3E0F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1865" y="2091690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DFFEA4-3E67-5A40-072F-9458324DC31B}"/>
                </a:ext>
              </a:extLst>
            </p:cNvPr>
            <p:cNvCxnSpPr>
              <a:cxnSpLocks/>
            </p:cNvCxnSpPr>
            <p:nvPr/>
          </p:nvCxnSpPr>
          <p:spPr>
            <a:xfrm>
              <a:off x="1663340" y="2091690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079BEE-63EF-47C7-6D70-F8656B311406}"/>
                </a:ext>
              </a:extLst>
            </p:cNvPr>
            <p:cNvCxnSpPr>
              <a:cxnSpLocks/>
            </p:cNvCxnSpPr>
            <p:nvPr/>
          </p:nvCxnSpPr>
          <p:spPr>
            <a:xfrm>
              <a:off x="2039577" y="2091690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9D7EAC-1ECC-323C-1986-1F5B1DDEDFFB}"/>
                </a:ext>
              </a:extLst>
            </p:cNvPr>
            <p:cNvCxnSpPr>
              <a:cxnSpLocks/>
            </p:cNvCxnSpPr>
            <p:nvPr/>
          </p:nvCxnSpPr>
          <p:spPr>
            <a:xfrm>
              <a:off x="2498147" y="208587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FC5736-C413-BF91-FD69-CA994FCA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834697" y="208587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534412-C082-096B-849C-18A20D88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120447" y="208587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6B0949-C4B8-EF5C-8C6B-BFCF4AF9D8B7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47" y="2085871"/>
              <a:ext cx="0" cy="2764631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A01A7A-B2D7-D1FF-C812-545D85A5DA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4232" y="2091690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90EC30-4565-ABA5-6F54-ECC3035FC7F8}"/>
                </a:ext>
              </a:extLst>
            </p:cNvPr>
            <p:cNvCxnSpPr>
              <a:cxnSpLocks/>
            </p:cNvCxnSpPr>
            <p:nvPr/>
          </p:nvCxnSpPr>
          <p:spPr>
            <a:xfrm>
              <a:off x="4180282" y="2091690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05CA9C-9C10-1BD1-4A2B-255B1CAAACD1}"/>
                </a:ext>
              </a:extLst>
            </p:cNvPr>
            <p:cNvCxnSpPr>
              <a:cxnSpLocks/>
            </p:cNvCxnSpPr>
            <p:nvPr/>
          </p:nvCxnSpPr>
          <p:spPr>
            <a:xfrm>
              <a:off x="4488257" y="2091690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FD7E08-F7FF-B796-A6B6-0219A1C87D1E}"/>
                </a:ext>
              </a:extLst>
            </p:cNvPr>
            <p:cNvCxnSpPr>
              <a:cxnSpLocks/>
            </p:cNvCxnSpPr>
            <p:nvPr/>
          </p:nvCxnSpPr>
          <p:spPr>
            <a:xfrm>
              <a:off x="5586667" y="210191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F4D572-D7DF-8B20-958A-62AB5639895F}"/>
                </a:ext>
              </a:extLst>
            </p:cNvPr>
            <p:cNvCxnSpPr>
              <a:cxnSpLocks/>
            </p:cNvCxnSpPr>
            <p:nvPr/>
          </p:nvCxnSpPr>
          <p:spPr>
            <a:xfrm>
              <a:off x="5900992" y="2112169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703D6-888F-295E-4D75-7FB819FAA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967" y="2107091"/>
              <a:ext cx="0" cy="2764631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A22382-9173-6F62-E28B-A1EE1F53A320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05" y="2107090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E81439-43CD-89F2-07AC-472324EA9FDF}"/>
                </a:ext>
              </a:extLst>
            </p:cNvPr>
            <p:cNvCxnSpPr>
              <a:cxnSpLocks/>
            </p:cNvCxnSpPr>
            <p:nvPr/>
          </p:nvCxnSpPr>
          <p:spPr>
            <a:xfrm>
              <a:off x="6691860" y="210191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4FB330-7DCB-DA2D-CBEE-EFD6353ED524}"/>
                </a:ext>
              </a:extLst>
            </p:cNvPr>
            <p:cNvCxnSpPr>
              <a:cxnSpLocks/>
            </p:cNvCxnSpPr>
            <p:nvPr/>
          </p:nvCxnSpPr>
          <p:spPr>
            <a:xfrm>
              <a:off x="6939510" y="210191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F025B-9EB9-43D6-EC9D-CD8E4AA5D0B9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60" y="210191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D8BE62-AE6F-3AC2-880B-BEE1B7CA5756}"/>
                </a:ext>
              </a:extLst>
            </p:cNvPr>
            <p:cNvCxnSpPr>
              <a:cxnSpLocks/>
            </p:cNvCxnSpPr>
            <p:nvPr/>
          </p:nvCxnSpPr>
          <p:spPr>
            <a:xfrm>
              <a:off x="8015924" y="210709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D9CA12E-A1F5-4BC1-02FF-92A7DF33B1DF}"/>
                </a:ext>
              </a:extLst>
            </p:cNvPr>
            <p:cNvCxnSpPr>
              <a:cxnSpLocks/>
            </p:cNvCxnSpPr>
            <p:nvPr/>
          </p:nvCxnSpPr>
          <p:spPr>
            <a:xfrm>
              <a:off x="8358824" y="210709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E848C42-3D2C-B26E-F74C-33DB0AF5CED7}"/>
                </a:ext>
              </a:extLst>
            </p:cNvPr>
            <p:cNvCxnSpPr>
              <a:cxnSpLocks/>
            </p:cNvCxnSpPr>
            <p:nvPr/>
          </p:nvCxnSpPr>
          <p:spPr>
            <a:xfrm>
              <a:off x="8558849" y="2107091"/>
              <a:ext cx="0" cy="2764631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68DDDA-D5FA-E20E-2F4F-67F3DE3240C4}"/>
                </a:ext>
              </a:extLst>
            </p:cNvPr>
            <p:cNvCxnSpPr>
              <a:cxnSpLocks/>
            </p:cNvCxnSpPr>
            <p:nvPr/>
          </p:nvCxnSpPr>
          <p:spPr>
            <a:xfrm>
              <a:off x="9197024" y="2107091"/>
              <a:ext cx="0" cy="2764631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5408B9-02C9-024B-7338-05F702A58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" t="90451" r="87816"/>
            <a:stretch/>
          </p:blipFill>
          <p:spPr>
            <a:xfrm>
              <a:off x="1007341" y="4957554"/>
              <a:ext cx="1383553" cy="32104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E6CE9E-BE56-8D24-B093-A8CBEF658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076" t="91234" r="70412"/>
            <a:stretch/>
          </p:blipFill>
          <p:spPr>
            <a:xfrm>
              <a:off x="2386379" y="4980444"/>
              <a:ext cx="1383553" cy="29472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BFC272F-F83C-3647-1582-0820A7180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407" t="90310" r="53082"/>
            <a:stretch/>
          </p:blipFill>
          <p:spPr>
            <a:xfrm>
              <a:off x="3769932" y="4955839"/>
              <a:ext cx="1383553" cy="32581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54556EA-D4C5-4895-CB33-EC21327CF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685" t="90310" r="35804"/>
            <a:stretch/>
          </p:blipFill>
          <p:spPr>
            <a:xfrm>
              <a:off x="5130042" y="4974011"/>
              <a:ext cx="1383553" cy="32581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DB491CA-49F5-6084-9681-5692A234F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035" t="90310" r="18453"/>
            <a:stretch/>
          </p:blipFill>
          <p:spPr>
            <a:xfrm>
              <a:off x="6561892" y="4955839"/>
              <a:ext cx="1383554" cy="325811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D7A1BEC-4176-3CE2-6AD9-43D0A840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523" t="90451" r="1119"/>
            <a:stretch/>
          </p:blipFill>
          <p:spPr>
            <a:xfrm>
              <a:off x="7991198" y="4960602"/>
              <a:ext cx="1365034" cy="321048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1A3CB7D-928F-3AAE-8D4A-7B61B457F3DB}"/>
              </a:ext>
            </a:extLst>
          </p:cNvPr>
          <p:cNvSpPr txBox="1"/>
          <p:nvPr/>
        </p:nvSpPr>
        <p:spPr>
          <a:xfrm>
            <a:off x="1005221" y="1859300"/>
            <a:ext cx="133000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          C           EX         LX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59F682-B143-ECC3-F499-D5D33BA494AF}"/>
              </a:ext>
            </a:extLst>
          </p:cNvPr>
          <p:cNvSpPr txBox="1"/>
          <p:nvPr/>
        </p:nvSpPr>
        <p:spPr>
          <a:xfrm>
            <a:off x="2336601" y="1859300"/>
            <a:ext cx="133000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    C           EX         LX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7A637C-1F11-366F-915F-4A6E271B2047}"/>
              </a:ext>
            </a:extLst>
          </p:cNvPr>
          <p:cNvSpPr txBox="1"/>
          <p:nvPr/>
        </p:nvSpPr>
        <p:spPr>
          <a:xfrm>
            <a:off x="5114208" y="1859300"/>
            <a:ext cx="13948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     C         EX            LX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4C8F4B-9949-931A-BAA5-091F9623B1FF}"/>
              </a:ext>
            </a:extLst>
          </p:cNvPr>
          <p:cNvSpPr txBox="1"/>
          <p:nvPr/>
        </p:nvSpPr>
        <p:spPr>
          <a:xfrm>
            <a:off x="3737138" y="1859894"/>
            <a:ext cx="13948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      C      EX            LX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EED776-1EA1-FE39-241B-EBE4FA2B035C}"/>
              </a:ext>
            </a:extLst>
          </p:cNvPr>
          <p:cNvSpPr txBox="1"/>
          <p:nvPr/>
        </p:nvSpPr>
        <p:spPr>
          <a:xfrm>
            <a:off x="6473533" y="1851917"/>
            <a:ext cx="13948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     C      EX            LX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88AC1A-CF82-4D78-3DAC-814A40537143}"/>
              </a:ext>
            </a:extLst>
          </p:cNvPr>
          <p:cNvSpPr txBox="1"/>
          <p:nvPr/>
        </p:nvSpPr>
        <p:spPr>
          <a:xfrm>
            <a:off x="7875447" y="1858622"/>
            <a:ext cx="13948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    C        EX          LX</a:t>
            </a:r>
          </a:p>
        </p:txBody>
      </p:sp>
    </p:spTree>
    <p:extLst>
      <p:ext uri="{BB962C8B-B14F-4D97-AF65-F5344CB8AC3E}">
        <p14:creationId xmlns:p14="http://schemas.microsoft.com/office/powerpoint/2010/main" val="9908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E776506C-4615-24DB-6B54-12B871F89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37535" r="86402" b="40465"/>
          <a:stretch/>
        </p:blipFill>
        <p:spPr>
          <a:xfrm>
            <a:off x="1583552" y="1558898"/>
            <a:ext cx="1275550" cy="2635436"/>
          </a:xfrm>
          <a:prstGeom prst="rect">
            <a:avLst/>
          </a:prstGeom>
        </p:spPr>
      </p:pic>
      <p:pic>
        <p:nvPicPr>
          <p:cNvPr id="17" name="Picture 16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375B175F-FA19-1B82-D1AA-E15BFF7B6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4" t="37535" r="19668" b="40465"/>
          <a:stretch/>
        </p:blipFill>
        <p:spPr>
          <a:xfrm>
            <a:off x="7213384" y="1557297"/>
            <a:ext cx="1275550" cy="2635436"/>
          </a:xfrm>
          <a:prstGeom prst="rect">
            <a:avLst/>
          </a:prstGeom>
        </p:spPr>
      </p:pic>
      <p:pic>
        <p:nvPicPr>
          <p:cNvPr id="18" name="Picture 17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78151976-7517-A69B-87DE-044633365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3" t="37535" r="69650" b="40465"/>
          <a:stretch/>
        </p:blipFill>
        <p:spPr>
          <a:xfrm>
            <a:off x="2991010" y="1558898"/>
            <a:ext cx="1275550" cy="2635436"/>
          </a:xfrm>
          <a:prstGeom prst="rect">
            <a:avLst/>
          </a:prstGeom>
        </p:spPr>
      </p:pic>
      <p:pic>
        <p:nvPicPr>
          <p:cNvPr id="19" name="Picture 18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5C0389FA-E549-D20E-9477-07D0A145B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6" t="37535" r="53026" b="40465"/>
          <a:stretch/>
        </p:blipFill>
        <p:spPr>
          <a:xfrm>
            <a:off x="4398468" y="1558898"/>
            <a:ext cx="1275550" cy="2635436"/>
          </a:xfrm>
          <a:prstGeom prst="rect">
            <a:avLst/>
          </a:prstGeom>
        </p:spPr>
      </p:pic>
      <p:pic>
        <p:nvPicPr>
          <p:cNvPr id="20" name="Picture 19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C94FA55C-F1AD-AB44-F893-6C92D46C8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0" t="37535" r="3093" b="40465"/>
          <a:stretch/>
        </p:blipFill>
        <p:spPr>
          <a:xfrm>
            <a:off x="8620842" y="1557297"/>
            <a:ext cx="1275550" cy="2635436"/>
          </a:xfrm>
          <a:prstGeom prst="rect">
            <a:avLst/>
          </a:prstGeom>
        </p:spPr>
      </p:pic>
      <p:pic>
        <p:nvPicPr>
          <p:cNvPr id="21" name="Picture 20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38AE396A-9C5A-24BA-9AA8-295D19A7E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7" t="37535" r="36305" b="40465"/>
          <a:stretch/>
        </p:blipFill>
        <p:spPr>
          <a:xfrm>
            <a:off x="5805926" y="1558898"/>
            <a:ext cx="1275550" cy="26354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814784-D881-8F66-FAD7-1A5A9CA5991A}"/>
              </a:ext>
            </a:extLst>
          </p:cNvPr>
          <p:cNvCxnSpPr>
            <a:cxnSpLocks/>
          </p:cNvCxnSpPr>
          <p:nvPr/>
        </p:nvCxnSpPr>
        <p:spPr>
          <a:xfrm>
            <a:off x="1844314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E81EDB-1E1A-C21D-083F-A5281618EDB7}"/>
              </a:ext>
            </a:extLst>
          </p:cNvPr>
          <p:cNvCxnSpPr>
            <a:cxnSpLocks/>
          </p:cNvCxnSpPr>
          <p:nvPr/>
        </p:nvCxnSpPr>
        <p:spPr>
          <a:xfrm>
            <a:off x="2153877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D06CF9-8112-6E27-145E-BF8261EE7E4C}"/>
              </a:ext>
            </a:extLst>
          </p:cNvPr>
          <p:cNvCxnSpPr>
            <a:cxnSpLocks/>
          </p:cNvCxnSpPr>
          <p:nvPr/>
        </p:nvCxnSpPr>
        <p:spPr>
          <a:xfrm>
            <a:off x="3215914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1934D6-8580-E676-1C02-BED58633553C}"/>
              </a:ext>
            </a:extLst>
          </p:cNvPr>
          <p:cNvCxnSpPr>
            <a:cxnSpLocks/>
          </p:cNvCxnSpPr>
          <p:nvPr/>
        </p:nvCxnSpPr>
        <p:spPr>
          <a:xfrm>
            <a:off x="3625489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5A6E29-1D13-36FB-C098-510FD1CBCEF5}"/>
              </a:ext>
            </a:extLst>
          </p:cNvPr>
          <p:cNvCxnSpPr>
            <a:cxnSpLocks/>
          </p:cNvCxnSpPr>
          <p:nvPr/>
        </p:nvCxnSpPr>
        <p:spPr>
          <a:xfrm>
            <a:off x="4030302" y="1643063"/>
            <a:ext cx="0" cy="2551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6F23C3-90F9-E0AF-1259-B21DF2E18BD3}"/>
              </a:ext>
            </a:extLst>
          </p:cNvPr>
          <p:cNvCxnSpPr>
            <a:cxnSpLocks/>
          </p:cNvCxnSpPr>
          <p:nvPr/>
        </p:nvCxnSpPr>
        <p:spPr>
          <a:xfrm>
            <a:off x="4606564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A0CDF2-6564-52A5-0691-8FB8BAD49BCE}"/>
              </a:ext>
            </a:extLst>
          </p:cNvPr>
          <p:cNvCxnSpPr>
            <a:cxnSpLocks/>
          </p:cNvCxnSpPr>
          <p:nvPr/>
        </p:nvCxnSpPr>
        <p:spPr>
          <a:xfrm>
            <a:off x="5097102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38014F-B417-F9CF-1679-A9C4F49964CA}"/>
              </a:ext>
            </a:extLst>
          </p:cNvPr>
          <p:cNvCxnSpPr>
            <a:cxnSpLocks/>
          </p:cNvCxnSpPr>
          <p:nvPr/>
        </p:nvCxnSpPr>
        <p:spPr>
          <a:xfrm>
            <a:off x="6064250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62661-1DE8-46A0-FC13-3CD39612EED8}"/>
              </a:ext>
            </a:extLst>
          </p:cNvPr>
          <p:cNvCxnSpPr>
            <a:cxnSpLocks/>
          </p:cNvCxnSpPr>
          <p:nvPr/>
        </p:nvCxnSpPr>
        <p:spPr>
          <a:xfrm>
            <a:off x="6483350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CE156D-0AC2-5DD8-F627-6C71F4276296}"/>
              </a:ext>
            </a:extLst>
          </p:cNvPr>
          <p:cNvCxnSpPr>
            <a:cxnSpLocks/>
          </p:cNvCxnSpPr>
          <p:nvPr/>
        </p:nvCxnSpPr>
        <p:spPr>
          <a:xfrm>
            <a:off x="7007225" y="1643063"/>
            <a:ext cx="0" cy="2551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67035-5154-F73D-5131-F163D4113B22}"/>
              </a:ext>
            </a:extLst>
          </p:cNvPr>
          <p:cNvCxnSpPr>
            <a:cxnSpLocks/>
          </p:cNvCxnSpPr>
          <p:nvPr/>
        </p:nvCxnSpPr>
        <p:spPr>
          <a:xfrm>
            <a:off x="7464425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133561-644F-E530-BEF6-55EBEE523CFA}"/>
              </a:ext>
            </a:extLst>
          </p:cNvPr>
          <p:cNvCxnSpPr>
            <a:cxnSpLocks/>
          </p:cNvCxnSpPr>
          <p:nvPr/>
        </p:nvCxnSpPr>
        <p:spPr>
          <a:xfrm>
            <a:off x="7829550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65EE61-F64B-05B8-6F6F-B6F83A016528}"/>
              </a:ext>
            </a:extLst>
          </p:cNvPr>
          <p:cNvCxnSpPr>
            <a:cxnSpLocks/>
          </p:cNvCxnSpPr>
          <p:nvPr/>
        </p:nvCxnSpPr>
        <p:spPr>
          <a:xfrm>
            <a:off x="8864600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E3BF45-5F6D-7E60-037F-A203BA6F36A7}"/>
              </a:ext>
            </a:extLst>
          </p:cNvPr>
          <p:cNvCxnSpPr>
            <a:cxnSpLocks/>
          </p:cNvCxnSpPr>
          <p:nvPr/>
        </p:nvCxnSpPr>
        <p:spPr>
          <a:xfrm>
            <a:off x="9191625" y="1643063"/>
            <a:ext cx="0" cy="25512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DCEF-6639-2C58-51C3-D85BC51A8C3A}"/>
              </a:ext>
            </a:extLst>
          </p:cNvPr>
          <p:cNvCxnSpPr>
            <a:cxnSpLocks/>
          </p:cNvCxnSpPr>
          <p:nvPr/>
        </p:nvCxnSpPr>
        <p:spPr>
          <a:xfrm>
            <a:off x="9740900" y="1643063"/>
            <a:ext cx="0" cy="2551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C56A83B9-3372-B362-164F-5C887F3E8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60991" r="86402" b="36358"/>
          <a:stretch/>
        </p:blipFill>
        <p:spPr>
          <a:xfrm>
            <a:off x="1516102" y="4367199"/>
            <a:ext cx="1275550" cy="317500"/>
          </a:xfrm>
          <a:prstGeom prst="rect">
            <a:avLst/>
          </a:prstGeom>
        </p:spPr>
      </p:pic>
      <p:pic>
        <p:nvPicPr>
          <p:cNvPr id="40" name="Picture 39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6170C665-17AA-0042-B4B0-EC79DCEF2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3" t="60991" r="69650" b="36358"/>
          <a:stretch/>
        </p:blipFill>
        <p:spPr>
          <a:xfrm>
            <a:off x="2963274" y="4367199"/>
            <a:ext cx="1275550" cy="317500"/>
          </a:xfrm>
          <a:prstGeom prst="rect">
            <a:avLst/>
          </a:prstGeom>
        </p:spPr>
      </p:pic>
      <p:pic>
        <p:nvPicPr>
          <p:cNvPr id="41" name="Picture 40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37280256-74EB-20B9-7EA6-0B3E0CD1E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6" t="60991" r="53026" b="36358"/>
          <a:stretch/>
        </p:blipFill>
        <p:spPr>
          <a:xfrm>
            <a:off x="4384600" y="4367199"/>
            <a:ext cx="1275550" cy="317500"/>
          </a:xfrm>
          <a:prstGeom prst="rect">
            <a:avLst/>
          </a:prstGeom>
        </p:spPr>
      </p:pic>
      <p:pic>
        <p:nvPicPr>
          <p:cNvPr id="42" name="Picture 41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214F96EF-8097-B37B-BF5E-39D66EF5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7" t="60991" r="36305" b="36358"/>
          <a:stretch/>
        </p:blipFill>
        <p:spPr>
          <a:xfrm>
            <a:off x="5805926" y="4367199"/>
            <a:ext cx="1275550" cy="317500"/>
          </a:xfrm>
          <a:prstGeom prst="rect">
            <a:avLst/>
          </a:prstGeom>
        </p:spPr>
      </p:pic>
      <p:pic>
        <p:nvPicPr>
          <p:cNvPr id="43" name="Picture 42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44DE878A-9049-A9B4-86C2-5E9DE36E2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4" t="60992" r="19668" b="36358"/>
          <a:stretch/>
        </p:blipFill>
        <p:spPr>
          <a:xfrm>
            <a:off x="7213384" y="4367199"/>
            <a:ext cx="1275550" cy="317501"/>
          </a:xfrm>
          <a:prstGeom prst="rect">
            <a:avLst/>
          </a:prstGeom>
        </p:spPr>
      </p:pic>
      <p:pic>
        <p:nvPicPr>
          <p:cNvPr id="44" name="Picture 43" descr="A row of blue and pink stripes&#10;&#10;Description automatically generated">
            <a:extLst>
              <a:ext uri="{FF2B5EF4-FFF2-40B4-BE49-F238E27FC236}">
                <a16:creationId xmlns:a16="http://schemas.microsoft.com/office/drawing/2014/main" id="{B5BE3499-1575-CE40-3DE3-4D42C1959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0" t="60899" r="3093" b="36914"/>
          <a:stretch/>
        </p:blipFill>
        <p:spPr>
          <a:xfrm>
            <a:off x="8660556" y="4367199"/>
            <a:ext cx="1275550" cy="26196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4B1F3F-8777-E89B-B5C7-BA947BA3F21E}"/>
              </a:ext>
            </a:extLst>
          </p:cNvPr>
          <p:cNvSpPr txBox="1"/>
          <p:nvPr/>
        </p:nvSpPr>
        <p:spPr>
          <a:xfrm>
            <a:off x="1609530" y="1309627"/>
            <a:ext cx="133000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       EX              SCW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32CCEB-4D60-BC47-85DB-572584E42A8B}"/>
              </a:ext>
            </a:extLst>
          </p:cNvPr>
          <p:cNvSpPr txBox="1"/>
          <p:nvPr/>
        </p:nvSpPr>
        <p:spPr>
          <a:xfrm>
            <a:off x="2939533" y="1309627"/>
            <a:ext cx="133000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        EX           SCW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A03B7D-873C-322A-594B-88874EE8C553}"/>
              </a:ext>
            </a:extLst>
          </p:cNvPr>
          <p:cNvSpPr txBox="1"/>
          <p:nvPr/>
        </p:nvSpPr>
        <p:spPr>
          <a:xfrm>
            <a:off x="4330147" y="1309627"/>
            <a:ext cx="133000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         EX              SCW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1347F6-65A3-7602-E4D6-94E51B319252}"/>
              </a:ext>
            </a:extLst>
          </p:cNvPr>
          <p:cNvSpPr txBox="1"/>
          <p:nvPr/>
        </p:nvSpPr>
        <p:spPr>
          <a:xfrm>
            <a:off x="5718812" y="1309627"/>
            <a:ext cx="133000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          EX              SCW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2410B4-B7F8-3ECE-5670-F8F49AE559E3}"/>
              </a:ext>
            </a:extLst>
          </p:cNvPr>
          <p:cNvSpPr txBox="1"/>
          <p:nvPr/>
        </p:nvSpPr>
        <p:spPr>
          <a:xfrm>
            <a:off x="7154408" y="1309627"/>
            <a:ext cx="133000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         EX             SCW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CC84C2-A53E-9951-64DB-D993071449CD}"/>
              </a:ext>
            </a:extLst>
          </p:cNvPr>
          <p:cNvSpPr txBox="1"/>
          <p:nvPr/>
        </p:nvSpPr>
        <p:spPr>
          <a:xfrm>
            <a:off x="8590004" y="1309627"/>
            <a:ext cx="133000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      EX           SCW</a:t>
            </a:r>
            <a:endParaRPr lang="en-GB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6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51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1</cp:revision>
  <dcterms:created xsi:type="dcterms:W3CDTF">2024-03-11T15:41:10Z</dcterms:created>
  <dcterms:modified xsi:type="dcterms:W3CDTF">2024-04-24T07:45:17Z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2024-03-11T16:07:21Z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02430ede-787f-437a-b0da-81ea0cb4f225</vt:lpwstr>
  </property>
  <property fmtid="{D5CDD505-2E9C-101B-9397-08002B2CF9AE}" pid="8" name="MSIP_Label_d0484126-3486-41a9-802e-7f1e2277276c_ContentBits">
    <vt:lpwstr>0</vt:lpwstr>
  </property>
</Properties>
</file>