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373E0-E70D-4A8B-8CE6-C5B33C9F2082}" v="19" dt="2024-05-11T15:06:40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Dimmen Chapple" userId="d953ebf0-7ceb-4b3e-b59c-b54b62ce2d06" providerId="ADAL" clId="{947373E0-E70D-4A8B-8CE6-C5B33C9F2082}"/>
    <pc:docChg chg="undo custSel modSld">
      <pc:chgData name="Ellen Dimmen Chapple" userId="d953ebf0-7ceb-4b3e-b59c-b54b62ce2d06" providerId="ADAL" clId="{947373E0-E70D-4A8B-8CE6-C5B33C9F2082}" dt="2024-05-06T07:40:39.112" v="159" actId="20577"/>
      <pc:docMkLst>
        <pc:docMk/>
      </pc:docMkLst>
      <pc:sldChg chg="addSp delSp modSp mod">
        <pc:chgData name="Ellen Dimmen Chapple" userId="d953ebf0-7ceb-4b3e-b59c-b54b62ce2d06" providerId="ADAL" clId="{947373E0-E70D-4A8B-8CE6-C5B33C9F2082}" dt="2024-05-06T07:40:39.112" v="159" actId="20577"/>
        <pc:sldMkLst>
          <pc:docMk/>
          <pc:sldMk cId="1299973973" sldId="256"/>
        </pc:sldMkLst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2" creationId="{4DA5CA29-CBF7-B63E-7AB6-39AFB9D5E831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3" creationId="{DBD5469F-AB98-5973-1489-FAE2785D5E8A}"/>
          </ac:spMkLst>
        </pc:spChg>
        <pc:spChg chg="mod">
          <ac:chgData name="Ellen Dimmen Chapple" userId="d953ebf0-7ceb-4b3e-b59c-b54b62ce2d06" providerId="ADAL" clId="{947373E0-E70D-4A8B-8CE6-C5B33C9F2082}" dt="2024-05-06T07:36:44.474" v="127" actId="164"/>
          <ac:spMkLst>
            <pc:docMk/>
            <pc:sldMk cId="1299973973" sldId="256"/>
            <ac:spMk id="5" creationId="{0E14603F-64FE-3382-0296-359B8083B88D}"/>
          </ac:spMkLst>
        </pc:spChg>
        <pc:spChg chg="del mod">
          <ac:chgData name="Ellen Dimmen Chapple" userId="d953ebf0-7ceb-4b3e-b59c-b54b62ce2d06" providerId="ADAL" clId="{947373E0-E70D-4A8B-8CE6-C5B33C9F2082}" dt="2024-05-06T07:26:08.134" v="63"/>
          <ac:spMkLst>
            <pc:docMk/>
            <pc:sldMk cId="1299973973" sldId="256"/>
            <ac:spMk id="6" creationId="{41C3FE1B-FF05-E9F3-78FB-0CF51595C9E8}"/>
          </ac:spMkLst>
        </pc:spChg>
        <pc:spChg chg="del mod">
          <ac:chgData name="Ellen Dimmen Chapple" userId="d953ebf0-7ceb-4b3e-b59c-b54b62ce2d06" providerId="ADAL" clId="{947373E0-E70D-4A8B-8CE6-C5B33C9F2082}" dt="2024-05-06T07:26:08.131" v="61"/>
          <ac:spMkLst>
            <pc:docMk/>
            <pc:sldMk cId="1299973973" sldId="256"/>
            <ac:spMk id="7" creationId="{043E774D-7F35-0BD5-853F-58B578EABFC7}"/>
          </ac:spMkLst>
        </pc:spChg>
        <pc:spChg chg="del mod">
          <ac:chgData name="Ellen Dimmen Chapple" userId="d953ebf0-7ceb-4b3e-b59c-b54b62ce2d06" providerId="ADAL" clId="{947373E0-E70D-4A8B-8CE6-C5B33C9F2082}" dt="2024-05-06T07:26:08.138" v="65"/>
          <ac:spMkLst>
            <pc:docMk/>
            <pc:sldMk cId="1299973973" sldId="256"/>
            <ac:spMk id="8" creationId="{581A7219-EBC5-EDFE-4CF2-10E8F95582F5}"/>
          </ac:spMkLst>
        </pc:spChg>
        <pc:spChg chg="del mod">
          <ac:chgData name="Ellen Dimmen Chapple" userId="d953ebf0-7ceb-4b3e-b59c-b54b62ce2d06" providerId="ADAL" clId="{947373E0-E70D-4A8B-8CE6-C5B33C9F2082}" dt="2024-05-06T07:26:08.142" v="67"/>
          <ac:spMkLst>
            <pc:docMk/>
            <pc:sldMk cId="1299973973" sldId="256"/>
            <ac:spMk id="9" creationId="{8583876C-5981-2789-B584-3F2E5E02A954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14" creationId="{78965107-7170-0B0C-387F-86DCBC962F7D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15" creationId="{D23CEBC0-5819-E657-267A-5B905CD3C75B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16" creationId="{21DC45D5-2830-83D6-AF29-418BBE5DE33E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17" creationId="{529E4C8B-32AC-49E6-63A1-E41F4A90E99D}"/>
          </ac:spMkLst>
        </pc:spChg>
        <pc:spChg chg="del mod">
          <ac:chgData name="Ellen Dimmen Chapple" userId="d953ebf0-7ceb-4b3e-b59c-b54b62ce2d06" providerId="ADAL" clId="{947373E0-E70D-4A8B-8CE6-C5B33C9F2082}" dt="2024-05-06T07:35:37.549" v="120" actId="478"/>
          <ac:spMkLst>
            <pc:docMk/>
            <pc:sldMk cId="1299973973" sldId="256"/>
            <ac:spMk id="18" creationId="{D1C2B622-C4CD-F486-7A23-6E2C12549567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19" creationId="{95F80DE0-DC1D-D7F1-C25B-0ACA055D989B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20" creationId="{4BDB6CEB-A6FF-AC5D-92DF-8C1A7CDCF824}"/>
          </ac:spMkLst>
        </pc:spChg>
        <pc:spChg chg="add mod">
          <ac:chgData name="Ellen Dimmen Chapple" userId="d953ebf0-7ceb-4b3e-b59c-b54b62ce2d06" providerId="ADAL" clId="{947373E0-E70D-4A8B-8CE6-C5B33C9F2082}" dt="2024-05-06T07:38:22.420" v="144" actId="1076"/>
          <ac:spMkLst>
            <pc:docMk/>
            <pc:sldMk cId="1299973973" sldId="256"/>
            <ac:spMk id="21" creationId="{4DD5DEDB-CC61-3A65-75B3-DB9AC94E2F6C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22" creationId="{72D3D5F9-8158-9B6E-70B4-37A9CB5D0E98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23" creationId="{644B0958-0389-B848-AD97-F2F11D8B6C04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24" creationId="{615ACA92-053D-E8A9-D84F-E7948D04125A}"/>
          </ac:spMkLst>
        </pc:spChg>
        <pc:spChg chg="add del">
          <ac:chgData name="Ellen Dimmen Chapple" userId="d953ebf0-7ceb-4b3e-b59c-b54b62ce2d06" providerId="ADAL" clId="{947373E0-E70D-4A8B-8CE6-C5B33C9F2082}" dt="2024-05-06T07:29:16.262" v="95" actId="478"/>
          <ac:spMkLst>
            <pc:docMk/>
            <pc:sldMk cId="1299973973" sldId="256"/>
            <ac:spMk id="25" creationId="{AA9B53F9-483E-42E1-9726-CBA2B3973F57}"/>
          </ac:spMkLst>
        </pc:spChg>
        <pc:spChg chg="add del mod">
          <ac:chgData name="Ellen Dimmen Chapple" userId="d953ebf0-7ceb-4b3e-b59c-b54b62ce2d06" providerId="ADAL" clId="{947373E0-E70D-4A8B-8CE6-C5B33C9F2082}" dt="2024-05-06T07:30:06.468" v="102" actId="478"/>
          <ac:spMkLst>
            <pc:docMk/>
            <pc:sldMk cId="1299973973" sldId="256"/>
            <ac:spMk id="28" creationId="{F557127A-DDDF-B15B-E36F-0B70C9D61D7C}"/>
          </ac:spMkLst>
        </pc:spChg>
        <pc:spChg chg="add mod">
          <ac:chgData name="Ellen Dimmen Chapple" userId="d953ebf0-7ceb-4b3e-b59c-b54b62ce2d06" providerId="ADAL" clId="{947373E0-E70D-4A8B-8CE6-C5B33C9F2082}" dt="2024-05-06T07:36:14.672" v="123" actId="164"/>
          <ac:spMkLst>
            <pc:docMk/>
            <pc:sldMk cId="1299973973" sldId="256"/>
            <ac:spMk id="29" creationId="{A1835910-0254-ABD2-3AD9-8D23E381DAF0}"/>
          </ac:spMkLst>
        </pc:spChg>
        <pc:spChg chg="add del mod">
          <ac:chgData name="Ellen Dimmen Chapple" userId="d953ebf0-7ceb-4b3e-b59c-b54b62ce2d06" providerId="ADAL" clId="{947373E0-E70D-4A8B-8CE6-C5B33C9F2082}" dt="2024-05-06T07:33:32.815" v="118"/>
          <ac:spMkLst>
            <pc:docMk/>
            <pc:sldMk cId="1299973973" sldId="256"/>
            <ac:spMk id="30" creationId="{C58270A6-20CC-5018-5772-DA5CFD37FEF7}"/>
          </ac:spMkLst>
        </pc:spChg>
        <pc:spChg chg="add mod">
          <ac:chgData name="Ellen Dimmen Chapple" userId="d953ebf0-7ceb-4b3e-b59c-b54b62ce2d06" providerId="ADAL" clId="{947373E0-E70D-4A8B-8CE6-C5B33C9F2082}" dt="2024-05-06T07:36:44.474" v="127" actId="164"/>
          <ac:spMkLst>
            <pc:docMk/>
            <pc:sldMk cId="1299973973" sldId="256"/>
            <ac:spMk id="31" creationId="{9D21DF88-0B65-B115-D79E-DC54128ACE64}"/>
          </ac:spMkLst>
        </pc:spChg>
        <pc:spChg chg="add mod">
          <ac:chgData name="Ellen Dimmen Chapple" userId="d953ebf0-7ceb-4b3e-b59c-b54b62ce2d06" providerId="ADAL" clId="{947373E0-E70D-4A8B-8CE6-C5B33C9F2082}" dt="2024-05-06T07:40:26.504" v="155" actId="1076"/>
          <ac:spMkLst>
            <pc:docMk/>
            <pc:sldMk cId="1299973973" sldId="256"/>
            <ac:spMk id="35" creationId="{57383BE4-6BAC-2FEB-57C0-767A91940C18}"/>
          </ac:spMkLst>
        </pc:spChg>
        <pc:spChg chg="add mod">
          <ac:chgData name="Ellen Dimmen Chapple" userId="d953ebf0-7ceb-4b3e-b59c-b54b62ce2d06" providerId="ADAL" clId="{947373E0-E70D-4A8B-8CE6-C5B33C9F2082}" dt="2024-05-06T07:40:39.112" v="159" actId="20577"/>
          <ac:spMkLst>
            <pc:docMk/>
            <pc:sldMk cId="1299973973" sldId="256"/>
            <ac:spMk id="39" creationId="{2283240E-4F68-481D-5E2F-11FF58BD6CF2}"/>
          </ac:spMkLst>
        </pc:spChg>
        <pc:grpChg chg="add mod">
          <ac:chgData name="Ellen Dimmen Chapple" userId="d953ebf0-7ceb-4b3e-b59c-b54b62ce2d06" providerId="ADAL" clId="{947373E0-E70D-4A8B-8CE6-C5B33C9F2082}" dt="2024-05-06T07:38:30.570" v="145" actId="1076"/>
          <ac:grpSpMkLst>
            <pc:docMk/>
            <pc:sldMk cId="1299973973" sldId="256"/>
            <ac:grpSpMk id="32" creationId="{F49675F1-4486-DB3D-7D29-C7A4EA986422}"/>
          </ac:grpSpMkLst>
        </pc:grpChg>
        <pc:grpChg chg="add mod">
          <ac:chgData name="Ellen Dimmen Chapple" userId="d953ebf0-7ceb-4b3e-b59c-b54b62ce2d06" providerId="ADAL" clId="{947373E0-E70D-4A8B-8CE6-C5B33C9F2082}" dt="2024-05-06T07:36:50.001" v="128" actId="1076"/>
          <ac:grpSpMkLst>
            <pc:docMk/>
            <pc:sldMk cId="1299973973" sldId="256"/>
            <ac:grpSpMk id="33" creationId="{E0891FB5-0468-DE64-F561-A65CD100E4A2}"/>
          </ac:grpSpMkLst>
        </pc:grpChg>
        <pc:picChg chg="add mod">
          <ac:chgData name="Ellen Dimmen Chapple" userId="d953ebf0-7ceb-4b3e-b59c-b54b62ce2d06" providerId="ADAL" clId="{947373E0-E70D-4A8B-8CE6-C5B33C9F2082}" dt="2024-05-06T07:37:24.622" v="139" actId="1076"/>
          <ac:picMkLst>
            <pc:docMk/>
            <pc:sldMk cId="1299973973" sldId="256"/>
            <ac:picMk id="34" creationId="{22C17972-EC8C-AF41-92DE-04C524AD70E0}"/>
          </ac:picMkLst>
        </pc:picChg>
        <pc:cxnChg chg="add mod">
          <ac:chgData name="Ellen Dimmen Chapple" userId="d953ebf0-7ceb-4b3e-b59c-b54b62ce2d06" providerId="ADAL" clId="{947373E0-E70D-4A8B-8CE6-C5B33C9F2082}" dt="2024-05-06T07:36:14.672" v="123" actId="164"/>
          <ac:cxnSpMkLst>
            <pc:docMk/>
            <pc:sldMk cId="1299973973" sldId="256"/>
            <ac:cxnSpMk id="10" creationId="{8395EA9D-F87C-FE3C-6990-7C8709C81D6F}"/>
          </ac:cxnSpMkLst>
        </pc:cxnChg>
        <pc:cxnChg chg="add mod">
          <ac:chgData name="Ellen Dimmen Chapple" userId="d953ebf0-7ceb-4b3e-b59c-b54b62ce2d06" providerId="ADAL" clId="{947373E0-E70D-4A8B-8CE6-C5B33C9F2082}" dt="2024-05-06T07:36:14.672" v="123" actId="164"/>
          <ac:cxnSpMkLst>
            <pc:docMk/>
            <pc:sldMk cId="1299973973" sldId="256"/>
            <ac:cxnSpMk id="11" creationId="{9244EC88-CCAD-6E68-FBB8-2749EDF8F066}"/>
          </ac:cxnSpMkLst>
        </pc:cxnChg>
        <pc:cxnChg chg="add del">
          <ac:chgData name="Ellen Dimmen Chapple" userId="d953ebf0-7ceb-4b3e-b59c-b54b62ce2d06" providerId="ADAL" clId="{947373E0-E70D-4A8B-8CE6-C5B33C9F2082}" dt="2024-05-06T07:29:32.218" v="97" actId="478"/>
          <ac:cxnSpMkLst>
            <pc:docMk/>
            <pc:sldMk cId="1299973973" sldId="256"/>
            <ac:cxnSpMk id="27" creationId="{B45CBF13-F14F-8BEF-4B91-927B71C45588}"/>
          </ac:cxnSpMkLst>
        </pc:cxnChg>
        <pc:cxnChg chg="add mod">
          <ac:chgData name="Ellen Dimmen Chapple" userId="d953ebf0-7ceb-4b3e-b59c-b54b62ce2d06" providerId="ADAL" clId="{947373E0-E70D-4A8B-8CE6-C5B33C9F2082}" dt="2024-05-06T07:40:14.544" v="153" actId="14100"/>
          <ac:cxnSpMkLst>
            <pc:docMk/>
            <pc:sldMk cId="1299973973" sldId="256"/>
            <ac:cxnSpMk id="36" creationId="{1116617F-B268-DDC1-E63F-1A9C3C37B56D}"/>
          </ac:cxnSpMkLst>
        </pc:cxnChg>
      </pc:sldChg>
    </pc:docChg>
  </pc:docChgLst>
  <pc:docChgLst>
    <pc:chgData name="Ellen Dimmen" userId="d953ebf0-7ceb-4b3e-b59c-b54b62ce2d06" providerId="ADAL" clId="{947373E0-E70D-4A8B-8CE6-C5B33C9F2082}"/>
    <pc:docChg chg="undo custSel modSld">
      <pc:chgData name="Ellen Dimmen" userId="d953ebf0-7ceb-4b3e-b59c-b54b62ce2d06" providerId="ADAL" clId="{947373E0-E70D-4A8B-8CE6-C5B33C9F2082}" dt="2024-05-11T15:21:30.038" v="523" actId="1076"/>
      <pc:docMkLst>
        <pc:docMk/>
      </pc:docMkLst>
      <pc:sldChg chg="addSp delSp modSp mod">
        <pc:chgData name="Ellen Dimmen" userId="d953ebf0-7ceb-4b3e-b59c-b54b62ce2d06" providerId="ADAL" clId="{947373E0-E70D-4A8B-8CE6-C5B33C9F2082}" dt="2024-05-11T15:21:30.038" v="523" actId="1076"/>
        <pc:sldMkLst>
          <pc:docMk/>
          <pc:sldMk cId="1299973973" sldId="256"/>
        </pc:sldMkLst>
        <pc:spChg chg="add mod">
          <ac:chgData name="Ellen Dimmen" userId="d953ebf0-7ceb-4b3e-b59c-b54b62ce2d06" providerId="ADAL" clId="{947373E0-E70D-4A8B-8CE6-C5B33C9F2082}" dt="2024-05-11T15:21:21.060" v="522" actId="1076"/>
          <ac:spMkLst>
            <pc:docMk/>
            <pc:sldMk cId="1299973973" sldId="256"/>
            <ac:spMk id="4" creationId="{973A423E-FDEB-7E94-D96A-A6255B6B81F1}"/>
          </ac:spMkLst>
        </pc:spChg>
        <pc:spChg chg="mod topLvl">
          <ac:chgData name="Ellen Dimmen" userId="d953ebf0-7ceb-4b3e-b59c-b54b62ce2d06" providerId="ADAL" clId="{947373E0-E70D-4A8B-8CE6-C5B33C9F2082}" dt="2024-05-11T15:18:12.573" v="519" actId="20577"/>
          <ac:spMkLst>
            <pc:docMk/>
            <pc:sldMk cId="1299973973" sldId="256"/>
            <ac:spMk id="5" creationId="{0E14603F-64FE-3382-0296-359B8083B88D}"/>
          </ac:spMkLst>
        </pc:spChg>
        <pc:spChg chg="del mod topLvl">
          <ac:chgData name="Ellen Dimmen" userId="d953ebf0-7ceb-4b3e-b59c-b54b62ce2d06" providerId="ADAL" clId="{947373E0-E70D-4A8B-8CE6-C5B33C9F2082}" dt="2024-05-11T15:09:08.811" v="439" actId="21"/>
          <ac:spMkLst>
            <pc:docMk/>
            <pc:sldMk cId="1299973973" sldId="256"/>
            <ac:spMk id="31" creationId="{9D21DF88-0B65-B115-D79E-DC54128ACE64}"/>
          </ac:spMkLst>
        </pc:spChg>
        <pc:grpChg chg="mod">
          <ac:chgData name="Ellen Dimmen" userId="d953ebf0-7ceb-4b3e-b59c-b54b62ce2d06" providerId="ADAL" clId="{947373E0-E70D-4A8B-8CE6-C5B33C9F2082}" dt="2024-05-11T15:21:30.038" v="523" actId="1076"/>
          <ac:grpSpMkLst>
            <pc:docMk/>
            <pc:sldMk cId="1299973973" sldId="256"/>
            <ac:grpSpMk id="32" creationId="{F49675F1-4486-DB3D-7D29-C7A4EA986422}"/>
          </ac:grpSpMkLst>
        </pc:grpChg>
        <pc:grpChg chg="add del mod">
          <ac:chgData name="Ellen Dimmen" userId="d953ebf0-7ceb-4b3e-b59c-b54b62ce2d06" providerId="ADAL" clId="{947373E0-E70D-4A8B-8CE6-C5B33C9F2082}" dt="2024-05-11T15:09:08.811" v="439" actId="21"/>
          <ac:grpSpMkLst>
            <pc:docMk/>
            <pc:sldMk cId="1299973973" sldId="256"/>
            <ac:grpSpMk id="33" creationId="{E0891FB5-0468-DE64-F561-A65CD100E4A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DEB0-581B-C6FA-73C2-A3042C8C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75F9B-9AE9-47AE-499A-86C85BFD6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815A-9688-A2C7-C046-94FCCE4A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B489-BC1C-C398-14E5-C27C24C9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4730-820B-E485-B4D9-16107CAD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7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BD61-471A-5F1D-5DB8-2B2AFFE7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ABAE7-6C46-76E0-0D24-D8CF61949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9070-14A7-2778-026E-4E3DE44E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1964-FC49-3189-6B94-7BEB2385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C6B9-03D4-05FD-8A99-92238E8A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87C7F-2F28-2A43-F55F-82E6DAE72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6692D-3281-CD07-EA61-E390954F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5E3A-5338-FF57-128F-A0B67B9C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E98-812D-D035-205A-AFFA3DEC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BA41-9B70-054E-E9E7-8D180415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6529-ED47-3908-F462-E648A64B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C607-8509-AA9A-6ACE-59335240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0BA6-0544-99AD-E6AC-6C815437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6AD6-66C0-078D-3981-ABBE8FA6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3230-297D-9650-E22B-9D82A92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0849-0FC8-600F-6138-1F79C65F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6604-94EE-27FA-A20A-6C4226F5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7D95-57D1-D07F-4872-08BA6C68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7516-20DE-38BB-9B79-838543F5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16EB-2A70-D748-8350-7130766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1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469F-BDD5-B27A-B28E-4DE2C65D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3697-656E-9E19-7ED6-4CB4185A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92099-7007-904B-C28B-B10982EA0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204A7-9B19-2804-EE61-93D3AD3C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96372-B412-1991-8633-C9614CD7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14E88-6834-2D74-724F-57A98272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77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E91C-3CA2-E3C4-2135-E9BB3A6B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6FFFC-24E6-2E7F-42AA-A112688D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9C013-0280-EB84-DCD8-0D21BF0C0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FB0A8-F758-A06C-8C06-4404F55B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DAA7-AB52-75DD-BDCB-1C353DFA4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57DFE-CFA3-A774-B943-9E00A36F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2C6B2-0070-EE57-0574-97BE28FB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6CF42-075B-E303-49E6-9B872F1A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6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6901-9DE9-19B6-63D7-BF851814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64204-7993-6C2E-43DF-A6197E66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D61D0-EDDE-1BF7-8F8D-78EDDD14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FB5C-69CB-2BB4-6CF0-AAB4CF93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12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ED163-09F4-5235-106A-7F73EBC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CDC89-4BA9-96F9-78A6-DFAFA8AB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D650-F601-AC49-7B17-E4CACA0F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2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00D4-D971-70E0-67AA-6B7B969B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2018-326E-2EAB-CABA-F14788734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8E19D-00F6-5BB5-B504-799F6DA93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992E-361F-C42B-5B23-4EAF8243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9F841-E801-C478-D48C-CDA79EFC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E4440-65CE-16B7-3218-150A325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4A59-C62A-C8F9-C86C-8DA587AF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06469-A16A-8137-1C87-09C20096F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A5A21-2FE9-290B-1CD8-A11551A3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2D15C-D611-541B-9536-F607983D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B9F8C-9E8A-EC30-76E4-E414CD5F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DD07-1758-F474-823E-8351F5E1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96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D55CB-C7C1-7BA0-6F25-F823E56C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764A-2DDC-D753-CEE2-5978136D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92FFD-1283-3B0D-70AD-A0E52EB7C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375FB-F080-4B2B-BEDE-5B6408A20B1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CA82-27ED-AF70-D250-EFAE29F7E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58F7-3AB8-F74E-7178-78F7525FD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A4C10-2B92-4E43-837C-3BC3E0C9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6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49675F1-4486-DB3D-7D29-C7A4EA986422}"/>
              </a:ext>
            </a:extLst>
          </p:cNvPr>
          <p:cNvGrpSpPr/>
          <p:nvPr/>
        </p:nvGrpSpPr>
        <p:grpSpPr>
          <a:xfrm>
            <a:off x="8596274" y="155392"/>
            <a:ext cx="1841863" cy="1438276"/>
            <a:chOff x="3391382" y="1572802"/>
            <a:chExt cx="2974694" cy="196531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A5CA29-CBF7-B63E-7AB6-39AFB9D5E831}"/>
                </a:ext>
              </a:extLst>
            </p:cNvPr>
            <p:cNvSpPr/>
            <p:nvPr/>
          </p:nvSpPr>
          <p:spPr>
            <a:xfrm>
              <a:off x="3391382" y="2436835"/>
              <a:ext cx="2974694" cy="1443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BD5469F-AB98-5973-1489-FAE2785D5E8A}"/>
                </a:ext>
              </a:extLst>
            </p:cNvPr>
            <p:cNvSpPr/>
            <p:nvPr/>
          </p:nvSpPr>
          <p:spPr>
            <a:xfrm>
              <a:off x="3842795" y="3470849"/>
              <a:ext cx="2071868" cy="672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95EA9D-F87C-FE3C-6990-7C8709C81D6F}"/>
                </a:ext>
              </a:extLst>
            </p:cNvPr>
            <p:cNvCxnSpPr>
              <a:stCxn id="2" idx="2"/>
              <a:endCxn id="3" idx="2"/>
            </p:cNvCxnSpPr>
            <p:nvPr/>
          </p:nvCxnSpPr>
          <p:spPr>
            <a:xfrm>
              <a:off x="3391382" y="2508995"/>
              <a:ext cx="451413" cy="9954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44EC88-CCAD-6E68-FBB8-2749EDF8F066}"/>
                </a:ext>
              </a:extLst>
            </p:cNvPr>
            <p:cNvCxnSpPr>
              <a:cxnSpLocks/>
              <a:stCxn id="2" idx="6"/>
              <a:endCxn id="3" idx="6"/>
            </p:cNvCxnSpPr>
            <p:nvPr/>
          </p:nvCxnSpPr>
          <p:spPr>
            <a:xfrm flipH="1">
              <a:off x="5914663" y="2508995"/>
              <a:ext cx="451413" cy="9954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965107-7170-0B0C-387F-86DCBC962F7D}"/>
                </a:ext>
              </a:extLst>
            </p:cNvPr>
            <p:cNvSpPr/>
            <p:nvPr/>
          </p:nvSpPr>
          <p:spPr>
            <a:xfrm>
              <a:off x="4225063" y="3103994"/>
              <a:ext cx="451413" cy="42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3CEBC0-5819-E657-267A-5B905CD3C75B}"/>
                </a:ext>
              </a:extLst>
            </p:cNvPr>
            <p:cNvSpPr/>
            <p:nvPr/>
          </p:nvSpPr>
          <p:spPr>
            <a:xfrm>
              <a:off x="3984282" y="2736287"/>
              <a:ext cx="451413" cy="42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DC45D5-2830-83D6-AF29-418BBE5DE33E}"/>
                </a:ext>
              </a:extLst>
            </p:cNvPr>
            <p:cNvSpPr/>
            <p:nvPr/>
          </p:nvSpPr>
          <p:spPr>
            <a:xfrm>
              <a:off x="5580731" y="2944687"/>
              <a:ext cx="451413" cy="423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9E4C8B-32AC-49E6-63A1-E41F4A90E99D}"/>
                </a:ext>
              </a:extLst>
            </p:cNvPr>
            <p:cNvSpPr/>
            <p:nvPr/>
          </p:nvSpPr>
          <p:spPr>
            <a:xfrm>
              <a:off x="3773389" y="3093312"/>
              <a:ext cx="451413" cy="423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F80DE0-DC1D-D7F1-C25B-0ACA055D989B}"/>
                </a:ext>
              </a:extLst>
            </p:cNvPr>
            <p:cNvSpPr/>
            <p:nvPr/>
          </p:nvSpPr>
          <p:spPr>
            <a:xfrm>
              <a:off x="5151174" y="3093312"/>
              <a:ext cx="451413" cy="42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DB6CEB-A6FF-AC5D-92DF-8C1A7CDCF824}"/>
                </a:ext>
              </a:extLst>
            </p:cNvPr>
            <p:cNvSpPr/>
            <p:nvPr/>
          </p:nvSpPr>
          <p:spPr>
            <a:xfrm>
              <a:off x="4464803" y="2736287"/>
              <a:ext cx="451413" cy="423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D5DEDB-CC61-3A65-75B3-DB9AC94E2F6C}"/>
                </a:ext>
              </a:extLst>
            </p:cNvPr>
            <p:cNvSpPr/>
            <p:nvPr/>
          </p:nvSpPr>
          <p:spPr>
            <a:xfrm>
              <a:off x="4697462" y="3096633"/>
              <a:ext cx="451414" cy="4234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D3D5F9-8158-9B6E-70B4-37A9CB5D0E98}"/>
                </a:ext>
              </a:extLst>
            </p:cNvPr>
            <p:cNvSpPr/>
            <p:nvPr/>
          </p:nvSpPr>
          <p:spPr>
            <a:xfrm>
              <a:off x="4909914" y="2732965"/>
              <a:ext cx="451413" cy="42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44B0958-0389-B848-AD97-F2F11D8B6C04}"/>
                </a:ext>
              </a:extLst>
            </p:cNvPr>
            <p:cNvSpPr/>
            <p:nvPr/>
          </p:nvSpPr>
          <p:spPr>
            <a:xfrm>
              <a:off x="5806437" y="1572802"/>
              <a:ext cx="451413" cy="423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5ACA92-053D-E8A9-D84F-E7948D04125A}"/>
                </a:ext>
              </a:extLst>
            </p:cNvPr>
            <p:cNvSpPr/>
            <p:nvPr/>
          </p:nvSpPr>
          <p:spPr>
            <a:xfrm>
              <a:off x="5768139" y="2565808"/>
              <a:ext cx="451413" cy="42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1835910-0254-ABD2-3AD9-8D23E381DAF0}"/>
                </a:ext>
              </a:extLst>
            </p:cNvPr>
            <p:cNvSpPr/>
            <p:nvPr/>
          </p:nvSpPr>
          <p:spPr>
            <a:xfrm rot="20055951">
              <a:off x="5063363" y="1963868"/>
              <a:ext cx="595925" cy="31013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14603F-64FE-3382-0296-359B8083B88D}"/>
              </a:ext>
            </a:extLst>
          </p:cNvPr>
          <p:cNvSpPr txBox="1"/>
          <p:nvPr/>
        </p:nvSpPr>
        <p:spPr>
          <a:xfrm>
            <a:off x="7686447" y="2136263"/>
            <a:ext cx="4015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number of genes in the network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number of neighbours of gene (5)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number of neighbours of gene A’ after mapping them to the network of species 1 (network to the left) (3)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the overlap of the two neighbourhoods in species 1  (3)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 for species 2.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 descr="A diagram of a network&#10;&#10;Description automatically generated">
            <a:extLst>
              <a:ext uri="{FF2B5EF4-FFF2-40B4-BE49-F238E27FC236}">
                <a16:creationId xmlns:a16="http://schemas.microsoft.com/office/drawing/2014/main" id="{22C17972-EC8C-AF41-92DE-04C524AD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8" b="2908"/>
          <a:stretch/>
        </p:blipFill>
        <p:spPr bwMode="auto">
          <a:xfrm>
            <a:off x="799896" y="1765735"/>
            <a:ext cx="5782844" cy="436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7383BE4-6BAC-2FEB-57C0-767A91940C18}"/>
              </a:ext>
            </a:extLst>
          </p:cNvPr>
          <p:cNvSpPr txBox="1"/>
          <p:nvPr/>
        </p:nvSpPr>
        <p:spPr>
          <a:xfrm>
            <a:off x="7327759" y="474420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16617F-B268-DDC1-E63F-1A9C3C37B56D}"/>
              </a:ext>
            </a:extLst>
          </p:cNvPr>
          <p:cNvCxnSpPr>
            <a:cxnSpLocks/>
          </p:cNvCxnSpPr>
          <p:nvPr/>
        </p:nvCxnSpPr>
        <p:spPr>
          <a:xfrm>
            <a:off x="7034306" y="329551"/>
            <a:ext cx="0" cy="6216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83240E-4F68-481D-5E2F-11FF58BD6CF2}"/>
              </a:ext>
            </a:extLst>
          </p:cNvPr>
          <p:cNvSpPr txBox="1"/>
          <p:nvPr/>
        </p:nvSpPr>
        <p:spPr>
          <a:xfrm>
            <a:off x="443057" y="606876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A423E-FDEB-7E94-D96A-A6255B6B81F1}"/>
              </a:ext>
            </a:extLst>
          </p:cNvPr>
          <p:cNvSpPr/>
          <p:nvPr/>
        </p:nvSpPr>
        <p:spPr>
          <a:xfrm>
            <a:off x="7367399" y="1871111"/>
            <a:ext cx="4299615" cy="40273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7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</dc:creator>
  <cp:lastModifiedBy>Ellen Dimmen</cp:lastModifiedBy>
  <cp:revision>1</cp:revision>
  <dcterms:created xsi:type="dcterms:W3CDTF">2024-05-04T11:05:11Z</dcterms:created>
  <dcterms:modified xsi:type="dcterms:W3CDTF">2024-05-11T15:21:30Z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2024-05-04T11:05:11Z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47e30e3a-300b-407f-ac6a-a1e708c4ab0a</vt:lpwstr>
  </property>
  <property fmtid="{D5CDD505-2E9C-101B-9397-08002B2CF9AE}" pid="8" name="MSIP_Label_d0484126-3486-41a9-802e-7f1e2277276c_ContentBits">
    <vt:lpwstr>0</vt:lpwstr>
  </property>
</Properties>
</file>