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0EA"/>
    <a:srgbClr val="FFDA89"/>
    <a:srgbClr val="FFB000"/>
    <a:srgbClr val="EAE2E9"/>
    <a:srgbClr val="F1A983"/>
    <a:srgbClr val="A87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14FB10-D4B2-4347-BC81-0C6058021C9E}" v="37" dt="2024-04-14T08:06:54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0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Dimmen" userId="d953ebf0-7ceb-4b3e-b59c-b54b62ce2d06" providerId="ADAL" clId="{BA14FB10-D4B2-4347-BC81-0C6058021C9E}"/>
    <pc:docChg chg="undo custSel modSld">
      <pc:chgData name="Ellen Dimmen" userId="d953ebf0-7ceb-4b3e-b59c-b54b62ce2d06" providerId="ADAL" clId="{BA14FB10-D4B2-4347-BC81-0C6058021C9E}" dt="2024-04-18T10:07:13.819" v="12" actId="207"/>
      <pc:docMkLst>
        <pc:docMk/>
      </pc:docMkLst>
      <pc:sldChg chg="modSp mod">
        <pc:chgData name="Ellen Dimmen" userId="d953ebf0-7ceb-4b3e-b59c-b54b62ce2d06" providerId="ADAL" clId="{BA14FB10-D4B2-4347-BC81-0C6058021C9E}" dt="2024-04-18T10:07:13.819" v="12" actId="207"/>
        <pc:sldMkLst>
          <pc:docMk/>
          <pc:sldMk cId="3930599228" sldId="257"/>
        </pc:sldMkLst>
        <pc:graphicFrameChg chg="modGraphic">
          <ac:chgData name="Ellen Dimmen" userId="d953ebf0-7ceb-4b3e-b59c-b54b62ce2d06" providerId="ADAL" clId="{BA14FB10-D4B2-4347-BC81-0C6058021C9E}" dt="2024-04-18T10:07:13.819" v="12" actId="207"/>
          <ac:graphicFrameMkLst>
            <pc:docMk/>
            <pc:sldMk cId="3930599228" sldId="257"/>
            <ac:graphicFrameMk id="5" creationId="{F957F51B-DDB9-A5FC-71F2-7E21A9CACB80}"/>
          </ac:graphicFrameMkLst>
        </pc:graphicFrameChg>
      </pc:sldChg>
    </pc:docChg>
  </pc:docChgLst>
  <pc:docChgLst>
    <pc:chgData name="Ellen Dimmen Chapple" userId="d953ebf0-7ceb-4b3e-b59c-b54b62ce2d06" providerId="ADAL" clId="{BA14FB10-D4B2-4347-BC81-0C6058021C9E}"/>
    <pc:docChg chg="undo custSel addSld delSld modSld">
      <pc:chgData name="Ellen Dimmen Chapple" userId="d953ebf0-7ceb-4b3e-b59c-b54b62ce2d06" providerId="ADAL" clId="{BA14FB10-D4B2-4347-BC81-0C6058021C9E}" dt="2024-04-24T17:22:48.229" v="639" actId="1076"/>
      <pc:docMkLst>
        <pc:docMk/>
      </pc:docMkLst>
      <pc:sldChg chg="addSp modSp mod">
        <pc:chgData name="Ellen Dimmen Chapple" userId="d953ebf0-7ceb-4b3e-b59c-b54b62ce2d06" providerId="ADAL" clId="{BA14FB10-D4B2-4347-BC81-0C6058021C9E}" dt="2024-04-14T08:07:01.922" v="527" actId="11529"/>
        <pc:sldMkLst>
          <pc:docMk/>
          <pc:sldMk cId="1407978158" sldId="256"/>
        </pc:sldMkLst>
        <pc:spChg chg="add mod">
          <ac:chgData name="Ellen Dimmen Chapple" userId="d953ebf0-7ceb-4b3e-b59c-b54b62ce2d06" providerId="ADAL" clId="{BA14FB10-D4B2-4347-BC81-0C6058021C9E}" dt="2024-04-06T10:41:20.178" v="70" actId="2711"/>
          <ac:spMkLst>
            <pc:docMk/>
            <pc:sldMk cId="1407978158" sldId="256"/>
            <ac:spMk id="2" creationId="{50CD9AC9-F4BE-6778-596C-451ACE6357F7}"/>
          </ac:spMkLst>
        </pc:spChg>
        <pc:spChg chg="add mod">
          <ac:chgData name="Ellen Dimmen Chapple" userId="d953ebf0-7ceb-4b3e-b59c-b54b62ce2d06" providerId="ADAL" clId="{BA14FB10-D4B2-4347-BC81-0C6058021C9E}" dt="2024-04-06T10:41:29.624" v="71" actId="2711"/>
          <ac:spMkLst>
            <pc:docMk/>
            <pc:sldMk cId="1407978158" sldId="256"/>
            <ac:spMk id="3" creationId="{6543ECC7-3919-B1CD-C420-5DC46748B489}"/>
          </ac:spMkLst>
        </pc:spChg>
        <pc:graphicFrameChg chg="mod modGraphic">
          <ac:chgData name="Ellen Dimmen Chapple" userId="d953ebf0-7ceb-4b3e-b59c-b54b62ce2d06" providerId="ADAL" clId="{BA14FB10-D4B2-4347-BC81-0C6058021C9E}" dt="2024-04-14T08:06:12.437" v="518" actId="21"/>
          <ac:graphicFrameMkLst>
            <pc:docMk/>
            <pc:sldMk cId="1407978158" sldId="256"/>
            <ac:graphicFrameMk id="5" creationId="{F957F51B-DDB9-A5FC-71F2-7E21A9CACB80}"/>
          </ac:graphicFrameMkLst>
        </pc:graphicFrameChg>
        <pc:picChg chg="mod">
          <ac:chgData name="Ellen Dimmen Chapple" userId="d953ebf0-7ceb-4b3e-b59c-b54b62ce2d06" providerId="ADAL" clId="{BA14FB10-D4B2-4347-BC81-0C6058021C9E}" dt="2024-04-06T10:47:44.715" v="85" actId="14100"/>
          <ac:picMkLst>
            <pc:docMk/>
            <pc:sldMk cId="1407978158" sldId="256"/>
            <ac:picMk id="11" creationId="{DE7D90AC-F1C4-7058-D23E-5750BF630B18}"/>
          </ac:picMkLst>
        </pc:picChg>
        <pc:cxnChg chg="add">
          <ac:chgData name="Ellen Dimmen Chapple" userId="d953ebf0-7ceb-4b3e-b59c-b54b62ce2d06" providerId="ADAL" clId="{BA14FB10-D4B2-4347-BC81-0C6058021C9E}" dt="2024-04-14T08:07:01.922" v="527" actId="11529"/>
          <ac:cxnSpMkLst>
            <pc:docMk/>
            <pc:sldMk cId="1407978158" sldId="256"/>
            <ac:cxnSpMk id="6" creationId="{BF5D3C3A-5E74-87FD-AA98-F46A33389E72}"/>
          </ac:cxnSpMkLst>
        </pc:cxnChg>
      </pc:sldChg>
      <pc:sldChg chg="addSp delSp modSp add mod">
        <pc:chgData name="Ellen Dimmen Chapple" userId="d953ebf0-7ceb-4b3e-b59c-b54b62ce2d06" providerId="ADAL" clId="{BA14FB10-D4B2-4347-BC81-0C6058021C9E}" dt="2024-04-24T17:22:48.229" v="639" actId="1076"/>
        <pc:sldMkLst>
          <pc:docMk/>
          <pc:sldMk cId="3930599228" sldId="257"/>
        </pc:sldMkLst>
        <pc:spChg chg="del mod">
          <ac:chgData name="Ellen Dimmen Chapple" userId="d953ebf0-7ceb-4b3e-b59c-b54b62ce2d06" providerId="ADAL" clId="{BA14FB10-D4B2-4347-BC81-0C6058021C9E}" dt="2024-04-06T12:02:32.453" v="166" actId="478"/>
          <ac:spMkLst>
            <pc:docMk/>
            <pc:sldMk cId="3930599228" sldId="257"/>
            <ac:spMk id="2" creationId="{50CD9AC9-F4BE-6778-596C-451ACE6357F7}"/>
          </ac:spMkLst>
        </pc:spChg>
        <pc:spChg chg="mod">
          <ac:chgData name="Ellen Dimmen Chapple" userId="d953ebf0-7ceb-4b3e-b59c-b54b62ce2d06" providerId="ADAL" clId="{BA14FB10-D4B2-4347-BC81-0C6058021C9E}" dt="2024-04-24T17:20:22.418" v="630" actId="1076"/>
          <ac:spMkLst>
            <pc:docMk/>
            <pc:sldMk cId="3930599228" sldId="257"/>
            <ac:spMk id="3" creationId="{6543ECC7-3919-B1CD-C420-5DC46748B489}"/>
          </ac:spMkLst>
        </pc:spChg>
        <pc:spChg chg="add mod">
          <ac:chgData name="Ellen Dimmen Chapple" userId="d953ebf0-7ceb-4b3e-b59c-b54b62ce2d06" providerId="ADAL" clId="{BA14FB10-D4B2-4347-BC81-0C6058021C9E}" dt="2024-04-24T17:22:48.229" v="639" actId="1076"/>
          <ac:spMkLst>
            <pc:docMk/>
            <pc:sldMk cId="3930599228" sldId="257"/>
            <ac:spMk id="12" creationId="{E9EAC1C3-6992-1622-BE9C-C5AEA25A0594}"/>
          </ac:spMkLst>
        </pc:spChg>
        <pc:graphicFrameChg chg="mod modGraphic">
          <ac:chgData name="Ellen Dimmen Chapple" userId="d953ebf0-7ceb-4b3e-b59c-b54b62ce2d06" providerId="ADAL" clId="{BA14FB10-D4B2-4347-BC81-0C6058021C9E}" dt="2024-04-14T08:14:59.167" v="625" actId="20577"/>
          <ac:graphicFrameMkLst>
            <pc:docMk/>
            <pc:sldMk cId="3930599228" sldId="257"/>
            <ac:graphicFrameMk id="5" creationId="{F957F51B-DDB9-A5FC-71F2-7E21A9CACB80}"/>
          </ac:graphicFrameMkLst>
        </pc:graphicFrameChg>
        <pc:picChg chg="add del mod">
          <ac:chgData name="Ellen Dimmen Chapple" userId="d953ebf0-7ceb-4b3e-b59c-b54b62ce2d06" providerId="ADAL" clId="{BA14FB10-D4B2-4347-BC81-0C6058021C9E}" dt="2024-04-06T11:33:36.884" v="95" actId="478"/>
          <ac:picMkLst>
            <pc:docMk/>
            <pc:sldMk cId="3930599228" sldId="257"/>
            <ac:picMk id="6" creationId="{9BBF7E8E-A6FB-BA9D-BFFA-8830BFB990BE}"/>
          </ac:picMkLst>
        </pc:picChg>
        <pc:picChg chg="add del mod">
          <ac:chgData name="Ellen Dimmen Chapple" userId="d953ebf0-7ceb-4b3e-b59c-b54b62ce2d06" providerId="ADAL" clId="{BA14FB10-D4B2-4347-BC81-0C6058021C9E}" dt="2024-04-06T11:42:54.944" v="127" actId="478"/>
          <ac:picMkLst>
            <pc:docMk/>
            <pc:sldMk cId="3930599228" sldId="257"/>
            <ac:picMk id="8" creationId="{453582F5-1D50-29FB-694D-414867932415}"/>
          </ac:picMkLst>
        </pc:picChg>
        <pc:picChg chg="add mod">
          <ac:chgData name="Ellen Dimmen Chapple" userId="d953ebf0-7ceb-4b3e-b59c-b54b62ce2d06" providerId="ADAL" clId="{BA14FB10-D4B2-4347-BC81-0C6058021C9E}" dt="2024-04-24T17:22:13.461" v="638" actId="1076"/>
          <ac:picMkLst>
            <pc:docMk/>
            <pc:sldMk cId="3930599228" sldId="257"/>
            <ac:picMk id="10" creationId="{00C82539-E584-EACC-E3E0-EA4518412062}"/>
          </ac:picMkLst>
        </pc:picChg>
        <pc:picChg chg="del">
          <ac:chgData name="Ellen Dimmen Chapple" userId="d953ebf0-7ceb-4b3e-b59c-b54b62ce2d06" providerId="ADAL" clId="{BA14FB10-D4B2-4347-BC81-0C6058021C9E}" dt="2024-04-06T11:32:24.623" v="87" actId="478"/>
          <ac:picMkLst>
            <pc:docMk/>
            <pc:sldMk cId="3930599228" sldId="257"/>
            <ac:picMk id="11" creationId="{DE7D90AC-F1C4-7058-D23E-5750BF630B18}"/>
          </ac:picMkLst>
        </pc:picChg>
      </pc:sldChg>
      <pc:sldChg chg="add del">
        <pc:chgData name="Ellen Dimmen Chapple" userId="d953ebf0-7ceb-4b3e-b59c-b54b62ce2d06" providerId="ADAL" clId="{BA14FB10-D4B2-4347-BC81-0C6058021C9E}" dt="2024-04-06T11:32:31.868" v="89"/>
        <pc:sldMkLst>
          <pc:docMk/>
          <pc:sldMk cId="6182662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FCAE-DB28-44AA-3F9E-27B2DA040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3A171-6B61-99B1-4432-9CB094A73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A05D-C0E9-6FFF-9B99-0E62C025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D5A-7984-407E-BA86-D9570EEAC70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E002-26FE-BBE7-BD7C-6F358465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6522-88C9-1358-764E-EA68DA7B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608-ED0F-4E52-A9F4-F51E507BE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9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70FF-A6D5-9241-232C-6A51F894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4CB53-9AC8-2A00-A07C-5070670EA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69EC-8B6E-25BC-F094-400CB7A3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D5A-7984-407E-BA86-D9570EEAC70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6967-A086-59C1-172E-B71753E5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B9574-B7D1-3AB0-A862-901D5651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608-ED0F-4E52-A9F4-F51E507BE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39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2A18C-0532-AF8B-4BE3-40C830216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2B91-83B6-1871-338D-6885B6707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D669-49F8-8DCE-CFE6-B055E912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D5A-7984-407E-BA86-D9570EEAC70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3DDE3-882C-ED32-A620-3E063C61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3D6A6-5559-0931-4450-E24C9305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608-ED0F-4E52-A9F4-F51E507BE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52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808D-43FF-9E8A-4651-0ECCC0E9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9FD7-EB74-46CA-6F89-D1B0298B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8418A-9D32-7F60-30F5-45998EAC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D5A-7984-407E-BA86-D9570EEAC70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C2A1-0AE0-AAED-D77B-47C8580E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BDE2-15CE-0B08-4DC7-41E325F1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608-ED0F-4E52-A9F4-F51E507BE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32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4938-F5E6-4AF8-C5A9-DD105CF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77EA7-CD9D-1CF2-98D5-F305364A0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896AF-2160-95B3-F6CF-9F7695B8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D5A-7984-407E-BA86-D9570EEAC70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3E96-83A3-B96E-2D82-F7A7E5F0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2EC25-9FC1-55D9-148F-9F4F173A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608-ED0F-4E52-A9F4-F51E507BE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65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D70-9605-BF36-F9B5-BBF121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23A6-684A-E643-BAA6-E7ECB5DFF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11D01-5EC9-520B-C1E6-D3ABB4175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446CC-8539-02F3-E233-0F293268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D5A-7984-407E-BA86-D9570EEAC70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B1AAE-D466-3130-90A6-2910BDFF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83BB-7231-6DA9-898D-9F64D1FF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608-ED0F-4E52-A9F4-F51E507BE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6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510F-7ABC-BC34-69E8-5A97699F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71DD5-84C9-9543-B4F0-781B53DA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ECEE-9DC0-27F4-47EA-4D659242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F0C86-8307-7A61-D945-C083BF61C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6C41D-DA3B-CB28-2D84-39DB37D7B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38B76-66DC-A811-7516-0E0993CE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D5A-7984-407E-BA86-D9570EEAC70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53F1E-D31F-A4BE-456B-42E44146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91483-D3E9-8DD5-6CCE-8071B8EC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608-ED0F-4E52-A9F4-F51E507BE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6A0A-0551-287F-52E0-9B0EE871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7871D-ADAB-5735-78CE-33DF5A0D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D5A-7984-407E-BA86-D9570EEAC70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FD195-A85C-02EC-E544-E1932EEF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F9158-0D47-978C-861E-9ACF8302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608-ED0F-4E52-A9F4-F51E507BE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0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70AC2-531E-8AC8-D68B-F01F083D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D5A-7984-407E-BA86-D9570EEAC70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F6243-3DD8-FB20-EEE4-79F8E1E3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9F7E-2716-F76E-D0E7-0B6F8085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608-ED0F-4E52-A9F4-F51E507BE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49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1472-F518-583B-5CB9-7A268405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5A87-0E45-74B5-DDCA-DEEA3F3E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60C27-713E-6EEC-AA35-9BD7BBE0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672B2-9AA5-33F5-E3C2-113ED245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D5A-7984-407E-BA86-D9570EEAC70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2E5A5-3AA8-5DD7-FAA2-7F730ABE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F6A8-A749-E3F8-F15B-3B748F9E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608-ED0F-4E52-A9F4-F51E507BE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6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004A-7795-48A4-8176-AEFFD88A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ADBAC-6792-389D-982F-701896510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286D1-A9A2-F1A5-8F41-E576B20C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08EE7-28E6-A554-D2E6-7B652318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D5A-7984-407E-BA86-D9570EEAC70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70E93-FB25-531E-C6C6-3163F835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7B3C7-B4CE-7613-F3DB-FB482757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608-ED0F-4E52-A9F4-F51E507BE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5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FD5B3-E43E-00E3-8B2C-2ADD3980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C584A-90AF-11BE-3017-2CD57091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8D6C-4971-A006-D22E-45B05F677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53BD5A-7984-407E-BA86-D9570EEAC70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4421B-0130-D88D-6D6B-CFF9A86AB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76DD-E633-CCB9-E92B-4F63E003B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389608-ED0F-4E52-A9F4-F51E507BE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08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DE7D90AC-F1C4-7058-D23E-5750BF630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53" b="6805"/>
          <a:stretch/>
        </p:blipFill>
        <p:spPr>
          <a:xfrm>
            <a:off x="118899" y="1337481"/>
            <a:ext cx="7080792" cy="5315425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57F51B-DDB9-A5FC-71F2-7E21A9CAC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83232"/>
              </p:ext>
            </p:extLst>
          </p:nvPr>
        </p:nvGraphicFramePr>
        <p:xfrm>
          <a:off x="7264066" y="398909"/>
          <a:ext cx="3772902" cy="6253997"/>
        </p:xfrm>
        <a:graphic>
          <a:graphicData uri="http://schemas.openxmlformats.org/drawingml/2006/table">
            <a:tbl>
              <a:tblPr firstRow="1" firstCol="1" bandRow="1"/>
              <a:tblGrid>
                <a:gridCol w="1073149">
                  <a:extLst>
                    <a:ext uri="{9D8B030D-6E8A-4147-A177-3AD203B41FA5}">
                      <a16:colId xmlns:a16="http://schemas.microsoft.com/office/drawing/2014/main" val="4043284619"/>
                    </a:ext>
                  </a:extLst>
                </a:gridCol>
                <a:gridCol w="1215858">
                  <a:extLst>
                    <a:ext uri="{9D8B030D-6E8A-4147-A177-3AD203B41FA5}">
                      <a16:colId xmlns:a16="http://schemas.microsoft.com/office/drawing/2014/main" val="3986879561"/>
                    </a:ext>
                  </a:extLst>
                </a:gridCol>
                <a:gridCol w="1483895">
                  <a:extLst>
                    <a:ext uri="{9D8B030D-6E8A-4147-A177-3AD203B41FA5}">
                      <a16:colId xmlns:a16="http://schemas.microsoft.com/office/drawing/2014/main" val="2981145870"/>
                    </a:ext>
                  </a:extLst>
                </a:gridCol>
              </a:tblGrid>
              <a:tr h="646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50" b="1" kern="100" spc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nb-NO" sz="105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2454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50" b="1" kern="100" spc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Number of conserved genes identified using ComPlEx</a:t>
                      </a:r>
                      <a:endParaRPr lang="nb-NO" sz="105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731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5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76763"/>
                  </a:ext>
                </a:extLst>
              </a:tr>
              <a:tr h="599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50" b="1" kern="100" spc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Species pair</a:t>
                      </a:r>
                      <a:endParaRPr lang="nb-NO" sz="105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245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5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50" b="1" kern="100" spc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Expressed genes</a:t>
                      </a:r>
                      <a:endParaRPr lang="nb-NO" sz="105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731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5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50" b="1" kern="100" spc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Co-</a:t>
                      </a:r>
                      <a:r>
                        <a:rPr lang="en-GB" sz="1050" b="1" kern="100" spc="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expressologs</a:t>
                      </a:r>
                      <a:endParaRPr lang="nb-NO" sz="105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245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028713"/>
                  </a:ext>
                </a:extLst>
              </a:tr>
              <a:tr h="2411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Aspen - Cherry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5990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2556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98739"/>
                  </a:ext>
                </a:extLst>
              </a:tr>
              <a:tr h="2411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Aspen - Birch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7159</a:t>
                      </a:r>
                      <a:endParaRPr lang="nb-NO" sz="10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2968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211104"/>
                  </a:ext>
                </a:extLst>
              </a:tr>
              <a:tr h="2411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Birch - Cherry 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5779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2742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997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Aspen -        Norway spruce 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39.431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9464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15215"/>
                  </a:ext>
                </a:extLst>
              </a:tr>
              <a:tr h="3298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Aspen - Scots Pine 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41,811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9464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905748"/>
                  </a:ext>
                </a:extLst>
              </a:tr>
              <a:tr h="3298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Lodge Pine - Aspen 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6050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1852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104291"/>
                  </a:ext>
                </a:extLst>
              </a:tr>
              <a:tr h="3298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Lodge Pine - Birch 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5732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2073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9797"/>
                  </a:ext>
                </a:extLst>
              </a:tr>
              <a:tr h="3298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Lodge Pine - Cherry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4852</a:t>
                      </a:r>
                      <a:endParaRPr lang="nb-NO" sz="10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1671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04982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Norway Spruce -Birch 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5468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1915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657039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Norway Spruce -Cherry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4642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1623</a:t>
                      </a:r>
                      <a:endParaRPr lang="nb-NO" sz="10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22606"/>
                  </a:ext>
                </a:extLst>
              </a:tr>
              <a:tr h="3298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Scots Pine - Cherry 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4715</a:t>
                      </a:r>
                      <a:endParaRPr lang="nb-NO" sz="10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1764</a:t>
                      </a:r>
                      <a:endParaRPr lang="nb-NO" sz="10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86482"/>
                  </a:ext>
                </a:extLst>
              </a:tr>
              <a:tr h="2411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Scots Pine - Birch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5607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2051</a:t>
                      </a:r>
                      <a:endParaRPr lang="nb-NO" sz="10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02195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Norway Spruce - Scots Pine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6972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3801</a:t>
                      </a:r>
                      <a:endParaRPr lang="nb-NO" sz="10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37865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Lodge Pine -     Scots Pine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b-NO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8655</a:t>
                      </a:r>
                      <a:endParaRPr lang="nb-NO" sz="10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b-NO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6717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5273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Lodge Pine -Norway Spruce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b-NO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7146</a:t>
                      </a:r>
                      <a:endParaRPr lang="nb-NO" sz="10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b-NO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3604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1351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0CD9AC9-F4BE-6778-596C-451ACE6357F7}"/>
              </a:ext>
            </a:extLst>
          </p:cNvPr>
          <p:cNvSpPr txBox="1"/>
          <p:nvPr/>
        </p:nvSpPr>
        <p:spPr>
          <a:xfrm>
            <a:off x="649705" y="513347"/>
            <a:ext cx="73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3ECC7-3919-B1CD-C420-5DC46748B489}"/>
              </a:ext>
            </a:extLst>
          </p:cNvPr>
          <p:cNvSpPr txBox="1"/>
          <p:nvPr/>
        </p:nvSpPr>
        <p:spPr>
          <a:xfrm>
            <a:off x="7264066" y="513347"/>
            <a:ext cx="73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5D3C3A-5E74-87FD-AA98-F46A33389E72}"/>
              </a:ext>
            </a:extLst>
          </p:cNvPr>
          <p:cNvCxnSpPr/>
          <p:nvPr/>
        </p:nvCxnSpPr>
        <p:spPr>
          <a:xfrm>
            <a:off x="478118" y="398909"/>
            <a:ext cx="9825317" cy="6300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7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57F51B-DDB9-A5FC-71F2-7E21A9CAC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88947"/>
              </p:ext>
            </p:extLst>
          </p:nvPr>
        </p:nvGraphicFramePr>
        <p:xfrm>
          <a:off x="7582738" y="398908"/>
          <a:ext cx="3908222" cy="6253996"/>
        </p:xfrm>
        <a:graphic>
          <a:graphicData uri="http://schemas.openxmlformats.org/drawingml/2006/table">
            <a:tbl>
              <a:tblPr firstRow="1" firstCol="1" bandRow="1"/>
              <a:tblGrid>
                <a:gridCol w="1111639">
                  <a:extLst>
                    <a:ext uri="{9D8B030D-6E8A-4147-A177-3AD203B41FA5}">
                      <a16:colId xmlns:a16="http://schemas.microsoft.com/office/drawing/2014/main" val="4043284619"/>
                    </a:ext>
                  </a:extLst>
                </a:gridCol>
                <a:gridCol w="1259466">
                  <a:extLst>
                    <a:ext uri="{9D8B030D-6E8A-4147-A177-3AD203B41FA5}">
                      <a16:colId xmlns:a16="http://schemas.microsoft.com/office/drawing/2014/main" val="3986879561"/>
                    </a:ext>
                  </a:extLst>
                </a:gridCol>
                <a:gridCol w="1537117">
                  <a:extLst>
                    <a:ext uri="{9D8B030D-6E8A-4147-A177-3AD203B41FA5}">
                      <a16:colId xmlns:a16="http://schemas.microsoft.com/office/drawing/2014/main" val="2981145870"/>
                    </a:ext>
                  </a:extLst>
                </a:gridCol>
              </a:tblGrid>
              <a:tr h="6683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50" b="1" kern="100" spc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Species pair</a:t>
                      </a:r>
                      <a:endParaRPr lang="nb-NO" sz="105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245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5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50" b="1" kern="100" spc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Expressed genes</a:t>
                      </a:r>
                      <a:endParaRPr lang="nb-NO" sz="105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731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5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50" b="1" kern="100" spc="100" noProof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Co-expressologs</a:t>
                      </a:r>
                      <a:endParaRPr lang="en-GB" sz="1050" kern="100" noProof="1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245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028713"/>
                  </a:ext>
                </a:extLst>
              </a:tr>
              <a:tr h="2689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Aspen - Cherry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39,546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13,140 (33,2%)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98739"/>
                  </a:ext>
                </a:extLst>
              </a:tr>
              <a:tr h="2689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Aspen - Birch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44,968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14,746 (</a:t>
                      </a:r>
                      <a:r>
                        <a:rPr lang="nb-NO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32,8%)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211104"/>
                  </a:ext>
                </a:extLst>
              </a:tr>
              <a:tr h="2689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Birch - Cherry 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26,720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9810 (36,7%)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9971"/>
                  </a:ext>
                </a:extLst>
              </a:tr>
              <a:tr h="4149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Aspen -        Norway spruce 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39,431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9986 (25,3%)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15215"/>
                  </a:ext>
                </a:extLst>
              </a:tr>
              <a:tr h="381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Aspen -        Scots Pine 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41,811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9841 (23,5%)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905748"/>
                  </a:ext>
                </a:extLst>
              </a:tr>
              <a:tr h="381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Lodgepole Pine - Aspen 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42,209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9955 (23,6%)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104291"/>
                  </a:ext>
                </a:extLst>
              </a:tr>
              <a:tr h="381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Lodgepole Pine - Birch 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29,342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7474 (25,5%)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9797"/>
                  </a:ext>
                </a:extLst>
              </a:tr>
              <a:tr h="381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Lodgepole Pine – Cherry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24,496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6364 (26%)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049821"/>
                  </a:ext>
                </a:extLst>
              </a:tr>
              <a:tr h="4149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Norway Spruce -Birch 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27,075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b-NO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7304 (27%)</a:t>
                      </a: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657039"/>
                  </a:ext>
                </a:extLst>
              </a:tr>
              <a:tr h="4149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Norway Spruce –Cherry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23,026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6569 (28,5%)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22606"/>
                  </a:ext>
                </a:extLst>
              </a:tr>
              <a:tr h="381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Scots Pine - Cherry 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24,213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6641 (27,4%)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86482"/>
                  </a:ext>
                </a:extLst>
              </a:tr>
              <a:tr h="381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Scots Pine – Birch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29,077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7740 (26,6%)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021953"/>
                  </a:ext>
                </a:extLst>
              </a:tr>
              <a:tr h="4149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Norway Spruce - Scots Pine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46,054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13,795 (30%)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37865"/>
                  </a:ext>
                </a:extLst>
              </a:tr>
              <a:tr h="4149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Lodgepole Pine -     Scots Pine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b-NO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57,308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b-NO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21,655 (37,8%)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52730"/>
                  </a:ext>
                </a:extLst>
              </a:tr>
              <a:tr h="4149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i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Lodgepole Pine -Norway Spruce</a:t>
                      </a:r>
                      <a:endParaRPr lang="nb-NO" sz="1000" i="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b-NO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45,722</a:t>
                      </a: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b-NO" sz="1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13,055 (28,6%)</a:t>
                      </a:r>
                      <a:endParaRPr lang="nb-NO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498" marR="46498" marT="64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1351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543ECC7-3919-B1CD-C420-5DC46748B489}"/>
              </a:ext>
            </a:extLst>
          </p:cNvPr>
          <p:cNvSpPr txBox="1"/>
          <p:nvPr/>
        </p:nvSpPr>
        <p:spPr>
          <a:xfrm>
            <a:off x="7214772" y="29576"/>
            <a:ext cx="36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82539-E584-EACC-E3E0-EA451841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9159" y="398908"/>
            <a:ext cx="4572293" cy="6253967"/>
          </a:xfrm>
          <a:prstGeom prst="rect">
            <a:avLst/>
          </a:prstGeom>
          <a:noFill/>
          <a:ln w="19050">
            <a:solidFill>
              <a:srgbClr val="F1A983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EAC1C3-6992-1622-BE9C-C5AEA25A0594}"/>
              </a:ext>
            </a:extLst>
          </p:cNvPr>
          <p:cNvSpPr txBox="1"/>
          <p:nvPr/>
        </p:nvSpPr>
        <p:spPr>
          <a:xfrm>
            <a:off x="1451193" y="29576"/>
            <a:ext cx="36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3059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249</Words>
  <Application>Microsoft Office PowerPoint</Application>
  <PresentationFormat>Widescreen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Dimmen Chapple</dc:creator>
  <cp:lastModifiedBy>Ellen Dimmen Chapple</cp:lastModifiedBy>
  <cp:revision>6</cp:revision>
  <dcterms:created xsi:type="dcterms:W3CDTF">2024-03-05T09:45:21Z</dcterms:created>
  <dcterms:modified xsi:type="dcterms:W3CDTF">2024-04-24T17:22:58Z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2024-03-06T09:50:23Z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f78048b1-479d-4556-81b9-258fac83cb31</vt:lpwstr>
  </property>
  <property fmtid="{D5CDD505-2E9C-101B-9397-08002B2CF9AE}" pid="8" name="MSIP_Label_d0484126-3486-41a9-802e-7f1e2277276c_ContentBits">
    <vt:lpwstr>0</vt:lpwstr>
  </property>
</Properties>
</file>