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A6E0-C846-A4AA-68A7-A394CA41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63B92-EE79-9636-3194-140ECB96A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5C1A-7D86-7629-F93E-9BB614FB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E728-A736-3761-9EE5-165609ED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AA78-443F-0A39-E203-721B0C21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20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629D-4E54-AD2A-AC5C-62BD5DC0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5BCC8-40C1-B768-411D-7D860080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E758-CDAF-749D-0FAB-01E8AF22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D305-3D1C-BD3C-0E48-0A621645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00F2-BCA0-2BCD-374A-F8338090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5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FC78A-9111-D75E-D8AC-5889F03F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5F071-13D9-9781-3945-15E99B09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7715-C89C-AAC2-4ABD-8FF2E70C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45F6-0BBE-7AC5-7CCE-F5A9924D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5047-ADE1-FE96-12F8-D3034AF8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083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34E9-7FC9-760A-7FED-E5AA9B8A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921B-292C-3593-593C-EFDB5DE4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CCEC-3FDA-4AB1-501D-11FD5576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B798-F3BF-D535-72B1-2B11E9A6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24FE-C342-42F7-F8CD-8529D491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4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36B8-52D5-0E4D-FF88-4FF64147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5C2C-C1FD-BB83-3E39-2E27BD42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46A0-AFE0-F25F-DD79-9C1D772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3439-00F4-708F-ED42-84EB352F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1468-C7D9-F260-8EBC-8BE460D8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18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4428-B0CE-3C86-FEDB-5688E01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F89C-57C1-2C92-3CD2-36A2BC1D5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8D6-1457-79B1-5331-CD96A71B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201D-6BF2-B2EB-6970-2A4695A1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EDB7-9FF4-3BCA-B3E1-5322C291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94A5E-761E-0B67-54AA-E311C5C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38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9DF9-8D29-F063-2C2E-E699300D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2AB1-C490-A841-0FDA-34BEFEDF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30CF-18F2-E846-55F0-A9DBF24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F87C-DC7A-F960-9C34-3CE5EAB6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B0D04-6123-BE0C-D9C8-3A3FA5787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B7867-055D-C2D0-8DC4-CEE4A997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D73A7-046F-6ECF-00CC-BC4DA3A7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E3FC2-6AA3-A06B-5B9D-CD5D1C7A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62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4DF0-C5F1-626C-C7B3-12A292A1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9566B-4849-EDAA-35DF-2B31AAE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14557-C6A2-50F9-0012-1ED54AB9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3EF4-C971-1352-2E3A-4443B062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69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6BF82-D418-9A56-C9A5-5191537A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3F139-5A1D-4CD9-3676-F0056BE0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CA26-8746-6E04-AB95-127C578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71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E569-9FBA-8440-F86A-26E7CB4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803E-ED83-F90F-9E1F-D3673153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BF1E-44AD-3F55-71F0-7351B447B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4D63-350C-E92A-FD53-2B5EB337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50E0-1DCB-CE98-AF58-56C101E7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FAF7-6B90-D219-B034-AD7CE5F9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34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D7A7-9E1A-D97B-C7FB-3E2A348D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F092D-4ED2-D3FA-DAFD-1B4A57158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A090-A2BC-8E65-5348-6B4F2964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A2CA-41B6-8403-C3B0-64E6E48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F867-8374-0657-9424-B3DB7146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2F09-C20F-0924-6926-91E631FD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80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85A43-EA96-8863-149F-F9DD7766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D1B7-AA24-EBE3-BD55-F96D221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9519-48CF-BAE7-F2F1-912CDF662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058F-78FD-863E-9583-2A00F1D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0864-B8D0-2187-973B-0DB2F9569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42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E717A3AE-2BB8-E6ED-3913-411E9B02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36" y="0"/>
            <a:ext cx="6872341" cy="6872341"/>
          </a:xfrm>
          <a:prstGeom prst="rect">
            <a:avLst/>
          </a:prstGeom>
        </p:spPr>
      </p:pic>
      <p:pic>
        <p:nvPicPr>
          <p:cNvPr id="9" name="Picture 8" descr="A diagram of a tree">
            <a:extLst>
              <a:ext uri="{FF2B5EF4-FFF2-40B4-BE49-F238E27FC236}">
                <a16:creationId xmlns:a16="http://schemas.microsoft.com/office/drawing/2014/main" id="{8CA0F281-0B1F-783D-4013-0B2D99E578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-1" r="34205" b="-485"/>
          <a:stretch/>
        </p:blipFill>
        <p:spPr>
          <a:xfrm>
            <a:off x="895547" y="0"/>
            <a:ext cx="1649490" cy="6929111"/>
          </a:xfrm>
          <a:prstGeom prst="rect">
            <a:avLst/>
          </a:prstGeom>
        </p:spPr>
      </p:pic>
      <p:pic>
        <p:nvPicPr>
          <p:cNvPr id="5" name="Picture 4" descr="A chart of numbers in yellow squares&#10;&#10;Description automatically generated">
            <a:extLst>
              <a:ext uri="{FF2B5EF4-FFF2-40B4-BE49-F238E27FC236}">
                <a16:creationId xmlns:a16="http://schemas.microsoft.com/office/drawing/2014/main" id="{F4DC3DCF-7C69-EE4D-916D-B7D3E1652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41" y="235566"/>
            <a:ext cx="3003793" cy="27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1</cp:revision>
  <dcterms:created xsi:type="dcterms:W3CDTF">2023-10-31T19:19:30Z</dcterms:created>
  <dcterms:modified xsi:type="dcterms:W3CDTF">2023-10-31T19:23:19Z</dcterms:modified>
</cp:coreProperties>
</file>