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114D-C3D4-1A70-007E-7622B8A4B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690FC-597D-D943-DA22-5634C7812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7E97-9E53-7283-DEC5-3AEFBA98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55979-82E7-B687-4B88-16C48C31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D120-60C3-41EC-75FB-83A2F16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448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2CA9-4113-817F-B447-F2A7A51D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03D9-814A-813A-1A2C-6835EB4B0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C48B-448A-49FA-60AA-C0DDFF40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1EA9-8274-2979-6093-233569FA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5674-6A5C-F0CB-8C49-1567844D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24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B2AE2-59C1-2543-117F-CFED1D176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CF76D-CF22-185A-2A8C-9798DF8B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DC1C-0706-70C0-4737-1ACC2C41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D36F-4281-8C67-EFFD-C52835F8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CA13-CA72-2F65-8490-EECDB737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764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0D49-6643-7CF7-47E1-29EF8DB8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77FB-8F45-D8E3-A58C-C63B9182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1EBF-9263-C485-AC21-FEAA75D3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64B4-7E8C-CEA8-6934-DB91A91E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CA00-2CE9-5CA9-049D-A0912E32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787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4540-BC9D-DE97-55D7-76283BE8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9EDD-33B2-C9F0-6500-A616298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4D6C-69E5-88CF-C667-E579543D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D312-D90F-DDC0-CE8E-46E88E5F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967D-3AC1-31D2-AA55-7D0EC2C5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113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E710-670A-DB91-AD3F-786D9E4B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F6A3-6BFA-6B79-3B40-EAF4F32B2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453B-FCC0-A92E-054C-3E60F57E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04283-A6AF-1E1F-B7BE-3A68EE3D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F0327-D39C-38E9-2079-A3E0F702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63E4-D27A-F4F3-E3E2-98F796A2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639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FA6B-1E41-8EE7-99D7-76B3B9D0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59823-24DF-E502-F057-1EFE9334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815B7-C6E3-4406-7CF3-9520D74C3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7B1B-270E-2613-89F4-39E4897C7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3E3D4-054B-4F10-FB3B-4BC7492A9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2006-8958-8262-9018-A16F52F4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118B5-E1EC-B3CB-CBDA-812AF887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F8A23-8024-CD1C-87DF-6D1B4C3F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4C45-AD22-3E6A-2CC0-7D11788B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A8FF6-9304-B664-2F48-17B3D7AA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4C9C3-9383-0FF0-15C1-06304663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179C-088D-1E34-A5DB-A36E8217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49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49D9D-5847-D8DE-9F0A-BC6B8F15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4AE36-08D0-418E-73B7-8597FD0E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3BA1E-4F93-E1F1-E191-3E8F7145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7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9D9B-88D1-D0AC-4A64-4EC7A37E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7C79-E055-DE1F-077D-138962B3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40197-7EE8-8E55-97E1-1178A41C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20FD-F591-ACC3-7C7C-B2352815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FC9DA-5AF9-EEAE-9EF4-88788C9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E286-3470-D4CB-EB64-EBBAA73A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892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C557-A8BF-4E89-E64C-E998516F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32B6A-6A21-3FC7-A2B8-D4239F24B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1A224-F36A-DFB7-AA09-7655F0AC1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4217-AB04-0000-5F31-141A78C0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BA55-1C63-B629-0F90-EEA5ACA7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D20B0-0585-21AD-AA7A-C87D2934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21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167C-EB5F-C10D-F2AB-6EA4AA3C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38E5-766A-D045-5459-B2C8835B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4ABC-02B2-F2D4-E2BA-E7AD47530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BEBD-67FE-46FC-94A9-B4EDAA5563B8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77D3-571C-589F-F9E3-44626D25F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4E12-2213-8E7B-5DCB-78939872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22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squares&#10;&#10;Description automatically generated">
            <a:extLst>
              <a:ext uri="{FF2B5EF4-FFF2-40B4-BE49-F238E27FC236}">
                <a16:creationId xmlns:a16="http://schemas.microsoft.com/office/drawing/2014/main" id="{2F2F7E61-425A-D8BD-1754-401E27EC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9" y="0"/>
            <a:ext cx="5556892" cy="5556892"/>
          </a:xfrm>
          <a:prstGeom prst="rect">
            <a:avLst/>
          </a:prstGeom>
        </p:spPr>
      </p:pic>
      <p:pic>
        <p:nvPicPr>
          <p:cNvPr id="7" name="Picture 6" descr="A diagram of a tree">
            <a:extLst>
              <a:ext uri="{FF2B5EF4-FFF2-40B4-BE49-F238E27FC236}">
                <a16:creationId xmlns:a16="http://schemas.microsoft.com/office/drawing/2014/main" id="{5054F8B9-3F0A-7C5F-41D7-2366EB1C9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4" t="2090" r="37414" b="-2090"/>
          <a:stretch/>
        </p:blipFill>
        <p:spPr>
          <a:xfrm>
            <a:off x="125342" y="0"/>
            <a:ext cx="1113087" cy="5884269"/>
          </a:xfrm>
          <a:prstGeom prst="rect">
            <a:avLst/>
          </a:prstGeom>
        </p:spPr>
      </p:pic>
      <p:pic>
        <p:nvPicPr>
          <p:cNvPr id="9" name="Picture 8" descr="A black and white image of a tree">
            <a:extLst>
              <a:ext uri="{FF2B5EF4-FFF2-40B4-BE49-F238E27FC236}">
                <a16:creationId xmlns:a16="http://schemas.microsoft.com/office/drawing/2014/main" id="{1B131CFA-CB88-2F90-EAD4-72CE9F1CDD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1" r="40476"/>
          <a:stretch/>
        </p:blipFill>
        <p:spPr>
          <a:xfrm rot="16200000">
            <a:off x="3725874" y="2859442"/>
            <a:ext cx="1095775" cy="6389471"/>
          </a:xfrm>
          <a:prstGeom prst="rect">
            <a:avLst/>
          </a:prstGeom>
        </p:spPr>
      </p:pic>
      <p:pic>
        <p:nvPicPr>
          <p:cNvPr id="15" name="Picture 14" descr="A chart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89C9D423-7D6A-70C1-7000-B6951D259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78" y="318676"/>
            <a:ext cx="2063358" cy="2353665"/>
          </a:xfrm>
          <a:prstGeom prst="rect">
            <a:avLst/>
          </a:prstGeom>
        </p:spPr>
      </p:pic>
      <p:pic>
        <p:nvPicPr>
          <p:cNvPr id="17" name="Picture 16" descr="A graph of numbers and a number">
            <a:extLst>
              <a:ext uri="{FF2B5EF4-FFF2-40B4-BE49-F238E27FC236}">
                <a16:creationId xmlns:a16="http://schemas.microsoft.com/office/drawing/2014/main" id="{9FBF2319-038B-EC2A-1F3D-D77AF915F5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81" y="318676"/>
            <a:ext cx="2063358" cy="23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Dimmen Chapple</dc:creator>
  <cp:lastModifiedBy>Ellen Dimmen Chapple</cp:lastModifiedBy>
  <cp:revision>2</cp:revision>
  <dcterms:created xsi:type="dcterms:W3CDTF">2023-11-01T15:23:34Z</dcterms:created>
  <dcterms:modified xsi:type="dcterms:W3CDTF">2023-11-01T16:33:44Z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2023-11-01T15:49:03Z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afe6137f-2dbb-4556-b0a5-11a80f193ef6</vt:lpwstr>
  </property>
  <property fmtid="{D5CDD505-2E9C-101B-9397-08002B2CF9AE}" pid="8" name="MSIP_Label_d0484126-3486-41a9-802e-7f1e2277276c_ContentBits">
    <vt:lpwstr>0</vt:lpwstr>
  </property>
</Properties>
</file>