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1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4C3865-B9AA-9240-A944-582E772D35B8}" v="8" dt="2022-12-07T05:08:26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0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1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e Nguyen" userId="615d6945-c3c3-405d-81d7-9e30ca25f562" providerId="ADAL" clId="{AF4C3865-B9AA-9240-A944-582E772D35B8}"/>
    <pc:docChg chg="undo custSel modSld">
      <pc:chgData name="Elle Nguyen" userId="615d6945-c3c3-405d-81d7-9e30ca25f562" providerId="ADAL" clId="{AF4C3865-B9AA-9240-A944-582E772D35B8}" dt="2022-12-07T05:08:29.855" v="64"/>
      <pc:docMkLst>
        <pc:docMk/>
      </pc:docMkLst>
      <pc:sldChg chg="addSp delSp modSp mod">
        <pc:chgData name="Elle Nguyen" userId="615d6945-c3c3-405d-81d7-9e30ca25f562" providerId="ADAL" clId="{AF4C3865-B9AA-9240-A944-582E772D35B8}" dt="2022-12-07T05:08:29.855" v="64"/>
        <pc:sldMkLst>
          <pc:docMk/>
          <pc:sldMk cId="3102960286" sldId="258"/>
        </pc:sldMkLst>
        <pc:spChg chg="add mod">
          <ac:chgData name="Elle Nguyen" userId="615d6945-c3c3-405d-81d7-9e30ca25f562" providerId="ADAL" clId="{AF4C3865-B9AA-9240-A944-582E772D35B8}" dt="2022-12-07T04:37:05.930" v="46" actId="1076"/>
          <ac:spMkLst>
            <pc:docMk/>
            <pc:sldMk cId="3102960286" sldId="258"/>
            <ac:spMk id="6" creationId="{A889D432-DC38-C27D-0C66-F9B3EC790732}"/>
          </ac:spMkLst>
        </pc:spChg>
        <pc:spChg chg="add del mod">
          <ac:chgData name="Elle Nguyen" userId="615d6945-c3c3-405d-81d7-9e30ca25f562" providerId="ADAL" clId="{AF4C3865-B9AA-9240-A944-582E772D35B8}" dt="2022-12-07T05:08:28.221" v="62"/>
          <ac:spMkLst>
            <pc:docMk/>
            <pc:sldMk cId="3102960286" sldId="258"/>
            <ac:spMk id="7" creationId="{4A155BC5-B613-9B14-95EA-25E9B9B125A3}"/>
          </ac:spMkLst>
        </pc:spChg>
        <pc:spChg chg="add del mod">
          <ac:chgData name="Elle Nguyen" userId="615d6945-c3c3-405d-81d7-9e30ca25f562" providerId="ADAL" clId="{AF4C3865-B9AA-9240-A944-582E772D35B8}" dt="2022-12-07T05:08:29.855" v="64"/>
          <ac:spMkLst>
            <pc:docMk/>
            <pc:sldMk cId="3102960286" sldId="258"/>
            <ac:spMk id="8" creationId="{EC4DBB1E-ACC2-5F0E-EC6C-201FEF3DEBD9}"/>
          </ac:spMkLst>
        </pc:spChg>
        <pc:spChg chg="mod">
          <ac:chgData name="Elle Nguyen" userId="615d6945-c3c3-405d-81d7-9e30ca25f562" providerId="ADAL" clId="{AF4C3865-B9AA-9240-A944-582E772D35B8}" dt="2022-12-07T04:40:59.972" v="54" actId="20577"/>
          <ac:spMkLst>
            <pc:docMk/>
            <pc:sldMk cId="3102960286" sldId="258"/>
            <ac:spMk id="17" creationId="{114EF662-41FB-FE4D-8BC6-AB540A8BC07B}"/>
          </ac:spMkLst>
        </pc:spChg>
        <pc:spChg chg="mod">
          <ac:chgData name="Elle Nguyen" userId="615d6945-c3c3-405d-81d7-9e30ca25f562" providerId="ADAL" clId="{AF4C3865-B9AA-9240-A944-582E772D35B8}" dt="2022-12-07T04:41:01.347" v="55" actId="20577"/>
          <ac:spMkLst>
            <pc:docMk/>
            <pc:sldMk cId="3102960286" sldId="258"/>
            <ac:spMk id="18" creationId="{0B524AB0-215A-CE4C-A823-DD9BBD347884}"/>
          </ac:spMkLst>
        </pc:spChg>
        <pc:spChg chg="mod">
          <ac:chgData name="Elle Nguyen" userId="615d6945-c3c3-405d-81d7-9e30ca25f562" providerId="ADAL" clId="{AF4C3865-B9AA-9240-A944-582E772D35B8}" dt="2022-12-07T05:08:26.999" v="60" actId="27636"/>
          <ac:spMkLst>
            <pc:docMk/>
            <pc:sldMk cId="3102960286" sldId="258"/>
            <ac:spMk id="23" creationId="{BC3D5AC1-204F-AB49-96BF-E09B3E73F574}"/>
          </ac:spMkLst>
        </pc:spChg>
      </pc:sldChg>
      <pc:sldChg chg="modSp mod">
        <pc:chgData name="Elle Nguyen" userId="615d6945-c3c3-405d-81d7-9e30ca25f562" providerId="ADAL" clId="{AF4C3865-B9AA-9240-A944-582E772D35B8}" dt="2022-12-07T04:41:12.297" v="56" actId="1076"/>
        <pc:sldMkLst>
          <pc:docMk/>
          <pc:sldMk cId="949148586" sldId="260"/>
        </pc:sldMkLst>
        <pc:spChg chg="mod">
          <ac:chgData name="Elle Nguyen" userId="615d6945-c3c3-405d-81d7-9e30ca25f562" providerId="ADAL" clId="{AF4C3865-B9AA-9240-A944-582E772D35B8}" dt="2022-12-07T04:41:12.297" v="56" actId="1076"/>
          <ac:spMkLst>
            <pc:docMk/>
            <pc:sldMk cId="949148586" sldId="260"/>
            <ac:spMk id="18" creationId="{9C77939C-556E-5642-A06D-50FC97B749EA}"/>
          </ac:spMkLst>
        </pc:spChg>
        <pc:spChg chg="mod">
          <ac:chgData name="Elle Nguyen" userId="615d6945-c3c3-405d-81d7-9e30ca25f562" providerId="ADAL" clId="{AF4C3865-B9AA-9240-A944-582E772D35B8}" dt="2022-12-07T04:40:56.299" v="53" actId="20577"/>
          <ac:spMkLst>
            <pc:docMk/>
            <pc:sldMk cId="949148586" sldId="260"/>
            <ac:spMk id="19" creationId="{0A13F062-9161-9145-B483-EEFA60E11EF4}"/>
          </ac:spMkLst>
        </pc:spChg>
        <pc:spChg chg="mod">
          <ac:chgData name="Elle Nguyen" userId="615d6945-c3c3-405d-81d7-9e30ca25f562" providerId="ADAL" clId="{AF4C3865-B9AA-9240-A944-582E772D35B8}" dt="2022-12-07T04:40:46.448" v="47" actId="20577"/>
          <ac:spMkLst>
            <pc:docMk/>
            <pc:sldMk cId="949148586" sldId="260"/>
            <ac:spMk id="21" creationId="{3F11FA5B-6FA3-8843-A4B4-7D48B97C386E}"/>
          </ac:spMkLst>
        </pc:spChg>
        <pc:spChg chg="mod">
          <ac:chgData name="Elle Nguyen" userId="615d6945-c3c3-405d-81d7-9e30ca25f562" providerId="ADAL" clId="{AF4C3865-B9AA-9240-A944-582E772D35B8}" dt="2022-12-07T04:40:54.569" v="52" actId="20577"/>
          <ac:spMkLst>
            <pc:docMk/>
            <pc:sldMk cId="949148586" sldId="260"/>
            <ac:spMk id="23" creationId="{A40D789B-8D7D-3749-91B2-E8463E81AA1A}"/>
          </ac:spMkLst>
        </pc:spChg>
        <pc:spChg chg="mod">
          <ac:chgData name="Elle Nguyen" userId="615d6945-c3c3-405d-81d7-9e30ca25f562" providerId="ADAL" clId="{AF4C3865-B9AA-9240-A944-582E772D35B8}" dt="2022-12-07T04:40:51.641" v="51" actId="20577"/>
          <ac:spMkLst>
            <pc:docMk/>
            <pc:sldMk cId="949148586" sldId="260"/>
            <ac:spMk id="24" creationId="{C9A1CD95-715D-C642-B731-8C8009B4722C}"/>
          </ac:spMkLst>
        </pc:spChg>
        <pc:spChg chg="mod">
          <ac:chgData name="Elle Nguyen" userId="615d6945-c3c3-405d-81d7-9e30ca25f562" providerId="ADAL" clId="{AF4C3865-B9AA-9240-A944-582E772D35B8}" dt="2022-12-07T04:40:48.059" v="48" actId="20577"/>
          <ac:spMkLst>
            <pc:docMk/>
            <pc:sldMk cId="949148586" sldId="260"/>
            <ac:spMk id="25" creationId="{2849E4E5-2EE6-3B46-8636-F2759AFB2035}"/>
          </ac:spMkLst>
        </pc:spChg>
        <pc:spChg chg="mod">
          <ac:chgData name="Elle Nguyen" userId="615d6945-c3c3-405d-81d7-9e30ca25f562" providerId="ADAL" clId="{AF4C3865-B9AA-9240-A944-582E772D35B8}" dt="2022-12-07T04:40:49.617" v="49" actId="20577"/>
          <ac:spMkLst>
            <pc:docMk/>
            <pc:sldMk cId="949148586" sldId="260"/>
            <ac:spMk id="26" creationId="{525B813A-2363-B841-A7C7-0AD0A26AD16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929A0-1B5D-754D-8FC8-77EE5DDEF633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2BEF7-4CA5-F64C-BAD2-43CAB1EC0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70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AE81-E2AC-4442-84EC-DE967C37D6C3}" type="datetime1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6049" y="6356351"/>
            <a:ext cx="426701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CHEM 1031 - Fall 2021 Capstone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F002-8C32-974D-9A12-03D1A32A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4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7862-066D-B343-AE5A-7EB244E9BC9C}" type="datetime1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CHEM 1031 - Fall 2021 Capstone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F002-8C32-974D-9A12-03D1A32A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8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C089-BC60-8744-9540-EC447B759ED7}" type="datetime1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CHEM 1031 - Fall 2021 Capstone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F002-8C32-974D-9A12-03D1A32A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0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B3F6-BC3C-6942-AA49-F606BF45441F}" type="datetime1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CHEM 1031 - Fall 2021 Capstone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F002-8C32-974D-9A12-03D1A32A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1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E9FA-863D-8142-8F0D-B9AAC10BCF37}" type="datetime1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CHEM 1031 - Fall 2021 Capstone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F002-8C32-974D-9A12-03D1A32A8A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273027-4EBC-9F4A-90E1-D6BC69ED0F11}"/>
              </a:ext>
            </a:extLst>
          </p:cNvPr>
          <p:cNvSpPr/>
          <p:nvPr userDrawn="1"/>
        </p:nvSpPr>
        <p:spPr>
          <a:xfrm>
            <a:off x="0" y="0"/>
            <a:ext cx="9144000" cy="579422"/>
          </a:xfrm>
          <a:prstGeom prst="rect">
            <a:avLst/>
          </a:prstGeom>
          <a:solidFill>
            <a:srgbClr val="981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0B2C2E-6DC8-2D4E-8F2D-58CB6774E8EA}"/>
              </a:ext>
            </a:extLst>
          </p:cNvPr>
          <p:cNvSpPr/>
          <p:nvPr userDrawn="1"/>
        </p:nvSpPr>
        <p:spPr>
          <a:xfrm>
            <a:off x="0" y="6258272"/>
            <a:ext cx="9144000" cy="79973"/>
          </a:xfrm>
          <a:prstGeom prst="rect">
            <a:avLst/>
          </a:prstGeom>
          <a:solidFill>
            <a:srgbClr val="981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64428-18EE-1B49-A00B-BC2070AC49A7}"/>
              </a:ext>
            </a:extLst>
          </p:cNvPr>
          <p:cNvSpPr/>
          <p:nvPr userDrawn="1"/>
        </p:nvSpPr>
        <p:spPr>
          <a:xfrm>
            <a:off x="0" y="6785639"/>
            <a:ext cx="9144000" cy="79973"/>
          </a:xfrm>
          <a:prstGeom prst="rect">
            <a:avLst/>
          </a:prstGeom>
          <a:solidFill>
            <a:srgbClr val="981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1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F615B-E2BB-F642-8E1A-EF0A8A42B9B3}" type="datetime1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CHEM 1031 - Fall 2021 Capstone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F002-8C32-974D-9A12-03D1A32A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8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B920-9ED3-B244-A7B3-1404370AEC58}" type="datetime1">
              <a:rPr lang="en-US" smtClean="0"/>
              <a:t>12/6/22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CHEM 1031 - Fall 2021 Capstone Project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F002-8C32-974D-9A12-03D1A32A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1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1E9E-F9E3-FC43-9E4F-32B285A66A83}" type="datetime1">
              <a:rPr lang="en-US" smtClean="0"/>
              <a:t>12/6/22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CHEM 1031 - Fall 2021 Capstone 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F002-8C32-974D-9A12-03D1A32A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71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FBDB-B19C-C04E-877D-7EFAE8F2C414}" type="datetime1">
              <a:rPr lang="en-US" smtClean="0"/>
              <a:t>12/6/22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CHEM 1031 - Fall 2021 Capstone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F002-8C32-974D-9A12-03D1A32A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521D-5357-5049-97BC-E8E4EF5A3915}" type="datetime1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CHEM 1031 - Fall 2021 Capstone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F002-8C32-974D-9A12-03D1A32A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3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126C-8FBA-FC46-800E-5FE0B0370E03}" type="datetime1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CHEM 1031 - Fall 2021 Capstone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F002-8C32-974D-9A12-03D1A32A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9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F3FE7-E6F4-D94E-9D78-99930B8866FC}" type="datetime1">
              <a:rPr lang="en-US" smtClean="0"/>
              <a:t>12/6/22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5F002-8C32-974D-9A12-03D1A32A8A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609B2063-6DE4-6840-B8AF-016E7F8F5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95B726-9F6E-0248-AD92-B9F3A3FA7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18511" y="6356350"/>
            <a:ext cx="51061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CHEM 1031 - Fall 2021 Capstone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45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1.eere.energy.gov/apps/office_eere/lithium/Lithium-Battery-Animation.html?initialWidth=820&amp;childId=mapObj&amp;parentTitle=How%20Does%20a%20Lithium-ion%20Battery%20Work%3F%20%7C%20Department%20of%20Energy&amp;parentUrl=https%3A%2F%2Fwww.energy.gov%2Feere%2Farticles%2Fhow-does-lithium-ion-battery-work" TargetMode="External"/><Relationship Id="rId2" Type="http://schemas.openxmlformats.org/officeDocument/2006/relationships/hyperlink" Target="https://www.canva.com/design/DAFUADZzb3M/hHjWcqrGW6iuxvGm1GU3Vw/view?utm_content=DAFUADZzb3M&amp;utm_campaign=designshare&amp;utm_medium=link2&amp;utm_source=sharebutton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ergy.gov/eere/articles/how-does-lithium-ion-battery-wor" TargetMode="External"/><Relationship Id="rId7" Type="http://schemas.openxmlformats.org/officeDocument/2006/relationships/hyperlink" Target="https://permanent.fdlp.gov/gpo19552/circ1371-508.pdf" TargetMode="External"/><Relationship Id="rId2" Type="http://schemas.openxmlformats.org/officeDocument/2006/relationships/hyperlink" Target="https://ebookcentral.proquest.com/lib/templeuniv-ebooks/reader.action?docID=5771845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allaboutcircuits.com/news/why-samsungs-lithium-batteries-explode-and-how-they-could-change-electronic/" TargetMode="External"/><Relationship Id="rId5" Type="http://schemas.openxmlformats.org/officeDocument/2006/relationships/hyperlink" Target="https://www.power-technology.com/features/what-are-lithium-batteries-made-of/" TargetMode="External"/><Relationship Id="rId4" Type="http://schemas.openxmlformats.org/officeDocument/2006/relationships/hyperlink" Target="https://www.energy.gov/eere/articles/how-does-lithium-ion-battery-wor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FE22-3E3E-4B4E-B70A-9A125C46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680" y="4215864"/>
            <a:ext cx="6667300" cy="77968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Elle Nguyen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A58F1-89C2-914A-9180-A45547B27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1798138"/>
            <a:ext cx="7886700" cy="150018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Why is lithium so effective in batteries?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4E7AE-3483-9D4B-9653-4B07AEAB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CHEM 1031 - Fall 2022 Capstone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66926-D6DF-404F-BC54-4C088A3E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F002-8C32-974D-9A12-03D1A32A8AE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C3EA50-15BF-BA4B-9961-245730DAF0E5}"/>
              </a:ext>
            </a:extLst>
          </p:cNvPr>
          <p:cNvSpPr txBox="1">
            <a:spLocks/>
          </p:cNvSpPr>
          <p:nvPr/>
        </p:nvSpPr>
        <p:spPr>
          <a:xfrm>
            <a:off x="2011680" y="4896259"/>
            <a:ext cx="6662537" cy="779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02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FB94073-7273-0745-B1C5-6FFD4F0B418B}"/>
              </a:ext>
            </a:extLst>
          </p:cNvPr>
          <p:cNvGrpSpPr/>
          <p:nvPr/>
        </p:nvGrpSpPr>
        <p:grpSpPr>
          <a:xfrm>
            <a:off x="221383" y="4215862"/>
            <a:ext cx="1660406" cy="1460087"/>
            <a:chOff x="221383" y="4215862"/>
            <a:chExt cx="1508243" cy="1460087"/>
          </a:xfrm>
        </p:grpSpPr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9CA48F77-9BDA-9645-9D63-3D8D05F5DF69}"/>
                </a:ext>
              </a:extLst>
            </p:cNvPr>
            <p:cNvSpPr txBox="1">
              <a:spLocks/>
            </p:cNvSpPr>
            <p:nvPr/>
          </p:nvSpPr>
          <p:spPr>
            <a:xfrm>
              <a:off x="221383" y="4215862"/>
              <a:ext cx="1508243" cy="7796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2400" b="1" dirty="0"/>
                <a:t>AUTHOR:</a:t>
              </a:r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FED40A41-2824-654E-9354-0E52D7CEFCAD}"/>
                </a:ext>
              </a:extLst>
            </p:cNvPr>
            <p:cNvSpPr txBox="1">
              <a:spLocks/>
            </p:cNvSpPr>
            <p:nvPr/>
          </p:nvSpPr>
          <p:spPr>
            <a:xfrm>
              <a:off x="221383" y="4896260"/>
              <a:ext cx="1508243" cy="7796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2400" b="1" dirty="0"/>
                <a:t>SECTION:</a:t>
              </a:r>
            </a:p>
          </p:txBody>
        </p:sp>
      </p:grp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6D1F29-CA88-B248-9BEB-3DF22A669FB1}"/>
              </a:ext>
            </a:extLst>
          </p:cNvPr>
          <p:cNvSpPr txBox="1">
            <a:spLocks/>
          </p:cNvSpPr>
          <p:nvPr/>
        </p:nvSpPr>
        <p:spPr>
          <a:xfrm>
            <a:off x="86630" y="67377"/>
            <a:ext cx="7886700" cy="448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Slide 1 of 3. Question and author.  </a:t>
            </a:r>
          </a:p>
        </p:txBody>
      </p:sp>
    </p:spTree>
    <p:extLst>
      <p:ext uri="{BB962C8B-B14F-4D97-AF65-F5344CB8AC3E}">
        <p14:creationId xmlns:p14="http://schemas.microsoft.com/office/powerpoint/2010/main" val="404226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A58F1-89C2-914A-9180-A45547B27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382" y="708812"/>
            <a:ext cx="8614609" cy="831230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On this slide, add links to your content. </a:t>
            </a:r>
          </a:p>
          <a:p>
            <a:r>
              <a:rPr lang="en-US" sz="1600" dirty="0"/>
              <a:t>Double-check that every link takes you directly to your content, and </a:t>
            </a:r>
            <a:r>
              <a:rPr lang="en-US" sz="1600" b="1" dirty="0"/>
              <a:t>that it is available to anyone (without a login).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4E7AE-3483-9D4B-9653-4B07AEAB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CHEM 1031 - Fall 2022 Capstone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66926-D6DF-404F-BC54-4C088A3E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F002-8C32-974D-9A12-03D1A32A8AEC}" type="slidenum">
              <a:rPr lang="en-US" smtClean="0"/>
              <a:t>2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BB9E80F-6345-2341-87EE-8E82F7A5A62A}"/>
              </a:ext>
            </a:extLst>
          </p:cNvPr>
          <p:cNvSpPr txBox="1">
            <a:spLocks/>
          </p:cNvSpPr>
          <p:nvPr/>
        </p:nvSpPr>
        <p:spPr>
          <a:xfrm>
            <a:off x="86630" y="67377"/>
            <a:ext cx="7886700" cy="448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Slide 2 of 3. Content.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BDDFDD-A20B-934E-90F7-D29520D6B7B0}"/>
              </a:ext>
            </a:extLst>
          </p:cNvPr>
          <p:cNvSpPr txBox="1">
            <a:spLocks/>
          </p:cNvSpPr>
          <p:nvPr/>
        </p:nvSpPr>
        <p:spPr>
          <a:xfrm>
            <a:off x="221382" y="1732696"/>
            <a:ext cx="8614609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LINKS TO CONTENT (MAXIMUM 4 LINKS ON THIS SLIDE):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66F162-D8C4-824E-9F99-9BFC98637ACA}"/>
              </a:ext>
            </a:extLst>
          </p:cNvPr>
          <p:cNvGrpSpPr/>
          <p:nvPr/>
        </p:nvGrpSpPr>
        <p:grpSpPr>
          <a:xfrm>
            <a:off x="221382" y="2319036"/>
            <a:ext cx="924026" cy="2059732"/>
            <a:chOff x="221381" y="1592731"/>
            <a:chExt cx="924026" cy="2059732"/>
          </a:xfrm>
        </p:grpSpPr>
        <p:sp>
          <p:nvSpPr>
            <p:cNvPr id="15" name="Text Placeholder 2">
              <a:extLst>
                <a:ext uri="{FF2B5EF4-FFF2-40B4-BE49-F238E27FC236}">
                  <a16:creationId xmlns:a16="http://schemas.microsoft.com/office/drawing/2014/main" id="{FBC6ECC5-77B3-FE4D-A58E-585C4363C605}"/>
                </a:ext>
              </a:extLst>
            </p:cNvPr>
            <p:cNvSpPr txBox="1">
              <a:spLocks/>
            </p:cNvSpPr>
            <p:nvPr/>
          </p:nvSpPr>
          <p:spPr>
            <a:xfrm>
              <a:off x="221381" y="1592731"/>
              <a:ext cx="924026" cy="3651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LINK 1:</a:t>
              </a:r>
            </a:p>
          </p:txBody>
        </p:sp>
        <p:sp>
          <p:nvSpPr>
            <p:cNvPr id="16" name="Text Placeholder 2">
              <a:extLst>
                <a:ext uri="{FF2B5EF4-FFF2-40B4-BE49-F238E27FC236}">
                  <a16:creationId xmlns:a16="http://schemas.microsoft.com/office/drawing/2014/main" id="{767FE28E-1A94-3648-9D7D-5AD033626B83}"/>
                </a:ext>
              </a:extLst>
            </p:cNvPr>
            <p:cNvSpPr txBox="1">
              <a:spLocks/>
            </p:cNvSpPr>
            <p:nvPr/>
          </p:nvSpPr>
          <p:spPr>
            <a:xfrm>
              <a:off x="221381" y="2157600"/>
              <a:ext cx="924026" cy="3651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LINK 2:</a:t>
              </a:r>
            </a:p>
          </p:txBody>
        </p:sp>
        <p:sp>
          <p:nvSpPr>
            <p:cNvPr id="17" name="Text Placeholder 2">
              <a:extLst>
                <a:ext uri="{FF2B5EF4-FFF2-40B4-BE49-F238E27FC236}">
                  <a16:creationId xmlns:a16="http://schemas.microsoft.com/office/drawing/2014/main" id="{114EF662-41FB-FE4D-8BC6-AB540A8BC07B}"/>
                </a:ext>
              </a:extLst>
            </p:cNvPr>
            <p:cNvSpPr txBox="1">
              <a:spLocks/>
            </p:cNvSpPr>
            <p:nvPr/>
          </p:nvSpPr>
          <p:spPr>
            <a:xfrm>
              <a:off x="221381" y="2722469"/>
              <a:ext cx="924026" cy="3651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 dirty="0"/>
            </a:p>
          </p:txBody>
        </p:sp>
        <p:sp>
          <p:nvSpPr>
            <p:cNvPr id="18" name="Text Placeholder 2">
              <a:extLst>
                <a:ext uri="{FF2B5EF4-FFF2-40B4-BE49-F238E27FC236}">
                  <a16:creationId xmlns:a16="http://schemas.microsoft.com/office/drawing/2014/main" id="{0B524AB0-215A-CE4C-A823-DD9BBD347884}"/>
                </a:ext>
              </a:extLst>
            </p:cNvPr>
            <p:cNvSpPr txBox="1">
              <a:spLocks/>
            </p:cNvSpPr>
            <p:nvPr/>
          </p:nvSpPr>
          <p:spPr>
            <a:xfrm>
              <a:off x="221381" y="3287338"/>
              <a:ext cx="924026" cy="3651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 dirty="0"/>
            </a:p>
          </p:txBody>
        </p:sp>
      </p:grp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A10424D-774F-0144-83F8-4C9558625CDF}"/>
              </a:ext>
            </a:extLst>
          </p:cNvPr>
          <p:cNvSpPr txBox="1">
            <a:spLocks/>
          </p:cNvSpPr>
          <p:nvPr/>
        </p:nvSpPr>
        <p:spPr>
          <a:xfrm>
            <a:off x="949291" y="2319036"/>
            <a:ext cx="7886700" cy="321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C3D5AC1-204F-AB49-96BF-E09B3E73F574}"/>
              </a:ext>
            </a:extLst>
          </p:cNvPr>
          <p:cNvSpPr txBox="1">
            <a:spLocks/>
          </p:cNvSpPr>
          <p:nvPr/>
        </p:nvSpPr>
        <p:spPr>
          <a:xfrm>
            <a:off x="949291" y="2883772"/>
            <a:ext cx="7886700" cy="321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  <a:hlinkClick r:id="rId2"/>
              </a:rPr>
              <a:t>https://www.canva.com/design/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BDBC585-29DF-694E-9BA0-8E69E5867411}"/>
              </a:ext>
            </a:extLst>
          </p:cNvPr>
          <p:cNvSpPr txBox="1">
            <a:spLocks/>
          </p:cNvSpPr>
          <p:nvPr/>
        </p:nvSpPr>
        <p:spPr>
          <a:xfrm>
            <a:off x="949291" y="3448508"/>
            <a:ext cx="7886700" cy="321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41E5943C-EA61-A948-BB59-4EB57DA32067}"/>
              </a:ext>
            </a:extLst>
          </p:cNvPr>
          <p:cNvSpPr txBox="1">
            <a:spLocks/>
          </p:cNvSpPr>
          <p:nvPr/>
        </p:nvSpPr>
        <p:spPr>
          <a:xfrm>
            <a:off x="949291" y="4016539"/>
            <a:ext cx="7886700" cy="321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89D432-DC38-C27D-0C66-F9B3EC790732}"/>
              </a:ext>
            </a:extLst>
          </p:cNvPr>
          <p:cNvSpPr txBox="1"/>
          <p:nvPr/>
        </p:nvSpPr>
        <p:spPr>
          <a:xfrm>
            <a:off x="949291" y="2319036"/>
            <a:ext cx="880413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hlinkClick r:id="rId3"/>
              </a:rPr>
              <a:t>https://www1.eere.energy.gov/apps/office_eere/lithium/Lithium-Batter</a:t>
            </a:r>
            <a:r>
              <a:rPr lang="en-US" sz="1500" dirty="0">
                <a:solidFill>
                  <a:srgbClr val="FF0000"/>
                </a:solidFill>
                <a:hlinkClick r:id="rId3"/>
              </a:rPr>
              <a:t>y</a:t>
            </a:r>
            <a:endParaRPr 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96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4E7AE-3483-9D4B-9653-4B07AEAB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CHEM 1031 - Fall 2022 </a:t>
            </a:r>
            <a:r>
              <a:rPr lang="en-US"/>
              <a:t>Capstone Project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66926-D6DF-404F-BC54-4C088A3E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F002-8C32-974D-9A12-03D1A32A8AEC}" type="slidenum">
              <a:rPr lang="en-US" smtClean="0"/>
              <a:t>3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BB9E80F-6345-2341-87EE-8E82F7A5A62A}"/>
              </a:ext>
            </a:extLst>
          </p:cNvPr>
          <p:cNvSpPr txBox="1">
            <a:spLocks/>
          </p:cNvSpPr>
          <p:nvPr/>
        </p:nvSpPr>
        <p:spPr>
          <a:xfrm>
            <a:off x="86630" y="67377"/>
            <a:ext cx="7886700" cy="448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Slide 3 of 3. Sources.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D75B471-A054-734C-922A-3A3DCAC7AD0A}"/>
              </a:ext>
            </a:extLst>
          </p:cNvPr>
          <p:cNvSpPr txBox="1">
            <a:spLocks/>
          </p:cNvSpPr>
          <p:nvPr/>
        </p:nvSpPr>
        <p:spPr>
          <a:xfrm>
            <a:off x="221382" y="1296708"/>
            <a:ext cx="8614609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LINKS TO SOURCES (MAXIMUM 8 LINKS ON THIS SLIDE)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282764EC-4C3F-6F43-B34A-88A65BB365B7}"/>
              </a:ext>
            </a:extLst>
          </p:cNvPr>
          <p:cNvSpPr txBox="1">
            <a:spLocks/>
          </p:cNvSpPr>
          <p:nvPr/>
        </p:nvSpPr>
        <p:spPr>
          <a:xfrm>
            <a:off x="949291" y="1881755"/>
            <a:ext cx="7886700" cy="3211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  <a:hlinkClick r:id="rId2"/>
              </a:rPr>
              <a:t>https://ebookcentral.proquest.com/lib/templeuniv-ebooks/reader.action?docID=5771845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0337152D-105D-E342-9FF7-080A2815C668}"/>
              </a:ext>
            </a:extLst>
          </p:cNvPr>
          <p:cNvSpPr txBox="1">
            <a:spLocks/>
          </p:cNvSpPr>
          <p:nvPr/>
        </p:nvSpPr>
        <p:spPr>
          <a:xfrm>
            <a:off x="949291" y="2393726"/>
            <a:ext cx="7886700" cy="321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  <a:hlinkClick r:id="rId3"/>
              </a:rPr>
              <a:t>https://www.energy.gov/eere/articles/how-does-lithium-ion-battery-wor</a:t>
            </a:r>
            <a:r>
              <a:rPr lang="en-US" sz="1600" dirty="0">
                <a:solidFill>
                  <a:srgbClr val="FF0000"/>
                </a:solidFill>
                <a:hlinkClick r:id="rId4"/>
              </a:rPr>
              <a:t>k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018C30B-4F35-E141-A517-290D3CA76DAB}"/>
              </a:ext>
            </a:extLst>
          </p:cNvPr>
          <p:cNvSpPr txBox="1">
            <a:spLocks/>
          </p:cNvSpPr>
          <p:nvPr/>
        </p:nvSpPr>
        <p:spPr>
          <a:xfrm>
            <a:off x="221382" y="708812"/>
            <a:ext cx="8614609" cy="831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On this slide, add links to your sources that you used to answer the question.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C8FD484-9EE6-2A44-8ED0-3D457A7D6003}"/>
              </a:ext>
            </a:extLst>
          </p:cNvPr>
          <p:cNvSpPr txBox="1">
            <a:spLocks/>
          </p:cNvSpPr>
          <p:nvPr/>
        </p:nvSpPr>
        <p:spPr>
          <a:xfrm>
            <a:off x="958918" y="2905697"/>
            <a:ext cx="7886700" cy="321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  <a:hlinkClick r:id="rId5"/>
              </a:rPr>
              <a:t>https://www.power-technology.com/features/what-are-lithium-batteries-made-of/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3FF8AB0-AD14-CC45-BF58-197BE7760F7D}"/>
              </a:ext>
            </a:extLst>
          </p:cNvPr>
          <p:cNvSpPr txBox="1">
            <a:spLocks/>
          </p:cNvSpPr>
          <p:nvPr/>
        </p:nvSpPr>
        <p:spPr>
          <a:xfrm>
            <a:off x="958918" y="3417668"/>
            <a:ext cx="7886700" cy="32115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  <a:hlinkClick r:id="rId6"/>
              </a:rPr>
              <a:t>https://www.allaboutcircuits.com/news/why-samsungs-lithium-batteries-explode-and-how-they-could-change-electronic/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B8A1D706-DD8D-8A49-A432-B4EB82D45656}"/>
              </a:ext>
            </a:extLst>
          </p:cNvPr>
          <p:cNvSpPr txBox="1">
            <a:spLocks/>
          </p:cNvSpPr>
          <p:nvPr/>
        </p:nvSpPr>
        <p:spPr>
          <a:xfrm>
            <a:off x="958918" y="3929639"/>
            <a:ext cx="7886700" cy="321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  <a:hlinkClick r:id="rId7"/>
              </a:rPr>
              <a:t>https://permanent.fdlp.gov/gpo19552/circ1371-508.pdf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3F11FA5B-6FA3-8843-A4B4-7D48B97C386E}"/>
              </a:ext>
            </a:extLst>
          </p:cNvPr>
          <p:cNvSpPr txBox="1">
            <a:spLocks/>
          </p:cNvSpPr>
          <p:nvPr/>
        </p:nvSpPr>
        <p:spPr>
          <a:xfrm>
            <a:off x="958918" y="4441610"/>
            <a:ext cx="7886700" cy="321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rgbClr val="FF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452AE42-2F8D-1044-A4BE-5EA79E27DCE2}"/>
              </a:ext>
            </a:extLst>
          </p:cNvPr>
          <p:cNvGrpSpPr/>
          <p:nvPr/>
        </p:nvGrpSpPr>
        <p:grpSpPr>
          <a:xfrm>
            <a:off x="221382" y="1881755"/>
            <a:ext cx="943280" cy="3947935"/>
            <a:chOff x="221382" y="1881755"/>
            <a:chExt cx="943280" cy="394793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8EDF230-46AB-9C47-9BFE-86D8EF5FF730}"/>
                </a:ext>
              </a:extLst>
            </p:cNvPr>
            <p:cNvGrpSpPr/>
            <p:nvPr/>
          </p:nvGrpSpPr>
          <p:grpSpPr>
            <a:xfrm>
              <a:off x="221382" y="1881755"/>
              <a:ext cx="924026" cy="873046"/>
              <a:chOff x="221381" y="1592731"/>
              <a:chExt cx="924026" cy="873046"/>
            </a:xfrm>
          </p:grpSpPr>
          <p:sp>
            <p:nvSpPr>
              <p:cNvPr id="30" name="Text Placeholder 2">
                <a:extLst>
                  <a:ext uri="{FF2B5EF4-FFF2-40B4-BE49-F238E27FC236}">
                    <a16:creationId xmlns:a16="http://schemas.microsoft.com/office/drawing/2014/main" id="{36268BBF-1053-834C-B99C-340B75A024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1381" y="1592731"/>
                <a:ext cx="924026" cy="3651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/>
                  <a:t>LINK 1:</a:t>
                </a:r>
              </a:p>
            </p:txBody>
          </p:sp>
          <p:sp>
            <p:nvSpPr>
              <p:cNvPr id="31" name="Text Placeholder 2">
                <a:extLst>
                  <a:ext uri="{FF2B5EF4-FFF2-40B4-BE49-F238E27FC236}">
                    <a16:creationId xmlns:a16="http://schemas.microsoft.com/office/drawing/2014/main" id="{EFF7C051-1E88-464F-B922-408878E286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1381" y="2100652"/>
                <a:ext cx="924026" cy="3651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/>
                  <a:t>LINK 2: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8994A48-9D7C-D740-BF19-281C0A8B6C9A}"/>
                </a:ext>
              </a:extLst>
            </p:cNvPr>
            <p:cNvGrpSpPr/>
            <p:nvPr/>
          </p:nvGrpSpPr>
          <p:grpSpPr>
            <a:xfrm>
              <a:off x="221382" y="2900250"/>
              <a:ext cx="924026" cy="893875"/>
              <a:chOff x="211754" y="1881009"/>
              <a:chExt cx="924026" cy="893875"/>
            </a:xfrm>
          </p:grpSpPr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3A0CBACA-21C8-1348-BE6C-3F49ACF509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1754" y="1881009"/>
                <a:ext cx="924026" cy="3651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/>
                  <a:t>LINK 3:</a:t>
                </a:r>
              </a:p>
            </p:txBody>
          </p:sp>
          <p:sp>
            <p:nvSpPr>
              <p:cNvPr id="14" name="Text Placeholder 2">
                <a:extLst>
                  <a:ext uri="{FF2B5EF4-FFF2-40B4-BE49-F238E27FC236}">
                    <a16:creationId xmlns:a16="http://schemas.microsoft.com/office/drawing/2014/main" id="{9289F719-DF43-F549-9491-727BBC0452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1754" y="2409759"/>
                <a:ext cx="924026" cy="3651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/>
                  <a:t>LINK 4: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165A85E-73BF-F34F-AD19-D13E819306E3}"/>
                </a:ext>
              </a:extLst>
            </p:cNvPr>
            <p:cNvGrpSpPr/>
            <p:nvPr/>
          </p:nvGrpSpPr>
          <p:grpSpPr>
            <a:xfrm>
              <a:off x="221382" y="3942085"/>
              <a:ext cx="933653" cy="864838"/>
              <a:chOff x="211754" y="2192627"/>
              <a:chExt cx="933653" cy="864838"/>
            </a:xfrm>
          </p:grpSpPr>
          <p:sp>
            <p:nvSpPr>
              <p:cNvPr id="18" name="Text Placeholder 2">
                <a:extLst>
                  <a:ext uri="{FF2B5EF4-FFF2-40B4-BE49-F238E27FC236}">
                    <a16:creationId xmlns:a16="http://schemas.microsoft.com/office/drawing/2014/main" id="{9C77939C-556E-5642-A06D-50FC97B749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1754" y="2192627"/>
                <a:ext cx="924026" cy="3651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/>
                  <a:t>LINK 5:</a:t>
                </a:r>
              </a:p>
            </p:txBody>
          </p:sp>
          <p:sp>
            <p:nvSpPr>
              <p:cNvPr id="19" name="Text Placeholder 2">
                <a:extLst>
                  <a:ext uri="{FF2B5EF4-FFF2-40B4-BE49-F238E27FC236}">
                    <a16:creationId xmlns:a16="http://schemas.microsoft.com/office/drawing/2014/main" id="{0A13F062-9161-9145-B483-EEFA60E11E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1381" y="2692340"/>
                <a:ext cx="924026" cy="3651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600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A6A208C-CCA5-9946-89F8-6EB4038568FE}"/>
                </a:ext>
              </a:extLst>
            </p:cNvPr>
            <p:cNvGrpSpPr/>
            <p:nvPr/>
          </p:nvGrpSpPr>
          <p:grpSpPr>
            <a:xfrm>
              <a:off x="240636" y="4951480"/>
              <a:ext cx="924026" cy="878210"/>
              <a:chOff x="221381" y="2471804"/>
              <a:chExt cx="924026" cy="878210"/>
            </a:xfrm>
          </p:grpSpPr>
          <p:sp>
            <p:nvSpPr>
              <p:cNvPr id="23" name="Text Placeholder 2">
                <a:extLst>
                  <a:ext uri="{FF2B5EF4-FFF2-40B4-BE49-F238E27FC236}">
                    <a16:creationId xmlns:a16="http://schemas.microsoft.com/office/drawing/2014/main" id="{A40D789B-8D7D-3749-91B2-E8463E81AA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1381" y="2471804"/>
                <a:ext cx="924026" cy="3651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600" dirty="0"/>
              </a:p>
            </p:txBody>
          </p:sp>
          <p:sp>
            <p:nvSpPr>
              <p:cNvPr id="24" name="Text Placeholder 2">
                <a:extLst>
                  <a:ext uri="{FF2B5EF4-FFF2-40B4-BE49-F238E27FC236}">
                    <a16:creationId xmlns:a16="http://schemas.microsoft.com/office/drawing/2014/main" id="{C9A1CD95-715D-C642-B731-8C8009B472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1381" y="2984889"/>
                <a:ext cx="924026" cy="3651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600" dirty="0"/>
              </a:p>
            </p:txBody>
          </p:sp>
        </p:grpSp>
      </p:grp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849E4E5-2EE6-3B46-8636-F2759AFB2035}"/>
              </a:ext>
            </a:extLst>
          </p:cNvPr>
          <p:cNvSpPr txBox="1">
            <a:spLocks/>
          </p:cNvSpPr>
          <p:nvPr/>
        </p:nvSpPr>
        <p:spPr>
          <a:xfrm>
            <a:off x="968545" y="4953581"/>
            <a:ext cx="7886700" cy="321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25B813A-2363-B841-A7C7-0AD0A26AD163}"/>
              </a:ext>
            </a:extLst>
          </p:cNvPr>
          <p:cNvSpPr txBox="1">
            <a:spLocks/>
          </p:cNvSpPr>
          <p:nvPr/>
        </p:nvSpPr>
        <p:spPr>
          <a:xfrm>
            <a:off x="968545" y="5465552"/>
            <a:ext cx="7886700" cy="321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148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</TotalTime>
  <Words>253</Words>
  <Application>Microsoft Macintosh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Elle Nguyen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your name here</dc:title>
  <dc:creator>Graham Dobereiner</dc:creator>
  <cp:lastModifiedBy>Elle Nguyen</cp:lastModifiedBy>
  <cp:revision>6</cp:revision>
  <dcterms:created xsi:type="dcterms:W3CDTF">2021-11-08T14:18:04Z</dcterms:created>
  <dcterms:modified xsi:type="dcterms:W3CDTF">2022-12-07T05:08:37Z</dcterms:modified>
</cp:coreProperties>
</file>