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notesMasterIdLst>
    <p:notesMasterId r:id="rId43"/>
  </p:notesMasterIdLst>
  <p:sldIdLst>
    <p:sldId id="852" r:id="rId3"/>
    <p:sldId id="853" r:id="rId4"/>
    <p:sldId id="551" r:id="rId5"/>
    <p:sldId id="553" r:id="rId6"/>
    <p:sldId id="555" r:id="rId7"/>
    <p:sldId id="581" r:id="rId8"/>
    <p:sldId id="561" r:id="rId9"/>
    <p:sldId id="562" r:id="rId10"/>
    <p:sldId id="563" r:id="rId11"/>
    <p:sldId id="565" r:id="rId12"/>
    <p:sldId id="510" r:id="rId13"/>
    <p:sldId id="511" r:id="rId14"/>
    <p:sldId id="512" r:id="rId15"/>
    <p:sldId id="513" r:id="rId16"/>
    <p:sldId id="514" r:id="rId17"/>
    <p:sldId id="515" r:id="rId18"/>
    <p:sldId id="521" r:id="rId19"/>
    <p:sldId id="522" r:id="rId20"/>
    <p:sldId id="568" r:id="rId21"/>
    <p:sldId id="570" r:id="rId22"/>
    <p:sldId id="571" r:id="rId23"/>
    <p:sldId id="572" r:id="rId24"/>
    <p:sldId id="525" r:id="rId25"/>
    <p:sldId id="526" r:id="rId26"/>
    <p:sldId id="537" r:id="rId27"/>
    <p:sldId id="538" r:id="rId28"/>
    <p:sldId id="528" r:id="rId29"/>
    <p:sldId id="527" r:id="rId30"/>
    <p:sldId id="539" r:id="rId31"/>
    <p:sldId id="529" r:id="rId32"/>
    <p:sldId id="540" r:id="rId33"/>
    <p:sldId id="542" r:id="rId34"/>
    <p:sldId id="543" r:id="rId35"/>
    <p:sldId id="544" r:id="rId36"/>
    <p:sldId id="545" r:id="rId37"/>
    <p:sldId id="530" r:id="rId38"/>
    <p:sldId id="573" r:id="rId39"/>
    <p:sldId id="547" r:id="rId40"/>
    <p:sldId id="574" r:id="rId41"/>
    <p:sldId id="85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3E82D-FACD-694B-B915-BAB793E03294}" v="266" dt="2024-11-13T15:13:3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 autoAdjust="0"/>
    <p:restoredTop sz="94648" autoAdjust="0"/>
  </p:normalViewPr>
  <p:slideViewPr>
    <p:cSldViewPr>
      <p:cViewPr>
        <p:scale>
          <a:sx n="120" d="100"/>
          <a:sy n="120" d="100"/>
        </p:scale>
        <p:origin x="20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bin He" userId="a33a216f-f5a5-48b2-8576-548ff3eb278c" providerId="ADAL" clId="{0D24017B-0359-0E4D-A52F-E194D1FA5320}"/>
    <pc:docChg chg="undo custSel addSld delSld modSld sldOrd">
      <pc:chgData name="Xubin He" userId="a33a216f-f5a5-48b2-8576-548ff3eb278c" providerId="ADAL" clId="{0D24017B-0359-0E4D-A52F-E194D1FA5320}" dt="2024-11-08T18:11:15.215" v="79" actId="20577"/>
      <pc:docMkLst>
        <pc:docMk/>
      </pc:docMkLst>
      <pc:sldChg chg="del">
        <pc:chgData name="Xubin He" userId="a33a216f-f5a5-48b2-8576-548ff3eb278c" providerId="ADAL" clId="{0D24017B-0359-0E4D-A52F-E194D1FA5320}" dt="2024-11-08T17:20:30.974" v="1" actId="2696"/>
        <pc:sldMkLst>
          <pc:docMk/>
          <pc:sldMk cId="3852868020" sldId="420"/>
        </pc:sldMkLst>
      </pc:sldChg>
      <pc:sldChg chg="del">
        <pc:chgData name="Xubin He" userId="a33a216f-f5a5-48b2-8576-548ff3eb278c" providerId="ADAL" clId="{0D24017B-0359-0E4D-A52F-E194D1FA5320}" dt="2024-11-08T17:20:46.341" v="4" actId="2696"/>
        <pc:sldMkLst>
          <pc:docMk/>
          <pc:sldMk cId="1233826164" sldId="421"/>
        </pc:sldMkLst>
      </pc:sldChg>
      <pc:sldChg chg="del">
        <pc:chgData name="Xubin He" userId="a33a216f-f5a5-48b2-8576-548ff3eb278c" providerId="ADAL" clId="{0D24017B-0359-0E4D-A52F-E194D1FA5320}" dt="2024-11-08T18:10:58.945" v="78" actId="2696"/>
        <pc:sldMkLst>
          <pc:docMk/>
          <pc:sldMk cId="1865982521" sldId="423"/>
        </pc:sldMkLst>
      </pc:sldChg>
      <pc:sldChg chg="del">
        <pc:chgData name="Xubin He" userId="a33a216f-f5a5-48b2-8576-548ff3eb278c" providerId="ADAL" clId="{0D24017B-0359-0E4D-A52F-E194D1FA5320}" dt="2024-11-08T17:26:38.853" v="35" actId="2696"/>
        <pc:sldMkLst>
          <pc:docMk/>
          <pc:sldMk cId="3570622483" sldId="449"/>
        </pc:sldMkLst>
      </pc:sldChg>
      <pc:sldChg chg="modSp mod">
        <pc:chgData name="Xubin He" userId="a33a216f-f5a5-48b2-8576-548ff3eb278c" providerId="ADAL" clId="{0D24017B-0359-0E4D-A52F-E194D1FA5320}" dt="2024-11-08T17:24:15.509" v="24" actId="27636"/>
        <pc:sldMkLst>
          <pc:docMk/>
          <pc:sldMk cId="4168327598" sldId="515"/>
        </pc:sldMkLst>
        <pc:spChg chg="mod">
          <ac:chgData name="Xubin He" userId="a33a216f-f5a5-48b2-8576-548ff3eb278c" providerId="ADAL" clId="{0D24017B-0359-0E4D-A52F-E194D1FA5320}" dt="2024-11-08T17:24:15.509" v="24" actId="27636"/>
          <ac:spMkLst>
            <pc:docMk/>
            <pc:sldMk cId="4168327598" sldId="515"/>
            <ac:spMk id="38915" creationId="{00000000-0000-0000-0000-000000000000}"/>
          </ac:spMkLst>
        </pc:spChg>
      </pc:sldChg>
      <pc:sldChg chg="del">
        <pc:chgData name="Xubin He" userId="a33a216f-f5a5-48b2-8576-548ff3eb278c" providerId="ADAL" clId="{0D24017B-0359-0E4D-A52F-E194D1FA5320}" dt="2024-11-08T17:24:00.580" v="18" actId="2696"/>
        <pc:sldMkLst>
          <pc:docMk/>
          <pc:sldMk cId="4007928558" sldId="516"/>
        </pc:sldMkLst>
      </pc:sldChg>
      <pc:sldChg chg="del">
        <pc:chgData name="Xubin He" userId="a33a216f-f5a5-48b2-8576-548ff3eb278c" providerId="ADAL" clId="{0D24017B-0359-0E4D-A52F-E194D1FA5320}" dt="2024-11-08T17:24:01.605" v="19" actId="2696"/>
        <pc:sldMkLst>
          <pc:docMk/>
          <pc:sldMk cId="3013433839" sldId="517"/>
        </pc:sldMkLst>
      </pc:sldChg>
      <pc:sldChg chg="del">
        <pc:chgData name="Xubin He" userId="a33a216f-f5a5-48b2-8576-548ff3eb278c" providerId="ADAL" clId="{0D24017B-0359-0E4D-A52F-E194D1FA5320}" dt="2024-11-08T17:24:02.382" v="20" actId="2696"/>
        <pc:sldMkLst>
          <pc:docMk/>
          <pc:sldMk cId="3633802848" sldId="518"/>
        </pc:sldMkLst>
      </pc:sldChg>
      <pc:sldChg chg="del">
        <pc:chgData name="Xubin He" userId="a33a216f-f5a5-48b2-8576-548ff3eb278c" providerId="ADAL" clId="{0D24017B-0359-0E4D-A52F-E194D1FA5320}" dt="2024-11-08T17:24:03.809" v="21" actId="2696"/>
        <pc:sldMkLst>
          <pc:docMk/>
          <pc:sldMk cId="2718710860" sldId="519"/>
        </pc:sldMkLst>
      </pc:sldChg>
      <pc:sldChg chg="del">
        <pc:chgData name="Xubin He" userId="a33a216f-f5a5-48b2-8576-548ff3eb278c" providerId="ADAL" clId="{0D24017B-0359-0E4D-A52F-E194D1FA5320}" dt="2024-11-08T17:24:04.574" v="22" actId="2696"/>
        <pc:sldMkLst>
          <pc:docMk/>
          <pc:sldMk cId="3410748283" sldId="520"/>
        </pc:sldMkLst>
      </pc:sldChg>
      <pc:sldChg chg="modSp mod">
        <pc:chgData name="Xubin He" userId="a33a216f-f5a5-48b2-8576-548ff3eb278c" providerId="ADAL" clId="{0D24017B-0359-0E4D-A52F-E194D1FA5320}" dt="2024-11-08T17:25:35.318" v="28" actId="27636"/>
        <pc:sldMkLst>
          <pc:docMk/>
          <pc:sldMk cId="2317612460" sldId="521"/>
        </pc:sldMkLst>
        <pc:spChg chg="mod">
          <ac:chgData name="Xubin He" userId="a33a216f-f5a5-48b2-8576-548ff3eb278c" providerId="ADAL" clId="{0D24017B-0359-0E4D-A52F-E194D1FA5320}" dt="2024-11-08T17:25:35.318" v="28" actId="27636"/>
          <ac:spMkLst>
            <pc:docMk/>
            <pc:sldMk cId="2317612460" sldId="521"/>
            <ac:spMk id="39939" creationId="{00000000-0000-0000-0000-000000000000}"/>
          </ac:spMkLst>
        </pc:spChg>
        <pc:graphicFrameChg chg="modGraphic">
          <ac:chgData name="Xubin He" userId="a33a216f-f5a5-48b2-8576-548ff3eb278c" providerId="ADAL" clId="{0D24017B-0359-0E4D-A52F-E194D1FA5320}" dt="2024-11-08T17:24:37.425" v="26" actId="20577"/>
          <ac:graphicFrameMkLst>
            <pc:docMk/>
            <pc:sldMk cId="2317612460" sldId="521"/>
            <ac:graphicFrameMk id="12" creationId="{00000000-0000-0000-0000-000000000000}"/>
          </ac:graphicFrameMkLst>
        </pc:graphicFrameChg>
      </pc:sldChg>
      <pc:sldChg chg="del">
        <pc:chgData name="Xubin He" userId="a33a216f-f5a5-48b2-8576-548ff3eb278c" providerId="ADAL" clId="{0D24017B-0359-0E4D-A52F-E194D1FA5320}" dt="2024-11-08T17:26:34.757" v="30" actId="2696"/>
        <pc:sldMkLst>
          <pc:docMk/>
          <pc:sldMk cId="2257336705" sldId="523"/>
        </pc:sldMkLst>
      </pc:sldChg>
      <pc:sldChg chg="del">
        <pc:chgData name="Xubin He" userId="a33a216f-f5a5-48b2-8576-548ff3eb278c" providerId="ADAL" clId="{0D24017B-0359-0E4D-A52F-E194D1FA5320}" dt="2024-11-08T17:26:36.274" v="33" actId="2696"/>
        <pc:sldMkLst>
          <pc:docMk/>
          <pc:sldMk cId="1851442150" sldId="524"/>
        </pc:sldMkLst>
      </pc:sldChg>
      <pc:sldChg chg="mod modShow">
        <pc:chgData name="Xubin He" userId="a33a216f-f5a5-48b2-8576-548ff3eb278c" providerId="ADAL" clId="{0D24017B-0359-0E4D-A52F-E194D1FA5320}" dt="2024-11-08T17:27:44.972" v="36" actId="729"/>
        <pc:sldMkLst>
          <pc:docMk/>
          <pc:sldMk cId="2251707809" sldId="526"/>
        </pc:sldMkLst>
      </pc:sldChg>
      <pc:sldChg chg="modSp mod ord modShow">
        <pc:chgData name="Xubin He" userId="a33a216f-f5a5-48b2-8576-548ff3eb278c" providerId="ADAL" clId="{0D24017B-0359-0E4D-A52F-E194D1FA5320}" dt="2024-11-08T18:08:48.440" v="47" actId="20577"/>
        <pc:sldMkLst>
          <pc:docMk/>
          <pc:sldMk cId="1135572659" sldId="537"/>
        </pc:sldMkLst>
        <pc:spChg chg="mod">
          <ac:chgData name="Xubin He" userId="a33a216f-f5a5-48b2-8576-548ff3eb278c" providerId="ADAL" clId="{0D24017B-0359-0E4D-A52F-E194D1FA5320}" dt="2024-11-08T18:08:48.440" v="47" actId="20577"/>
          <ac:spMkLst>
            <pc:docMk/>
            <pc:sldMk cId="1135572659" sldId="537"/>
            <ac:spMk id="24579" creationId="{00000000-0000-0000-0000-000000000000}"/>
          </ac:spMkLst>
        </pc:spChg>
      </pc:sldChg>
      <pc:sldChg chg="del">
        <pc:chgData name="Xubin He" userId="a33a216f-f5a5-48b2-8576-548ff3eb278c" providerId="ADAL" clId="{0D24017B-0359-0E4D-A52F-E194D1FA5320}" dt="2024-11-08T17:26:35.691" v="32" actId="2696"/>
        <pc:sldMkLst>
          <pc:docMk/>
          <pc:sldMk cId="758670806" sldId="548"/>
        </pc:sldMkLst>
      </pc:sldChg>
      <pc:sldChg chg="del">
        <pc:chgData name="Xubin He" userId="a33a216f-f5a5-48b2-8576-548ff3eb278c" providerId="ADAL" clId="{0D24017B-0359-0E4D-A52F-E194D1FA5320}" dt="2024-11-08T17:26:34.244" v="29" actId="2696"/>
        <pc:sldMkLst>
          <pc:docMk/>
          <pc:sldMk cId="2229493215" sldId="549"/>
        </pc:sldMkLst>
      </pc:sldChg>
      <pc:sldChg chg="del">
        <pc:chgData name="Xubin He" userId="a33a216f-f5a5-48b2-8576-548ff3eb278c" providerId="ADAL" clId="{0D24017B-0359-0E4D-A52F-E194D1FA5320}" dt="2024-11-08T17:20:30.163" v="0" actId="2696"/>
        <pc:sldMkLst>
          <pc:docMk/>
          <pc:sldMk cId="3782132947" sldId="550"/>
        </pc:sldMkLst>
      </pc:sldChg>
      <pc:sldChg chg="del">
        <pc:chgData name="Xubin He" userId="a33a216f-f5a5-48b2-8576-548ff3eb278c" providerId="ADAL" clId="{0D24017B-0359-0E4D-A52F-E194D1FA5320}" dt="2024-11-08T17:20:44.924" v="3" actId="2696"/>
        <pc:sldMkLst>
          <pc:docMk/>
          <pc:sldMk cId="2864848073" sldId="552"/>
        </pc:sldMkLst>
      </pc:sldChg>
      <pc:sldChg chg="del">
        <pc:chgData name="Xubin He" userId="a33a216f-f5a5-48b2-8576-548ff3eb278c" providerId="ADAL" clId="{0D24017B-0359-0E4D-A52F-E194D1FA5320}" dt="2024-11-08T17:21:07.808" v="5" actId="2696"/>
        <pc:sldMkLst>
          <pc:docMk/>
          <pc:sldMk cId="259105734" sldId="554"/>
        </pc:sldMkLst>
      </pc:sldChg>
      <pc:sldChg chg="modSp mod">
        <pc:chgData name="Xubin He" userId="a33a216f-f5a5-48b2-8576-548ff3eb278c" providerId="ADAL" clId="{0D24017B-0359-0E4D-A52F-E194D1FA5320}" dt="2024-11-08T18:11:15.215" v="79" actId="20577"/>
        <pc:sldMkLst>
          <pc:docMk/>
          <pc:sldMk cId="234596377" sldId="555"/>
        </pc:sldMkLst>
        <pc:spChg chg="mod">
          <ac:chgData name="Xubin He" userId="a33a216f-f5a5-48b2-8576-548ff3eb278c" providerId="ADAL" clId="{0D24017B-0359-0E4D-A52F-E194D1FA5320}" dt="2024-11-08T18:11:15.215" v="79" actId="20577"/>
          <ac:spMkLst>
            <pc:docMk/>
            <pc:sldMk cId="234596377" sldId="555"/>
            <ac:spMk id="268292" creationId="{00000000-0000-0000-0000-000000000000}"/>
          </ac:spMkLst>
        </pc:spChg>
      </pc:sldChg>
      <pc:sldChg chg="del">
        <pc:chgData name="Xubin He" userId="a33a216f-f5a5-48b2-8576-548ff3eb278c" providerId="ADAL" clId="{0D24017B-0359-0E4D-A52F-E194D1FA5320}" dt="2024-11-08T17:21:23.932" v="8" actId="2696"/>
        <pc:sldMkLst>
          <pc:docMk/>
          <pc:sldMk cId="3677707224" sldId="556"/>
        </pc:sldMkLst>
      </pc:sldChg>
      <pc:sldChg chg="del">
        <pc:chgData name="Xubin He" userId="a33a216f-f5a5-48b2-8576-548ff3eb278c" providerId="ADAL" clId="{0D24017B-0359-0E4D-A52F-E194D1FA5320}" dt="2024-11-08T17:21:37.823" v="11" actId="2696"/>
        <pc:sldMkLst>
          <pc:docMk/>
          <pc:sldMk cId="3834999442" sldId="557"/>
        </pc:sldMkLst>
      </pc:sldChg>
      <pc:sldChg chg="add del">
        <pc:chgData name="Xubin He" userId="a33a216f-f5a5-48b2-8576-548ff3eb278c" providerId="ADAL" clId="{0D24017B-0359-0E4D-A52F-E194D1FA5320}" dt="2024-11-08T17:22:41.265" v="14" actId="2696"/>
        <pc:sldMkLst>
          <pc:docMk/>
          <pc:sldMk cId="1255699295" sldId="559"/>
        </pc:sldMkLst>
      </pc:sldChg>
      <pc:sldChg chg="del">
        <pc:chgData name="Xubin He" userId="a33a216f-f5a5-48b2-8576-548ff3eb278c" providerId="ADAL" clId="{0D24017B-0359-0E4D-A52F-E194D1FA5320}" dt="2024-11-08T17:22:41.855" v="15" actId="2696"/>
        <pc:sldMkLst>
          <pc:docMk/>
          <pc:sldMk cId="3979139988" sldId="560"/>
        </pc:sldMkLst>
      </pc:sldChg>
      <pc:sldChg chg="del">
        <pc:chgData name="Xubin He" userId="a33a216f-f5a5-48b2-8576-548ff3eb278c" providerId="ADAL" clId="{0D24017B-0359-0E4D-A52F-E194D1FA5320}" dt="2024-11-08T17:23:00.166" v="16" actId="2696"/>
        <pc:sldMkLst>
          <pc:docMk/>
          <pc:sldMk cId="2530121258" sldId="564"/>
        </pc:sldMkLst>
      </pc:sldChg>
      <pc:sldChg chg="del">
        <pc:chgData name="Xubin He" userId="a33a216f-f5a5-48b2-8576-548ff3eb278c" providerId="ADAL" clId="{0D24017B-0359-0E4D-A52F-E194D1FA5320}" dt="2024-11-08T17:23:24.305" v="17" actId="2696"/>
        <pc:sldMkLst>
          <pc:docMk/>
          <pc:sldMk cId="2093672174" sldId="567"/>
        </pc:sldMkLst>
      </pc:sldChg>
      <pc:sldChg chg="del">
        <pc:chgData name="Xubin He" userId="a33a216f-f5a5-48b2-8576-548ff3eb278c" providerId="ADAL" clId="{0D24017B-0359-0E4D-A52F-E194D1FA5320}" dt="2024-11-08T17:26:35.191" v="31" actId="2696"/>
        <pc:sldMkLst>
          <pc:docMk/>
          <pc:sldMk cId="1798340368" sldId="569"/>
        </pc:sldMkLst>
      </pc:sldChg>
      <pc:sldChg chg="del">
        <pc:chgData name="Xubin He" userId="a33a216f-f5a5-48b2-8576-548ff3eb278c" providerId="ADAL" clId="{0D24017B-0359-0E4D-A52F-E194D1FA5320}" dt="2024-11-08T17:21:08.804" v="6" actId="2696"/>
        <pc:sldMkLst>
          <pc:docMk/>
          <pc:sldMk cId="2913540813" sldId="575"/>
        </pc:sldMkLst>
      </pc:sldChg>
      <pc:sldChg chg="del">
        <pc:chgData name="Xubin He" userId="a33a216f-f5a5-48b2-8576-548ff3eb278c" providerId="ADAL" clId="{0D24017B-0359-0E4D-A52F-E194D1FA5320}" dt="2024-11-08T17:21:10.173" v="7" actId="2696"/>
        <pc:sldMkLst>
          <pc:docMk/>
          <pc:sldMk cId="3080982872" sldId="576"/>
        </pc:sldMkLst>
      </pc:sldChg>
      <pc:sldChg chg="del">
        <pc:chgData name="Xubin He" userId="a33a216f-f5a5-48b2-8576-548ff3eb278c" providerId="ADAL" clId="{0D24017B-0359-0E4D-A52F-E194D1FA5320}" dt="2024-11-08T17:21:34.086" v="10" actId="2696"/>
        <pc:sldMkLst>
          <pc:docMk/>
          <pc:sldMk cId="2026194445" sldId="577"/>
        </pc:sldMkLst>
      </pc:sldChg>
      <pc:sldChg chg="del">
        <pc:chgData name="Xubin He" userId="a33a216f-f5a5-48b2-8576-548ff3eb278c" providerId="ADAL" clId="{0D24017B-0359-0E4D-A52F-E194D1FA5320}" dt="2024-11-08T17:21:31.893" v="9" actId="2696"/>
        <pc:sldMkLst>
          <pc:docMk/>
          <pc:sldMk cId="2159018368" sldId="582"/>
        </pc:sldMkLst>
      </pc:sldChg>
      <pc:sldChg chg="del">
        <pc:chgData name="Xubin He" userId="a33a216f-f5a5-48b2-8576-548ff3eb278c" providerId="ADAL" clId="{0D24017B-0359-0E4D-A52F-E194D1FA5320}" dt="2024-11-08T17:26:36.741" v="34" actId="2696"/>
        <pc:sldMkLst>
          <pc:docMk/>
          <pc:sldMk cId="3731875561" sldId="583"/>
        </pc:sldMkLst>
      </pc:sldChg>
      <pc:sldChg chg="modSp mod">
        <pc:chgData name="Xubin He" userId="a33a216f-f5a5-48b2-8576-548ff3eb278c" providerId="ADAL" clId="{0D24017B-0359-0E4D-A52F-E194D1FA5320}" dt="2024-11-08T18:10:32.946" v="77" actId="20577"/>
        <pc:sldMkLst>
          <pc:docMk/>
          <pc:sldMk cId="0" sldId="852"/>
        </pc:sldMkLst>
        <pc:spChg chg="mod">
          <ac:chgData name="Xubin He" userId="a33a216f-f5a5-48b2-8576-548ff3eb278c" providerId="ADAL" clId="{0D24017B-0359-0E4D-A52F-E194D1FA5320}" dt="2024-11-08T18:10:32.946" v="77" actId="20577"/>
          <ac:spMkLst>
            <pc:docMk/>
            <pc:sldMk cId="0" sldId="852"/>
            <ac:spMk id="28673" creationId="{8A42C8FD-34E0-8F95-05BD-F7CE9D9D41EC}"/>
          </ac:spMkLst>
        </pc:spChg>
      </pc:sldChg>
      <pc:sldChg chg="del">
        <pc:chgData name="Xubin He" userId="a33a216f-f5a5-48b2-8576-548ff3eb278c" providerId="ADAL" clId="{0D24017B-0359-0E4D-A52F-E194D1FA5320}" dt="2024-11-08T17:20:43.443" v="2" actId="2696"/>
        <pc:sldMkLst>
          <pc:docMk/>
          <pc:sldMk cId="1497186645" sldId="854"/>
        </pc:sldMkLst>
      </pc:sldChg>
      <pc:sldChg chg="del">
        <pc:chgData name="Xubin He" userId="a33a216f-f5a5-48b2-8576-548ff3eb278c" providerId="ADAL" clId="{0D24017B-0359-0E4D-A52F-E194D1FA5320}" dt="2024-11-08T17:29:07.293" v="37" actId="2696"/>
        <pc:sldMkLst>
          <pc:docMk/>
          <pc:sldMk cId="2946692029" sldId="856"/>
        </pc:sldMkLst>
      </pc:sldChg>
    </pc:docChg>
  </pc:docChgLst>
  <pc:docChgLst>
    <pc:chgData name="Xubin He" userId="a33a216f-f5a5-48b2-8576-548ff3eb278c" providerId="ADAL" clId="{7F738429-0E27-924C-9855-DFC3882F2A8A}"/>
    <pc:docChg chg="custSel addSld delSld modSld sldOrd">
      <pc:chgData name="Xubin He" userId="a33a216f-f5a5-48b2-8576-548ff3eb278c" providerId="ADAL" clId="{7F738429-0E27-924C-9855-DFC3882F2A8A}" dt="2023-11-08T21:43:02.664" v="308" actId="20578"/>
      <pc:docMkLst>
        <pc:docMk/>
      </pc:docMkLst>
      <pc:sldChg chg="modSp mod">
        <pc:chgData name="Xubin He" userId="a33a216f-f5a5-48b2-8576-548ff3eb278c" providerId="ADAL" clId="{7F738429-0E27-924C-9855-DFC3882F2A8A}" dt="2023-11-08T18:58:58.064" v="71" actId="20577"/>
        <pc:sldMkLst>
          <pc:docMk/>
          <pc:sldMk cId="1233826164" sldId="421"/>
        </pc:sldMkLst>
        <pc:spChg chg="mod">
          <ac:chgData name="Xubin He" userId="a33a216f-f5a5-48b2-8576-548ff3eb278c" providerId="ADAL" clId="{7F738429-0E27-924C-9855-DFC3882F2A8A}" dt="2023-11-08T18:58:58.064" v="71" actId="20577"/>
          <ac:spMkLst>
            <pc:docMk/>
            <pc:sldMk cId="1233826164" sldId="421"/>
            <ac:spMk id="3" creationId="{00000000-0000-0000-0000-000000000000}"/>
          </ac:spMkLst>
        </pc:spChg>
      </pc:sldChg>
      <pc:sldChg chg="modSp mod">
        <pc:chgData name="Xubin He" userId="a33a216f-f5a5-48b2-8576-548ff3eb278c" providerId="ADAL" clId="{7F738429-0E27-924C-9855-DFC3882F2A8A}" dt="2023-11-08T19:12:41.781" v="74" actId="20577"/>
        <pc:sldMkLst>
          <pc:docMk/>
          <pc:sldMk cId="1865982521" sldId="423"/>
        </pc:sldMkLst>
        <pc:spChg chg="mod">
          <ac:chgData name="Xubin He" userId="a33a216f-f5a5-48b2-8576-548ff3eb278c" providerId="ADAL" clId="{7F738429-0E27-924C-9855-DFC3882F2A8A}" dt="2023-11-08T19:12:41.781" v="74" actId="20577"/>
          <ac:spMkLst>
            <pc:docMk/>
            <pc:sldMk cId="1865982521" sldId="423"/>
            <ac:spMk id="64518" creationId="{00000000-0000-0000-0000-000000000000}"/>
          </ac:spMkLst>
        </pc:spChg>
      </pc:sldChg>
      <pc:sldChg chg="modSp mod">
        <pc:chgData name="Xubin He" userId="a33a216f-f5a5-48b2-8576-548ff3eb278c" providerId="ADAL" clId="{7F738429-0E27-924C-9855-DFC3882F2A8A}" dt="2023-11-08T21:06:41.586" v="178" actId="20577"/>
        <pc:sldMkLst>
          <pc:docMk/>
          <pc:sldMk cId="1595764952" sldId="510"/>
        </pc:sldMkLst>
        <pc:spChg chg="mod">
          <ac:chgData name="Xubin He" userId="a33a216f-f5a5-48b2-8576-548ff3eb278c" providerId="ADAL" clId="{7F738429-0E27-924C-9855-DFC3882F2A8A}" dt="2023-11-08T21:06:41.586" v="178" actId="20577"/>
          <ac:spMkLst>
            <pc:docMk/>
            <pc:sldMk cId="1595764952" sldId="510"/>
            <ac:spMk id="36867" creationId="{00000000-0000-0000-0000-000000000000}"/>
          </ac:spMkLst>
        </pc:spChg>
      </pc:sldChg>
      <pc:sldChg chg="modSp mod">
        <pc:chgData name="Xubin He" userId="a33a216f-f5a5-48b2-8576-548ff3eb278c" providerId="ADAL" clId="{7F738429-0E27-924C-9855-DFC3882F2A8A}" dt="2023-11-08T21:16:40.704" v="214" actId="20577"/>
        <pc:sldMkLst>
          <pc:docMk/>
          <pc:sldMk cId="3770483604" sldId="522"/>
        </pc:sldMkLst>
        <pc:spChg chg="mod">
          <ac:chgData name="Xubin He" userId="a33a216f-f5a5-48b2-8576-548ff3eb278c" providerId="ADAL" clId="{7F738429-0E27-924C-9855-DFC3882F2A8A}" dt="2023-11-08T21:16:40.704" v="214" actId="20577"/>
          <ac:spMkLst>
            <pc:docMk/>
            <pc:sldMk cId="3770483604" sldId="522"/>
            <ac:spMk id="51203" creationId="{00000000-0000-0000-0000-000000000000}"/>
          </ac:spMkLst>
        </pc:spChg>
      </pc:sldChg>
      <pc:sldChg chg="mod modShow">
        <pc:chgData name="Xubin He" userId="a33a216f-f5a5-48b2-8576-548ff3eb278c" providerId="ADAL" clId="{7F738429-0E27-924C-9855-DFC3882F2A8A}" dt="2023-11-08T21:34:47.937" v="219" actId="729"/>
        <pc:sldMkLst>
          <pc:docMk/>
          <pc:sldMk cId="1135572659" sldId="537"/>
        </pc:sldMkLst>
      </pc:sldChg>
      <pc:sldChg chg="mod modShow">
        <pc:chgData name="Xubin He" userId="a33a216f-f5a5-48b2-8576-548ff3eb278c" providerId="ADAL" clId="{7F738429-0E27-924C-9855-DFC3882F2A8A}" dt="2023-11-08T21:34:43.952" v="218" actId="729"/>
        <pc:sldMkLst>
          <pc:docMk/>
          <pc:sldMk cId="2297622759" sldId="547"/>
        </pc:sldMkLst>
      </pc:sldChg>
      <pc:sldChg chg="modSp mod">
        <pc:chgData name="Xubin He" userId="a33a216f-f5a5-48b2-8576-548ff3eb278c" providerId="ADAL" clId="{7F738429-0E27-924C-9855-DFC3882F2A8A}" dt="2023-11-08T18:44:40.588" v="5" actId="20577"/>
        <pc:sldMkLst>
          <pc:docMk/>
          <pc:sldMk cId="3782132947" sldId="550"/>
        </pc:sldMkLst>
        <pc:spChg chg="mod">
          <ac:chgData name="Xubin He" userId="a33a216f-f5a5-48b2-8576-548ff3eb278c" providerId="ADAL" clId="{7F738429-0E27-924C-9855-DFC3882F2A8A}" dt="2023-11-08T18:44:40.588" v="5" actId="20577"/>
          <ac:spMkLst>
            <pc:docMk/>
            <pc:sldMk cId="3782132947" sldId="550"/>
            <ac:spMk id="63491" creationId="{00000000-0000-0000-0000-000000000000}"/>
          </ac:spMkLst>
        </pc:spChg>
      </pc:sldChg>
      <pc:sldChg chg="modSp mod">
        <pc:chgData name="Xubin He" userId="a33a216f-f5a5-48b2-8576-548ff3eb278c" providerId="ADAL" clId="{7F738429-0E27-924C-9855-DFC3882F2A8A}" dt="2023-11-08T21:02:59.468" v="174" actId="20577"/>
        <pc:sldMkLst>
          <pc:docMk/>
          <pc:sldMk cId="2530121258" sldId="564"/>
        </pc:sldMkLst>
        <pc:spChg chg="mod">
          <ac:chgData name="Xubin He" userId="a33a216f-f5a5-48b2-8576-548ff3eb278c" providerId="ADAL" clId="{7F738429-0E27-924C-9855-DFC3882F2A8A}" dt="2023-11-08T21:02:59.468" v="174" actId="20577"/>
          <ac:spMkLst>
            <pc:docMk/>
            <pc:sldMk cId="2530121258" sldId="564"/>
            <ac:spMk id="32771" creationId="{00000000-0000-0000-0000-000000000000}"/>
          </ac:spMkLst>
        </pc:spChg>
      </pc:sldChg>
      <pc:sldChg chg="modSp">
        <pc:chgData name="Xubin He" userId="a33a216f-f5a5-48b2-8576-548ff3eb278c" providerId="ADAL" clId="{7F738429-0E27-924C-9855-DFC3882F2A8A}" dt="2023-11-08T21:33:33.533" v="216" actId="20577"/>
        <pc:sldMkLst>
          <pc:docMk/>
          <pc:sldMk cId="2871580896" sldId="573"/>
        </pc:sldMkLst>
        <pc:spChg chg="mod">
          <ac:chgData name="Xubin He" userId="a33a216f-f5a5-48b2-8576-548ff3eb278c" providerId="ADAL" clId="{7F738429-0E27-924C-9855-DFC3882F2A8A}" dt="2023-11-08T21:33:33.533" v="216" actId="20577"/>
          <ac:spMkLst>
            <pc:docMk/>
            <pc:sldMk cId="2871580896" sldId="573"/>
            <ac:spMk id="63491" creationId="{00000000-0000-0000-0000-000000000000}"/>
          </ac:spMkLst>
        </pc:spChg>
      </pc:sldChg>
      <pc:sldChg chg="modSp mod ord">
        <pc:chgData name="Xubin He" userId="a33a216f-f5a5-48b2-8576-548ff3eb278c" providerId="ADAL" clId="{7F738429-0E27-924C-9855-DFC3882F2A8A}" dt="2023-11-08T21:43:02.664" v="308" actId="20578"/>
        <pc:sldMkLst>
          <pc:docMk/>
          <pc:sldMk cId="2398142539" sldId="574"/>
        </pc:sldMkLst>
        <pc:spChg chg="mod">
          <ac:chgData name="Xubin He" userId="a33a216f-f5a5-48b2-8576-548ff3eb278c" providerId="ADAL" clId="{7F738429-0E27-924C-9855-DFC3882F2A8A}" dt="2023-11-08T21:39:28.010" v="306" actId="20577"/>
          <ac:spMkLst>
            <pc:docMk/>
            <pc:sldMk cId="2398142539" sldId="574"/>
            <ac:spMk id="2" creationId="{00000000-0000-0000-0000-000000000000}"/>
          </ac:spMkLst>
        </pc:spChg>
        <pc:spChg chg="mod">
          <ac:chgData name="Xubin He" userId="a33a216f-f5a5-48b2-8576-548ff3eb278c" providerId="ADAL" clId="{7F738429-0E27-924C-9855-DFC3882F2A8A}" dt="2023-11-08T21:39:18.418" v="299" actId="255"/>
          <ac:spMkLst>
            <pc:docMk/>
            <pc:sldMk cId="2398142539" sldId="574"/>
            <ac:spMk id="3" creationId="{00000000-0000-0000-0000-000000000000}"/>
          </ac:spMkLst>
        </pc:spChg>
      </pc:sldChg>
      <pc:sldChg chg="del">
        <pc:chgData name="Xubin He" userId="a33a216f-f5a5-48b2-8576-548ff3eb278c" providerId="ADAL" clId="{7F738429-0E27-924C-9855-DFC3882F2A8A}" dt="2023-11-08T21:11:03.933" v="179" actId="2696"/>
        <pc:sldMkLst>
          <pc:docMk/>
          <pc:sldMk cId="3061508988" sldId="580"/>
        </pc:sldMkLst>
      </pc:sldChg>
      <pc:sldChg chg="new del">
        <pc:chgData name="Xubin He" userId="a33a216f-f5a5-48b2-8576-548ff3eb278c" providerId="ADAL" clId="{7F738429-0E27-924C-9855-DFC3882F2A8A}" dt="2023-11-08T19:03:57.634" v="73" actId="2696"/>
        <pc:sldMkLst>
          <pc:docMk/>
          <pc:sldMk cId="1297613248" sldId="857"/>
        </pc:sldMkLst>
      </pc:sldChg>
    </pc:docChg>
  </pc:docChgLst>
  <pc:docChgLst>
    <pc:chgData name="Xubin He" userId="a33a216f-f5a5-48b2-8576-548ff3eb278c" providerId="ADAL" clId="{77FBE245-E4D4-4B44-BF25-A3074A3596C9}"/>
    <pc:docChg chg="custSel modSld">
      <pc:chgData name="Xubin He" userId="a33a216f-f5a5-48b2-8576-548ff3eb278c" providerId="ADAL" clId="{77FBE245-E4D4-4B44-BF25-A3074A3596C9}" dt="2024-11-06T14:06:50.102" v="44" actId="20577"/>
      <pc:docMkLst>
        <pc:docMk/>
      </pc:docMkLst>
      <pc:sldChg chg="modSp mod">
        <pc:chgData name="Xubin He" userId="a33a216f-f5a5-48b2-8576-548ff3eb278c" providerId="ADAL" clId="{77FBE245-E4D4-4B44-BF25-A3074A3596C9}" dt="2024-11-06T14:06:50.102" v="44" actId="20577"/>
        <pc:sldMkLst>
          <pc:docMk/>
          <pc:sldMk cId="3677707224" sldId="556"/>
        </pc:sldMkLst>
        <pc:spChg chg="mod">
          <ac:chgData name="Xubin He" userId="a33a216f-f5a5-48b2-8576-548ff3eb278c" providerId="ADAL" clId="{77FBE245-E4D4-4B44-BF25-A3074A3596C9}" dt="2024-11-06T14:06:50.102" v="44" actId="20577"/>
          <ac:spMkLst>
            <pc:docMk/>
            <pc:sldMk cId="3677707224" sldId="556"/>
            <ac:spMk id="270340" creationId="{00000000-0000-0000-0000-000000000000}"/>
          </ac:spMkLst>
        </pc:spChg>
      </pc:sldChg>
      <pc:sldChg chg="modSp mod">
        <pc:chgData name="Xubin He" userId="a33a216f-f5a5-48b2-8576-548ff3eb278c" providerId="ADAL" clId="{77FBE245-E4D4-4B44-BF25-A3074A3596C9}" dt="2024-11-06T13:39:51.742" v="4" actId="20577"/>
        <pc:sldMkLst>
          <pc:docMk/>
          <pc:sldMk cId="0" sldId="852"/>
        </pc:sldMkLst>
        <pc:spChg chg="mod">
          <ac:chgData name="Xubin He" userId="a33a216f-f5a5-48b2-8576-548ff3eb278c" providerId="ADAL" clId="{77FBE245-E4D4-4B44-BF25-A3074A3596C9}" dt="2024-11-06T13:39:51.742" v="4" actId="20577"/>
          <ac:spMkLst>
            <pc:docMk/>
            <pc:sldMk cId="0" sldId="852"/>
            <ac:spMk id="28673" creationId="{8A42C8FD-34E0-8F95-05BD-F7CE9D9D41EC}"/>
          </ac:spMkLst>
        </pc:spChg>
      </pc:sldChg>
      <pc:sldChg chg="modSp mod">
        <pc:chgData name="Xubin He" userId="a33a216f-f5a5-48b2-8576-548ff3eb278c" providerId="ADAL" clId="{77FBE245-E4D4-4B44-BF25-A3074A3596C9}" dt="2024-11-06T14:02:05.662" v="38" actId="1076"/>
        <pc:sldMkLst>
          <pc:docMk/>
          <pc:sldMk cId="1497186645" sldId="854"/>
        </pc:sldMkLst>
        <pc:spChg chg="mod">
          <ac:chgData name="Xubin He" userId="a33a216f-f5a5-48b2-8576-548ff3eb278c" providerId="ADAL" clId="{77FBE245-E4D4-4B44-BF25-A3074A3596C9}" dt="2024-11-06T14:02:00.107" v="37" actId="27636"/>
          <ac:spMkLst>
            <pc:docMk/>
            <pc:sldMk cId="1497186645" sldId="854"/>
            <ac:spMk id="3" creationId="{2897C4F8-9E75-64C2-29FD-F612B6BFE834}"/>
          </ac:spMkLst>
        </pc:spChg>
        <pc:spChg chg="mod">
          <ac:chgData name="Xubin He" userId="a33a216f-f5a5-48b2-8576-548ff3eb278c" providerId="ADAL" clId="{77FBE245-E4D4-4B44-BF25-A3074A3596C9}" dt="2024-11-06T14:02:05.662" v="38" actId="1076"/>
          <ac:spMkLst>
            <pc:docMk/>
            <pc:sldMk cId="1497186645" sldId="854"/>
            <ac:spMk id="5" creationId="{9582ECE3-DA7B-51D1-5004-D66D16FFC708}"/>
          </ac:spMkLst>
        </pc:spChg>
      </pc:sldChg>
    </pc:docChg>
  </pc:docChgLst>
  <pc:docChgLst>
    <pc:chgData name="Xubin He" userId="a33a216f-f5a5-48b2-8576-548ff3eb278c" providerId="ADAL" clId="{ACA3E82D-FACD-694B-B915-BAB793E03294}"/>
    <pc:docChg chg="custSel delSld modSld delMainMaster">
      <pc:chgData name="Xubin He" userId="a33a216f-f5a5-48b2-8576-548ff3eb278c" providerId="ADAL" clId="{ACA3E82D-FACD-694B-B915-BAB793E03294}" dt="2024-11-13T15:13:38.848" v="255" actId="20577"/>
      <pc:docMkLst>
        <pc:docMk/>
      </pc:docMkLst>
      <pc:sldChg chg="del">
        <pc:chgData name="Xubin He" userId="a33a216f-f5a5-48b2-8576-548ff3eb278c" providerId="ADAL" clId="{ACA3E82D-FACD-694B-B915-BAB793E03294}" dt="2024-11-13T13:55:44.857" v="0" actId="2696"/>
        <pc:sldMkLst>
          <pc:docMk/>
          <pc:sldMk cId="0" sldId="300"/>
        </pc:sldMkLst>
      </pc:sldChg>
      <pc:sldChg chg="modSp mod">
        <pc:chgData name="Xubin He" userId="a33a216f-f5a5-48b2-8576-548ff3eb278c" providerId="ADAL" clId="{ACA3E82D-FACD-694B-B915-BAB793E03294}" dt="2024-11-13T14:26:50.965" v="102" actId="20577"/>
        <pc:sldMkLst>
          <pc:docMk/>
          <pc:sldMk cId="3770483604" sldId="522"/>
        </pc:sldMkLst>
        <pc:spChg chg="mod">
          <ac:chgData name="Xubin He" userId="a33a216f-f5a5-48b2-8576-548ff3eb278c" providerId="ADAL" clId="{ACA3E82D-FACD-694B-B915-BAB793E03294}" dt="2024-11-13T14:26:50.965" v="102" actId="20577"/>
          <ac:spMkLst>
            <pc:docMk/>
            <pc:sldMk cId="3770483604" sldId="522"/>
            <ac:spMk id="51202" creationId="{00000000-0000-0000-0000-000000000000}"/>
          </ac:spMkLst>
        </pc:spChg>
      </pc:sldChg>
      <pc:sldChg chg="modSp mod">
        <pc:chgData name="Xubin He" userId="a33a216f-f5a5-48b2-8576-548ff3eb278c" providerId="ADAL" clId="{ACA3E82D-FACD-694B-B915-BAB793E03294}" dt="2024-11-13T14:37:09.083" v="119" actId="20577"/>
        <pc:sldMkLst>
          <pc:docMk/>
          <pc:sldMk cId="2356450599" sldId="525"/>
        </pc:sldMkLst>
        <pc:spChg chg="mod">
          <ac:chgData name="Xubin He" userId="a33a216f-f5a5-48b2-8576-548ff3eb278c" providerId="ADAL" clId="{ACA3E82D-FACD-694B-B915-BAB793E03294}" dt="2024-11-13T14:37:09.083" v="119" actId="20577"/>
          <ac:spMkLst>
            <pc:docMk/>
            <pc:sldMk cId="2356450599" sldId="525"/>
            <ac:spMk id="75779" creationId="{00000000-0000-0000-0000-000000000000}"/>
          </ac:spMkLst>
        </pc:spChg>
      </pc:sldChg>
      <pc:sldChg chg="modSp mod">
        <pc:chgData name="Xubin He" userId="a33a216f-f5a5-48b2-8576-548ff3eb278c" providerId="ADAL" clId="{ACA3E82D-FACD-694B-B915-BAB793E03294}" dt="2024-11-13T14:40:04.820" v="144" actId="20577"/>
        <pc:sldMkLst>
          <pc:docMk/>
          <pc:sldMk cId="2251707809" sldId="526"/>
        </pc:sldMkLst>
        <pc:spChg chg="mod">
          <ac:chgData name="Xubin He" userId="a33a216f-f5a5-48b2-8576-548ff3eb278c" providerId="ADAL" clId="{ACA3E82D-FACD-694B-B915-BAB793E03294}" dt="2024-11-13T14:40:04.820" v="144" actId="20577"/>
          <ac:spMkLst>
            <pc:docMk/>
            <pc:sldMk cId="2251707809" sldId="526"/>
            <ac:spMk id="124930" creationId="{00000000-0000-0000-0000-000000000000}"/>
          </ac:spMkLst>
        </pc:spChg>
      </pc:sldChg>
      <pc:sldChg chg="addSp modSp mod">
        <pc:chgData name="Xubin He" userId="a33a216f-f5a5-48b2-8576-548ff3eb278c" providerId="ADAL" clId="{ACA3E82D-FACD-694B-B915-BAB793E03294}" dt="2024-11-13T14:52:14.587" v="157" actId="14100"/>
        <pc:sldMkLst>
          <pc:docMk/>
          <pc:sldMk cId="2747789981" sldId="527"/>
        </pc:sldMkLst>
        <pc:spChg chg="add mod">
          <ac:chgData name="Xubin He" userId="a33a216f-f5a5-48b2-8576-548ff3eb278c" providerId="ADAL" clId="{ACA3E82D-FACD-694B-B915-BAB793E03294}" dt="2024-11-13T14:51:54.939" v="156" actId="207"/>
          <ac:spMkLst>
            <pc:docMk/>
            <pc:sldMk cId="2747789981" sldId="527"/>
            <ac:spMk id="3" creationId="{4A0E0E15-EA31-E15B-4AB7-9473D91597A6}"/>
          </ac:spMkLst>
        </pc:spChg>
        <pc:cxnChg chg="mod">
          <ac:chgData name="Xubin He" userId="a33a216f-f5a5-48b2-8576-548ff3eb278c" providerId="ADAL" clId="{ACA3E82D-FACD-694B-B915-BAB793E03294}" dt="2024-11-13T14:52:14.587" v="157" actId="14100"/>
          <ac:cxnSpMkLst>
            <pc:docMk/>
            <pc:sldMk cId="2747789981" sldId="527"/>
            <ac:cxnSpMk id="6" creationId="{00000000-0000-0000-0000-000000000000}"/>
          </ac:cxnSpMkLst>
        </pc:cxnChg>
      </pc:sldChg>
      <pc:sldChg chg="modSp mod">
        <pc:chgData name="Xubin He" userId="a33a216f-f5a5-48b2-8576-548ff3eb278c" providerId="ADAL" clId="{ACA3E82D-FACD-694B-B915-BAB793E03294}" dt="2024-11-13T15:11:52.145" v="230" actId="20577"/>
        <pc:sldMkLst>
          <pc:docMk/>
          <pc:sldMk cId="725926021" sldId="530"/>
        </pc:sldMkLst>
        <pc:spChg chg="mod">
          <ac:chgData name="Xubin He" userId="a33a216f-f5a5-48b2-8576-548ff3eb278c" providerId="ADAL" clId="{ACA3E82D-FACD-694B-B915-BAB793E03294}" dt="2024-11-13T15:11:52.145" v="230" actId="20577"/>
          <ac:spMkLst>
            <pc:docMk/>
            <pc:sldMk cId="725926021" sldId="530"/>
            <ac:spMk id="88066" creationId="{00000000-0000-0000-0000-000000000000}"/>
          </ac:spMkLst>
        </pc:spChg>
        <pc:spChg chg="mod">
          <ac:chgData name="Xubin He" userId="a33a216f-f5a5-48b2-8576-548ff3eb278c" providerId="ADAL" clId="{ACA3E82D-FACD-694B-B915-BAB793E03294}" dt="2024-11-13T15:10:03.345" v="206" actId="20577"/>
          <ac:spMkLst>
            <pc:docMk/>
            <pc:sldMk cId="725926021" sldId="530"/>
            <ac:spMk id="88067" creationId="{00000000-0000-0000-0000-000000000000}"/>
          </ac:spMkLst>
        </pc:spChg>
      </pc:sldChg>
      <pc:sldChg chg="addSp modSp modAnim">
        <pc:chgData name="Xubin He" userId="a33a216f-f5a5-48b2-8576-548ff3eb278c" providerId="ADAL" clId="{ACA3E82D-FACD-694B-B915-BAB793E03294}" dt="2024-11-13T14:47:57.767" v="148"/>
        <pc:sldMkLst>
          <pc:docMk/>
          <pc:sldMk cId="4117173224" sldId="538"/>
        </pc:sldMkLst>
        <pc:spChg chg="mod">
          <ac:chgData name="Xubin He" userId="a33a216f-f5a5-48b2-8576-548ff3eb278c" providerId="ADAL" clId="{ACA3E82D-FACD-694B-B915-BAB793E03294}" dt="2024-11-13T14:45:53.477" v="145" actId="164"/>
          <ac:spMkLst>
            <pc:docMk/>
            <pc:sldMk cId="4117173224" sldId="538"/>
            <ac:spMk id="34" creationId="{00000000-0000-0000-0000-000000000000}"/>
          </ac:spMkLst>
        </pc:spChg>
        <pc:grpChg chg="add mod">
          <ac:chgData name="Xubin He" userId="a33a216f-f5a5-48b2-8576-548ff3eb278c" providerId="ADAL" clId="{ACA3E82D-FACD-694B-B915-BAB793E03294}" dt="2024-11-13T14:45:53.477" v="145" actId="164"/>
          <ac:grpSpMkLst>
            <pc:docMk/>
            <pc:sldMk cId="4117173224" sldId="538"/>
            <ac:grpSpMk id="3" creationId="{D78176DA-A4A1-64CC-90D8-C4455FCBD5A4}"/>
          </ac:grpSpMkLst>
        </pc:grpChg>
        <pc:cxnChg chg="mod">
          <ac:chgData name="Xubin He" userId="a33a216f-f5a5-48b2-8576-548ff3eb278c" providerId="ADAL" clId="{ACA3E82D-FACD-694B-B915-BAB793E03294}" dt="2024-11-13T14:45:53.477" v="145" actId="164"/>
          <ac:cxnSpMkLst>
            <pc:docMk/>
            <pc:sldMk cId="4117173224" sldId="538"/>
            <ac:cxnSpMk id="19" creationId="{00000000-0000-0000-0000-000000000000}"/>
          </ac:cxnSpMkLst>
        </pc:cxnChg>
      </pc:sldChg>
      <pc:sldChg chg="modSp mod">
        <pc:chgData name="Xubin He" userId="a33a216f-f5a5-48b2-8576-548ff3eb278c" providerId="ADAL" clId="{ACA3E82D-FACD-694B-B915-BAB793E03294}" dt="2024-11-13T15:09:47.949" v="205" actId="20577"/>
        <pc:sldMkLst>
          <pc:docMk/>
          <pc:sldMk cId="1134351074" sldId="545"/>
        </pc:sldMkLst>
        <pc:spChg chg="mod">
          <ac:chgData name="Xubin He" userId="a33a216f-f5a5-48b2-8576-548ff3eb278c" providerId="ADAL" clId="{ACA3E82D-FACD-694B-B915-BAB793E03294}" dt="2024-11-13T15:09:47.949" v="205" actId="20577"/>
          <ac:spMkLst>
            <pc:docMk/>
            <pc:sldMk cId="1134351074" sldId="545"/>
            <ac:spMk id="5" creationId="{F4DE1155-9A55-C2F8-37B9-613EF721DA49}"/>
          </ac:spMkLst>
        </pc:spChg>
      </pc:sldChg>
      <pc:sldChg chg="modSp mod">
        <pc:chgData name="Xubin He" userId="a33a216f-f5a5-48b2-8576-548ff3eb278c" providerId="ADAL" clId="{ACA3E82D-FACD-694B-B915-BAB793E03294}" dt="2024-11-13T15:12:58.462" v="243" actId="20577"/>
        <pc:sldMkLst>
          <pc:docMk/>
          <pc:sldMk cId="2297622759" sldId="547"/>
        </pc:sldMkLst>
        <pc:spChg chg="mod">
          <ac:chgData name="Xubin He" userId="a33a216f-f5a5-48b2-8576-548ff3eb278c" providerId="ADAL" clId="{ACA3E82D-FACD-694B-B915-BAB793E03294}" dt="2024-11-13T15:12:58.462" v="243" actId="20577"/>
          <ac:spMkLst>
            <pc:docMk/>
            <pc:sldMk cId="2297622759" sldId="547"/>
            <ac:spMk id="94211" creationId="{00000000-0000-0000-0000-000000000000}"/>
          </ac:spMkLst>
        </pc:spChg>
      </pc:sldChg>
      <pc:sldChg chg="modSp mod">
        <pc:chgData name="Xubin He" userId="a33a216f-f5a5-48b2-8576-548ff3eb278c" providerId="ADAL" clId="{ACA3E82D-FACD-694B-B915-BAB793E03294}" dt="2024-11-13T13:59:55.103" v="10" actId="1076"/>
        <pc:sldMkLst>
          <pc:docMk/>
          <pc:sldMk cId="4100641507" sldId="561"/>
        </pc:sldMkLst>
        <pc:spChg chg="mod">
          <ac:chgData name="Xubin He" userId="a33a216f-f5a5-48b2-8576-548ff3eb278c" providerId="ADAL" clId="{ACA3E82D-FACD-694B-B915-BAB793E03294}" dt="2024-11-13T13:59:42.194" v="9" actId="14100"/>
          <ac:spMkLst>
            <pc:docMk/>
            <pc:sldMk cId="4100641507" sldId="561"/>
            <ac:spMk id="263171" creationId="{00000000-0000-0000-0000-000000000000}"/>
          </ac:spMkLst>
        </pc:spChg>
        <pc:grpChg chg="mod">
          <ac:chgData name="Xubin He" userId="a33a216f-f5a5-48b2-8576-548ff3eb278c" providerId="ADAL" clId="{ACA3E82D-FACD-694B-B915-BAB793E03294}" dt="2024-11-13T13:59:55.103" v="10" actId="1076"/>
          <ac:grpSpMkLst>
            <pc:docMk/>
            <pc:sldMk cId="4100641507" sldId="561"/>
            <ac:grpSpMk id="31" creationId="{00000000-0000-0000-0000-000000000000}"/>
          </ac:grpSpMkLst>
        </pc:grpChg>
      </pc:sldChg>
      <pc:sldChg chg="modSp mod">
        <pc:chgData name="Xubin He" userId="a33a216f-f5a5-48b2-8576-548ff3eb278c" providerId="ADAL" clId="{ACA3E82D-FACD-694B-B915-BAB793E03294}" dt="2024-11-13T14:03:16.667" v="79" actId="404"/>
        <pc:sldMkLst>
          <pc:docMk/>
          <pc:sldMk cId="2354475912" sldId="563"/>
        </pc:sldMkLst>
        <pc:spChg chg="mod">
          <ac:chgData name="Xubin He" userId="a33a216f-f5a5-48b2-8576-548ff3eb278c" providerId="ADAL" clId="{ACA3E82D-FACD-694B-B915-BAB793E03294}" dt="2024-11-13T14:03:16.667" v="79" actId="404"/>
          <ac:spMkLst>
            <pc:docMk/>
            <pc:sldMk cId="2354475912" sldId="563"/>
            <ac:spMk id="32771" creationId="{00000000-0000-0000-0000-000000000000}"/>
          </ac:spMkLst>
        </pc:spChg>
      </pc:sldChg>
      <pc:sldChg chg="addSp modSp mod modAnim">
        <pc:chgData name="Xubin He" userId="a33a216f-f5a5-48b2-8576-548ff3eb278c" providerId="ADAL" clId="{ACA3E82D-FACD-694B-B915-BAB793E03294}" dt="2024-11-13T14:23:57.413" v="93" actId="1076"/>
        <pc:sldMkLst>
          <pc:docMk/>
          <pc:sldMk cId="457825036" sldId="565"/>
        </pc:sldMkLst>
        <pc:spChg chg="mod">
          <ac:chgData name="Xubin He" userId="a33a216f-f5a5-48b2-8576-548ff3eb278c" providerId="ADAL" clId="{ACA3E82D-FACD-694B-B915-BAB793E03294}" dt="2024-11-13T14:23:52.100" v="92" actId="1076"/>
          <ac:spMkLst>
            <pc:docMk/>
            <pc:sldMk cId="457825036" sldId="565"/>
            <ac:spMk id="2" creationId="{00000000-0000-0000-0000-000000000000}"/>
          </ac:spMkLst>
        </pc:spChg>
        <pc:spChg chg="add mod">
          <ac:chgData name="Xubin He" userId="a33a216f-f5a5-48b2-8576-548ff3eb278c" providerId="ADAL" clId="{ACA3E82D-FACD-694B-B915-BAB793E03294}" dt="2024-11-13T14:23:57.413" v="93" actId="1076"/>
          <ac:spMkLst>
            <pc:docMk/>
            <pc:sldMk cId="457825036" sldId="565"/>
            <ac:spMk id="5" creationId="{9F792FC4-B27B-62BE-4AFD-D31CFB0DF577}"/>
          </ac:spMkLst>
        </pc:spChg>
        <pc:spChg chg="mod">
          <ac:chgData name="Xubin He" userId="a33a216f-f5a5-48b2-8576-548ff3eb278c" providerId="ADAL" clId="{ACA3E82D-FACD-694B-B915-BAB793E03294}" dt="2024-11-13T14:23:46.503" v="91" actId="20577"/>
          <ac:spMkLst>
            <pc:docMk/>
            <pc:sldMk cId="457825036" sldId="565"/>
            <ac:spMk id="33795" creationId="{00000000-0000-0000-0000-000000000000}"/>
          </ac:spMkLst>
        </pc:spChg>
      </pc:sldChg>
      <pc:sldChg chg="del">
        <pc:chgData name="Xubin He" userId="a33a216f-f5a5-48b2-8576-548ff3eb278c" providerId="ADAL" clId="{ACA3E82D-FACD-694B-B915-BAB793E03294}" dt="2024-11-13T14:24:15.609" v="94" actId="2696"/>
        <pc:sldMkLst>
          <pc:docMk/>
          <pc:sldMk cId="2600301039" sldId="566"/>
        </pc:sldMkLst>
      </pc:sldChg>
      <pc:sldChg chg="modSp mod">
        <pc:chgData name="Xubin He" userId="a33a216f-f5a5-48b2-8576-548ff3eb278c" providerId="ADAL" clId="{ACA3E82D-FACD-694B-B915-BAB793E03294}" dt="2024-11-13T14:39:26.277" v="127" actId="20577"/>
        <pc:sldMkLst>
          <pc:docMk/>
          <pc:sldMk cId="475362911" sldId="570"/>
        </pc:sldMkLst>
        <pc:spChg chg="mod">
          <ac:chgData name="Xubin He" userId="a33a216f-f5a5-48b2-8576-548ff3eb278c" providerId="ADAL" clId="{ACA3E82D-FACD-694B-B915-BAB793E03294}" dt="2024-11-13T14:39:26.277" v="127" actId="20577"/>
          <ac:spMkLst>
            <pc:docMk/>
            <pc:sldMk cId="475362911" sldId="570"/>
            <ac:spMk id="282626" creationId="{00000000-0000-0000-0000-000000000000}"/>
          </ac:spMkLst>
        </pc:spChg>
      </pc:sldChg>
      <pc:sldChg chg="modSp mod">
        <pc:chgData name="Xubin He" userId="a33a216f-f5a5-48b2-8576-548ff3eb278c" providerId="ADAL" clId="{ACA3E82D-FACD-694B-B915-BAB793E03294}" dt="2024-11-13T14:39:50.700" v="138" actId="20577"/>
        <pc:sldMkLst>
          <pc:docMk/>
          <pc:sldMk cId="2295661723" sldId="571"/>
        </pc:sldMkLst>
        <pc:spChg chg="mod">
          <ac:chgData name="Xubin He" userId="a33a216f-f5a5-48b2-8576-548ff3eb278c" providerId="ADAL" clId="{ACA3E82D-FACD-694B-B915-BAB793E03294}" dt="2024-11-13T14:39:50.700" v="138" actId="20577"/>
          <ac:spMkLst>
            <pc:docMk/>
            <pc:sldMk cId="2295661723" sldId="571"/>
            <ac:spMk id="3" creationId="{00000000-0000-0000-0000-000000000000}"/>
          </ac:spMkLst>
        </pc:spChg>
      </pc:sldChg>
      <pc:sldChg chg="modSp mod">
        <pc:chgData name="Xubin He" userId="a33a216f-f5a5-48b2-8576-548ff3eb278c" providerId="ADAL" clId="{ACA3E82D-FACD-694B-B915-BAB793E03294}" dt="2024-11-13T15:12:05.730" v="242" actId="20577"/>
        <pc:sldMkLst>
          <pc:docMk/>
          <pc:sldMk cId="2871580896" sldId="573"/>
        </pc:sldMkLst>
        <pc:spChg chg="mod">
          <ac:chgData name="Xubin He" userId="a33a216f-f5a5-48b2-8576-548ff3eb278c" providerId="ADAL" clId="{ACA3E82D-FACD-694B-B915-BAB793E03294}" dt="2024-11-13T15:12:05.730" v="242" actId="20577"/>
          <ac:spMkLst>
            <pc:docMk/>
            <pc:sldMk cId="2871580896" sldId="573"/>
            <ac:spMk id="16386" creationId="{00000000-0000-0000-0000-000000000000}"/>
          </ac:spMkLst>
        </pc:spChg>
      </pc:sldChg>
      <pc:sldChg chg="modSp mod">
        <pc:chgData name="Xubin He" userId="a33a216f-f5a5-48b2-8576-548ff3eb278c" providerId="ADAL" clId="{ACA3E82D-FACD-694B-B915-BAB793E03294}" dt="2024-11-13T15:13:38.848" v="255" actId="20577"/>
        <pc:sldMkLst>
          <pc:docMk/>
          <pc:sldMk cId="2398142539" sldId="574"/>
        </pc:sldMkLst>
        <pc:spChg chg="mod">
          <ac:chgData name="Xubin He" userId="a33a216f-f5a5-48b2-8576-548ff3eb278c" providerId="ADAL" clId="{ACA3E82D-FACD-694B-B915-BAB793E03294}" dt="2024-11-13T15:13:38.848" v="255" actId="20577"/>
          <ac:spMkLst>
            <pc:docMk/>
            <pc:sldMk cId="2398142539" sldId="574"/>
            <ac:spMk id="3" creationId="{00000000-0000-0000-0000-000000000000}"/>
          </ac:spMkLst>
        </pc:spChg>
      </pc:sldChg>
      <pc:sldMasterChg chg="del">
        <pc:chgData name="Xubin He" userId="a33a216f-f5a5-48b2-8576-548ff3eb278c" providerId="ADAL" clId="{ACA3E82D-FACD-694B-B915-BAB793E03294}" dt="2024-11-13T13:55:44.871" v="1" actId="2696"/>
        <pc:sldMasterMkLst>
          <pc:docMk/>
          <pc:sldMasterMk cId="3296819015" sldId="2147483794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73AB70AC-105F-AB59-DDC4-69561FA52C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ECE6130: Computer Architecture,  T.T.U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70E6FF61-6730-BFA6-4FB0-45E760322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A97E82-4ED7-4347-B0BC-C64DE55354F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1B0F4434-7D49-E5A3-9B25-D562621EC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85D9824D-E844-3B40-294D-30637A95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31929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2583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2443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8204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43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5270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611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5697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0037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1281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51258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3244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0789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0E3800-14AB-30FD-4B91-1581763A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B6C654-7492-FD42-8B12-3BE02D3B3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9AB96E3-D098-95E5-5089-97F4E9A5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C7830EF4-9F26-C849-A29D-94A8C9E392D2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17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A42C8FD-34E0-8F95-05BD-F7CE9D9D41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 dirty="0">
                <a:ea typeface="ＭＳ Ｐゴシック" panose="020B0600070205080204" pitchFamily="34" charset="-128"/>
              </a:rPr>
              <a:t>CIS 4517/5517: 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3400" dirty="0">
                <a:ea typeface="ＭＳ Ｐゴシック" panose="020B0600070205080204" pitchFamily="34" charset="-128"/>
              </a:rPr>
              <a:t>Data Intensive and Cloud Computing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Finding similar items: part 2</a:t>
            </a:r>
            <a:endParaRPr lang="en-US" altLang="en-US" sz="3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E80FF64-B62D-89BD-C6C5-C15B995A1E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Columns (Signatures)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Key idea: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“hash” each column </a:t>
            </a:r>
            <a:r>
              <a:rPr lang="en-US" b="1" i="1" dirty="0"/>
              <a:t>C</a:t>
            </a:r>
            <a:r>
              <a:rPr lang="en-US" dirty="0"/>
              <a:t> to a small </a:t>
            </a:r>
            <a:r>
              <a:rPr lang="en-US" b="1" i="1" dirty="0">
                <a:solidFill>
                  <a:srgbClr val="D60093"/>
                </a:solidFill>
              </a:rPr>
              <a:t>signature</a:t>
            </a:r>
            <a:r>
              <a:rPr lang="en-US" dirty="0"/>
              <a:t> </a:t>
            </a:r>
            <a:r>
              <a:rPr lang="en-US" b="1" i="1" dirty="0"/>
              <a:t>h(C)</a:t>
            </a:r>
            <a:r>
              <a:rPr lang="en-US" dirty="0"/>
              <a:t>, such that:</a:t>
            </a:r>
          </a:p>
          <a:p>
            <a:pPr lvl="1"/>
            <a:r>
              <a:rPr lang="en-US" b="1" dirty="0"/>
              <a:t>(1)</a:t>
            </a:r>
            <a:r>
              <a:rPr lang="en-US" dirty="0"/>
              <a:t> </a:t>
            </a:r>
            <a:r>
              <a:rPr lang="en-US" b="1" i="1" dirty="0"/>
              <a:t>h(C)</a:t>
            </a:r>
            <a:r>
              <a:rPr lang="en-US" dirty="0"/>
              <a:t> is small enough that the signature fits in RAM</a:t>
            </a:r>
          </a:p>
          <a:p>
            <a:pPr lvl="1"/>
            <a:r>
              <a:rPr lang="en-US" b="1" dirty="0"/>
              <a:t>(2)</a:t>
            </a:r>
            <a:r>
              <a:rPr lang="en-US" dirty="0"/>
              <a:t> </a:t>
            </a:r>
            <a:r>
              <a:rPr lang="en-US" b="1" i="1" dirty="0"/>
              <a:t>sim(C</a:t>
            </a:r>
            <a:r>
              <a:rPr lang="en-US" b="1" i="1" baseline="-25000" dirty="0"/>
              <a:t>1</a:t>
            </a:r>
            <a:r>
              <a:rPr lang="en-US" b="1" i="1" dirty="0"/>
              <a:t>, 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  <a:r>
              <a:rPr lang="en-US" dirty="0"/>
              <a:t> is the same as the “similarity” of signatures </a:t>
            </a:r>
            <a:r>
              <a:rPr lang="en-US" b="1" i="1" dirty="0"/>
              <a:t>h(C</a:t>
            </a:r>
            <a:r>
              <a:rPr lang="en-US" b="1" i="1" baseline="-25000" dirty="0"/>
              <a:t>1</a:t>
            </a:r>
            <a:r>
              <a:rPr lang="en-US" b="1" i="1" dirty="0"/>
              <a:t>) </a:t>
            </a:r>
            <a:r>
              <a:rPr lang="en-US" dirty="0"/>
              <a:t>and </a:t>
            </a:r>
            <a:r>
              <a:rPr lang="en-US" b="1" i="1" dirty="0"/>
              <a:t>h(C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</a:p>
          <a:p>
            <a:pPr lvl="8"/>
            <a:endParaRPr lang="en-US" b="1" i="1" dirty="0"/>
          </a:p>
          <a:p>
            <a:r>
              <a:rPr lang="en-US" b="1" dirty="0"/>
              <a:t>Goal: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Find a hash function </a:t>
            </a:r>
            <a:r>
              <a:rPr lang="en-US" b="1" i="1" dirty="0">
                <a:solidFill>
                  <a:srgbClr val="008000"/>
                </a:solidFill>
              </a:rPr>
              <a:t>h(·)</a:t>
            </a:r>
            <a:r>
              <a:rPr lang="en-US" b="1" dirty="0">
                <a:solidFill>
                  <a:srgbClr val="008000"/>
                </a:solidFill>
              </a:rPr>
              <a:t> such that:</a:t>
            </a:r>
          </a:p>
          <a:p>
            <a:pPr lvl="1"/>
            <a:r>
              <a:rPr lang="en-US" dirty="0"/>
              <a:t>If </a:t>
            </a:r>
            <a:r>
              <a:rPr lang="en-US" b="1" i="1" dirty="0" err="1"/>
              <a:t>sim</a:t>
            </a:r>
            <a:r>
              <a:rPr lang="en-US" b="1" i="1" dirty="0"/>
              <a:t>(C</a:t>
            </a:r>
            <a:r>
              <a:rPr lang="en-US" b="1" i="1" baseline="-25000" dirty="0"/>
              <a:t>1</a:t>
            </a:r>
            <a:r>
              <a:rPr lang="en-US" b="1" i="1" dirty="0"/>
              <a:t>,C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  <a:r>
              <a:rPr lang="en-US" dirty="0"/>
              <a:t> is high, then with high prob. </a:t>
            </a:r>
            <a:r>
              <a:rPr lang="en-US" b="1" i="1" dirty="0"/>
              <a:t>h(C</a:t>
            </a:r>
            <a:r>
              <a:rPr lang="en-US" b="1" i="1" baseline="-25000" dirty="0"/>
              <a:t>1</a:t>
            </a:r>
            <a:r>
              <a:rPr lang="en-US" b="1" i="1" dirty="0"/>
              <a:t>) = h(C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b="1" i="1" dirty="0" err="1"/>
              <a:t>sim</a:t>
            </a:r>
            <a:r>
              <a:rPr lang="en-US" b="1" i="1" dirty="0"/>
              <a:t>(C</a:t>
            </a:r>
            <a:r>
              <a:rPr lang="en-US" b="1" i="1" baseline="-25000" dirty="0"/>
              <a:t>1</a:t>
            </a:r>
            <a:r>
              <a:rPr lang="en-US" b="1" i="1" dirty="0"/>
              <a:t>,C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  <a:r>
              <a:rPr lang="en-US" dirty="0"/>
              <a:t> is low, then with high prob. </a:t>
            </a:r>
            <a:r>
              <a:rPr lang="en-US" b="1" i="1" dirty="0"/>
              <a:t>h(C</a:t>
            </a:r>
            <a:r>
              <a:rPr lang="en-US" b="1" i="1" baseline="-25000" dirty="0"/>
              <a:t>1</a:t>
            </a:r>
            <a:r>
              <a:rPr lang="en-US" b="1" i="1" dirty="0"/>
              <a:t>) ≠ h(C</a:t>
            </a:r>
            <a:r>
              <a:rPr lang="en-US" b="1" i="1" baseline="-25000" dirty="0"/>
              <a:t>2</a:t>
            </a:r>
            <a:r>
              <a:rPr lang="en-US" b="1" i="1" dirty="0"/>
              <a:t>)</a:t>
            </a:r>
          </a:p>
          <a:p>
            <a:pPr lvl="8"/>
            <a:endParaRPr lang="en-US" b="1" dirty="0">
              <a:solidFill>
                <a:srgbClr val="D60093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250-8319-48A7-B295-578641B1A2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42900" y="3712523"/>
            <a:ext cx="8610600" cy="1524000"/>
          </a:xfrm>
          <a:prstGeom prst="roundRect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92FC4-B27B-62BE-4AFD-D31CFB0DF577}"/>
              </a:ext>
            </a:extLst>
          </p:cNvPr>
          <p:cNvSpPr txBox="1"/>
          <p:nvPr/>
        </p:nvSpPr>
        <p:spPr>
          <a:xfrm>
            <a:off x="533400" y="5492029"/>
            <a:ext cx="822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There is a suitable hash function for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Jaccard similarity: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is called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Min-Hashing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82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A6909-4CE6-4193-95F1-CD06F119D867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Min-Hashing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 permutation </a:t>
            </a:r>
            <a:r>
              <a:rPr lang="en-US" dirty="0"/>
              <a:t>of the rows (the universe U).</a:t>
            </a:r>
          </a:p>
          <a:p>
            <a:r>
              <a:rPr lang="en-US" dirty="0"/>
              <a:t>Define “</a:t>
            </a:r>
            <a:r>
              <a:rPr lang="en-US" dirty="0">
                <a:solidFill>
                  <a:srgbClr val="FF0000"/>
                </a:solidFill>
              </a:rPr>
              <a:t>hash</a:t>
            </a:r>
            <a:r>
              <a:rPr lang="en-US" dirty="0"/>
              <a:t>” function for set </a:t>
            </a:r>
            <a:r>
              <a:rPr lang="en-US" dirty="0">
                <a:solidFill>
                  <a:srgbClr val="0070C0"/>
                </a:solidFill>
              </a:rPr>
              <a:t>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h(S) </a:t>
            </a:r>
            <a:r>
              <a:rPr lang="en-US" dirty="0"/>
              <a:t>= 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index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row 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the permuted order</a:t>
            </a:r>
            <a:r>
              <a:rPr lang="en-US" dirty="0"/>
              <a:t>) in which column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has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or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h(S) </a:t>
            </a:r>
            <a:r>
              <a:rPr lang="en-US" dirty="0"/>
              <a:t>= the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index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element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the permuted order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k </a:t>
            </a:r>
            <a:r>
              <a:rPr lang="en-US" dirty="0"/>
              <a:t>(e.g., k = 100) independent random permutations to create a signature.</a:t>
            </a:r>
          </a:p>
        </p:txBody>
      </p:sp>
    </p:spTree>
    <p:extLst>
      <p:ext uri="{BB962C8B-B14F-4D97-AF65-F5344CB8AC3E}">
        <p14:creationId xmlns:p14="http://schemas.microsoft.com/office/powerpoint/2010/main" val="159576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minhash signatures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33105"/>
              </p:ext>
            </p:extLst>
          </p:nvPr>
        </p:nvGraphicFramePr>
        <p:xfrm>
          <a:off x="762000" y="2286000"/>
          <a:ext cx="23622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80920"/>
              </p:ext>
            </p:extLst>
          </p:nvPr>
        </p:nvGraphicFramePr>
        <p:xfrm>
          <a:off x="3962400" y="2514600"/>
          <a:ext cx="457200" cy="27432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82" name="Right Arrow 8"/>
          <p:cNvSpPr>
            <a:spLocks noChangeArrowheads="1"/>
          </p:cNvSpPr>
          <p:nvPr/>
        </p:nvSpPr>
        <p:spPr bwMode="auto">
          <a:xfrm>
            <a:off x="32766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7183" name="Right Arrow 9"/>
          <p:cNvSpPr>
            <a:spLocks noChangeArrowheads="1"/>
          </p:cNvSpPr>
          <p:nvPr/>
        </p:nvSpPr>
        <p:spPr bwMode="auto">
          <a:xfrm>
            <a:off x="45720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08115"/>
              </p:ext>
            </p:extLst>
          </p:nvPr>
        </p:nvGraphicFramePr>
        <p:xfrm>
          <a:off x="5257798" y="2286000"/>
          <a:ext cx="2667002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2811"/>
              </p:ext>
            </p:extLst>
          </p:nvPr>
        </p:nvGraphicFramePr>
        <p:xfrm>
          <a:off x="6096000" y="5334000"/>
          <a:ext cx="182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562600" y="2895600"/>
            <a:ext cx="762000" cy="2514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3276600"/>
            <a:ext cx="1219200" cy="2133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895600"/>
            <a:ext cx="1676400" cy="2514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2600" y="3276600"/>
            <a:ext cx="2133600" cy="2133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3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minhash signatures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2692"/>
              </p:ext>
            </p:extLst>
          </p:nvPr>
        </p:nvGraphicFramePr>
        <p:xfrm>
          <a:off x="762000" y="2286000"/>
          <a:ext cx="23622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62554"/>
              </p:ext>
            </p:extLst>
          </p:nvPr>
        </p:nvGraphicFramePr>
        <p:xfrm>
          <a:off x="3962400" y="2514600"/>
          <a:ext cx="457200" cy="27432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206" name="Right Arrow 8"/>
          <p:cNvSpPr>
            <a:spLocks noChangeArrowheads="1"/>
          </p:cNvSpPr>
          <p:nvPr/>
        </p:nvSpPr>
        <p:spPr bwMode="auto">
          <a:xfrm>
            <a:off x="32766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8207" name="Right Arrow 9"/>
          <p:cNvSpPr>
            <a:spLocks noChangeArrowheads="1"/>
          </p:cNvSpPr>
          <p:nvPr/>
        </p:nvSpPr>
        <p:spPr bwMode="auto">
          <a:xfrm>
            <a:off x="45720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04357"/>
              </p:ext>
            </p:extLst>
          </p:nvPr>
        </p:nvGraphicFramePr>
        <p:xfrm>
          <a:off x="5410200" y="2286000"/>
          <a:ext cx="2666998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32427"/>
              </p:ext>
            </p:extLst>
          </p:nvPr>
        </p:nvGraphicFramePr>
        <p:xfrm>
          <a:off x="6248400" y="5334000"/>
          <a:ext cx="182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2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minhash signatures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41032"/>
              </p:ext>
            </p:extLst>
          </p:nvPr>
        </p:nvGraphicFramePr>
        <p:xfrm>
          <a:off x="762000" y="2286000"/>
          <a:ext cx="23622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3116"/>
              </p:ext>
            </p:extLst>
          </p:nvPr>
        </p:nvGraphicFramePr>
        <p:xfrm>
          <a:off x="3962400" y="2514600"/>
          <a:ext cx="457200" cy="27432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230" name="Right Arrow 8"/>
          <p:cNvSpPr>
            <a:spLocks noChangeArrowheads="1"/>
          </p:cNvSpPr>
          <p:nvPr/>
        </p:nvSpPr>
        <p:spPr bwMode="auto">
          <a:xfrm>
            <a:off x="32766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231" name="Right Arrow 9"/>
          <p:cNvSpPr>
            <a:spLocks noChangeArrowheads="1"/>
          </p:cNvSpPr>
          <p:nvPr/>
        </p:nvSpPr>
        <p:spPr bwMode="auto">
          <a:xfrm>
            <a:off x="4572000" y="35814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7200" fontAlgn="base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86783"/>
              </p:ext>
            </p:extLst>
          </p:nvPr>
        </p:nvGraphicFramePr>
        <p:xfrm>
          <a:off x="5410200" y="2286000"/>
          <a:ext cx="2666998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76060"/>
              </p:ext>
            </p:extLst>
          </p:nvPr>
        </p:nvGraphicFramePr>
        <p:xfrm>
          <a:off x="6248400" y="5344160"/>
          <a:ext cx="182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10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minhash signatures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42018"/>
              </p:ext>
            </p:extLst>
          </p:nvPr>
        </p:nvGraphicFramePr>
        <p:xfrm>
          <a:off x="762000" y="2286000"/>
          <a:ext cx="23622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28886"/>
              </p:ext>
            </p:extLst>
          </p:nvPr>
        </p:nvGraphicFramePr>
        <p:xfrm>
          <a:off x="3886196" y="2920682"/>
          <a:ext cx="243840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</a:t>
                      </a:r>
                      <a:r>
                        <a:rPr lang="en-US" baseline="-25000" dirty="0" err="1"/>
                        <a:t>4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US" b="1" baseline="-25000" dirty="0" err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EF85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US" b="1" baseline="-25000" dirty="0" err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US" b="1" baseline="-25000" dirty="0" err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95600" y="3200400"/>
            <a:ext cx="9906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400" b="1" dirty="0">
                <a:solidFill>
                  <a:srgbClr val="2D2DB9"/>
                </a:solidFill>
              </a:rPr>
              <a:t>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14057" y="4656147"/>
            <a:ext cx="5304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Sig(S) </a:t>
            </a:r>
            <a:r>
              <a:rPr lang="en-US" sz="2400" dirty="0"/>
              <a:t>= vector of hash values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e.g.,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Sig(S</a:t>
            </a:r>
            <a:r>
              <a:rPr lang="en-US" sz="20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= [2,1,1]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Sig(</a:t>
            </a:r>
            <a:r>
              <a:rPr lang="en-US" sz="2400" dirty="0" err="1">
                <a:solidFill>
                  <a:srgbClr val="0070C0"/>
                </a:solidFill>
              </a:rPr>
              <a:t>S,i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 = value of the i-</a:t>
            </a:r>
            <a:r>
              <a:rPr lang="en-US" sz="2400" dirty="0" err="1"/>
              <a:t>th</a:t>
            </a:r>
            <a:r>
              <a:rPr lang="en-US" sz="2400" dirty="0"/>
              <a:t> hash function for set 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E.g.,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Sig(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000" baseline="-25000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,3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) 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3500" y="2283767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Signature matrix</a:t>
            </a:r>
          </a:p>
        </p:txBody>
      </p:sp>
    </p:spTree>
    <p:extLst>
      <p:ext uri="{BB962C8B-B14F-4D97-AF65-F5344CB8AC3E}">
        <p14:creationId xmlns:p14="http://schemas.microsoft.com/office/powerpoint/2010/main" val="7170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EA28-8777-47BB-A7A8-90CEC05016F2}" type="slidenum">
              <a:rPr lang="en-US"/>
              <a:pPr/>
              <a:t>16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/>
              <a:t>Hash function Property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20000" cy="48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3000" dirty="0" err="1">
                <a:solidFill>
                  <a:srgbClr val="0070C0"/>
                </a:solidFill>
              </a:rPr>
              <a:t>Pr</a:t>
            </a:r>
            <a:r>
              <a:rPr lang="en-US" sz="3000" dirty="0">
                <a:solidFill>
                  <a:srgbClr val="0070C0"/>
                </a:solidFill>
              </a:rPr>
              <a:t>(h(S</a:t>
            </a:r>
            <a:r>
              <a:rPr lang="en-US" sz="3000" baseline="-25000" dirty="0">
                <a:solidFill>
                  <a:srgbClr val="0070C0"/>
                </a:solidFill>
              </a:rPr>
              <a:t>1</a:t>
            </a:r>
            <a:r>
              <a:rPr lang="en-US" sz="3000" dirty="0">
                <a:solidFill>
                  <a:srgbClr val="0070C0"/>
                </a:solidFill>
              </a:rPr>
              <a:t>) = h(S</a:t>
            </a:r>
            <a:r>
              <a:rPr lang="en-US" sz="3000" baseline="-25000" dirty="0">
                <a:solidFill>
                  <a:srgbClr val="0070C0"/>
                </a:solidFill>
              </a:rPr>
              <a:t>2</a:t>
            </a:r>
            <a:r>
              <a:rPr lang="en-US" sz="3000" dirty="0">
                <a:solidFill>
                  <a:srgbClr val="0070C0"/>
                </a:solidFill>
              </a:rPr>
              <a:t>)) = </a:t>
            </a:r>
            <a:r>
              <a:rPr lang="en-US" sz="3000" dirty="0" err="1">
                <a:solidFill>
                  <a:srgbClr val="0070C0"/>
                </a:solidFill>
              </a:rPr>
              <a:t>Sim</a:t>
            </a:r>
            <a:r>
              <a:rPr lang="en-US" sz="3000" dirty="0">
                <a:solidFill>
                  <a:srgbClr val="0070C0"/>
                </a:solidFill>
              </a:rPr>
              <a:t>(S</a:t>
            </a:r>
            <a:r>
              <a:rPr lang="en-US" sz="3000" baseline="-25000" dirty="0">
                <a:solidFill>
                  <a:srgbClr val="0070C0"/>
                </a:solidFill>
              </a:rPr>
              <a:t>1</a:t>
            </a:r>
            <a:r>
              <a:rPr lang="en-US" sz="3000" dirty="0">
                <a:solidFill>
                  <a:srgbClr val="0070C0"/>
                </a:solidFill>
              </a:rPr>
              <a:t>,S</a:t>
            </a:r>
            <a:r>
              <a:rPr lang="en-US" sz="3000" baseline="-25000" dirty="0">
                <a:solidFill>
                  <a:srgbClr val="0070C0"/>
                </a:solidFill>
              </a:rPr>
              <a:t>2</a:t>
            </a:r>
            <a:r>
              <a:rPr lang="en-US" sz="3000" dirty="0">
                <a:solidFill>
                  <a:srgbClr val="0070C0"/>
                </a:solidFill>
              </a:rPr>
              <a:t>)</a:t>
            </a:r>
          </a:p>
          <a:p>
            <a:endParaRPr lang="en-US" sz="3000" dirty="0"/>
          </a:p>
          <a:p>
            <a:r>
              <a:rPr lang="en-US" dirty="0"/>
              <a:t>where the probability is over all choices of  permutations. </a:t>
            </a:r>
          </a:p>
          <a:p>
            <a:endParaRPr lang="en-US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2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5105400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similarity is preserved</a:t>
            </a:r>
          </a:p>
          <a:p>
            <a:r>
              <a:rPr lang="en-US" dirty="0"/>
              <a:t>High similarity is well approximated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42C6-9F93-4CF8-92DD-ECD2B448469D}" type="slidenum">
              <a:rPr lang="en-US"/>
              <a:pPr/>
              <a:t>17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for Signatures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similarity of signatures  </a:t>
            </a:r>
            <a:r>
              <a:rPr lang="en-US" dirty="0"/>
              <a:t>is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fraction of the hash functions </a:t>
            </a:r>
            <a:r>
              <a:rPr lang="en-US" dirty="0"/>
              <a:t>in which they agree.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With multiple signatures we get a good approximation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21147"/>
              </p:ext>
            </p:extLst>
          </p:nvPr>
        </p:nvGraphicFramePr>
        <p:xfrm>
          <a:off x="762000" y="2667000"/>
          <a:ext cx="2362200" cy="2966720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65981"/>
              </p:ext>
            </p:extLst>
          </p:nvPr>
        </p:nvGraphicFramePr>
        <p:xfrm>
          <a:off x="3733800" y="3241675"/>
          <a:ext cx="1905000" cy="1483360"/>
        </p:xfrm>
        <a:graphic>
          <a:graphicData uri="http://schemas.openxmlformats.org/drawingml/2006/table">
            <a:tbl>
              <a:tblPr firstRow="1" bandRow="1"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err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51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5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95600" y="3581400"/>
            <a:ext cx="9906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2D2DB9"/>
                </a:solidFill>
                <a:effectLst/>
                <a:uLnTx/>
                <a:uFillTx/>
              </a:rPr>
              <a:t>≈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4526"/>
              </p:ext>
            </p:extLst>
          </p:nvPr>
        </p:nvGraphicFramePr>
        <p:xfrm>
          <a:off x="6096000" y="2745422"/>
          <a:ext cx="2819401" cy="2595880"/>
        </p:xfrm>
        <a:graphic>
          <a:graphicData uri="http://schemas.openxmlformats.org/drawingml/2006/table">
            <a:tbl>
              <a:tblPr firstRow="1" bandRow="1"/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Actual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Sig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3/4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2/3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1/7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3/4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DejaVu LGC Sans"/>
                          <a:cs typeface="DejaVu LGC Sans"/>
                        </a:defRPr>
                      </a:lvl9pPr>
                    </a:lstStyle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81400" y="2745432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Signature matrix</a:t>
            </a:r>
          </a:p>
        </p:txBody>
      </p:sp>
    </p:spTree>
    <p:extLst>
      <p:ext uri="{BB962C8B-B14F-4D97-AF65-F5344CB8AC3E}">
        <p14:creationId xmlns:p14="http://schemas.microsoft.com/office/powerpoint/2010/main" val="231761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 it now all good?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/>
              <a:t>Assume a billion rows</a:t>
            </a:r>
          </a:p>
          <a:p>
            <a:pPr eaLnBrk="1" hangingPunct="1"/>
            <a:r>
              <a:rPr lang="en-US" dirty="0"/>
              <a:t>Hard to pick a random permutation of 1…billion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Even representing a random permutation requires 1 billion entries!!!</a:t>
            </a:r>
          </a:p>
          <a:p>
            <a:pPr eaLnBrk="1" hangingPunct="1"/>
            <a:endParaRPr lang="en-US" b="1" dirty="0">
              <a:solidFill>
                <a:srgbClr val="FF0000"/>
              </a:solidFill>
              <a:sym typeface="Wingdings" pitchFamily="2" charset="2"/>
            </a:endParaRPr>
          </a:p>
          <a:p>
            <a:pPr eaLnBrk="1" hangingPunct="1"/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Too many comparisons to afford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8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09600" y="4572000"/>
            <a:ext cx="8077200" cy="1499616"/>
          </a:xfrm>
        </p:spPr>
        <p:txBody>
          <a:bodyPr>
            <a:noAutofit/>
          </a:bodyPr>
          <a:lstStyle/>
          <a:p>
            <a:pPr marL="2401824" lvl="8" indent="-609600">
              <a:buFont typeface="Monotype Sorts" pitchFamily="2" charset="2"/>
              <a:buAutoNum type="arabicPeriod"/>
            </a:pPr>
            <a:endParaRPr lang="en-US" sz="2800" dirty="0"/>
          </a:p>
          <a:p>
            <a:r>
              <a:rPr lang="en-US" sz="3200" b="1" dirty="0"/>
              <a:t>Step 3: </a:t>
            </a:r>
            <a:r>
              <a:rPr lang="en-US" sz="3200" b="1" i="1" dirty="0">
                <a:solidFill>
                  <a:srgbClr val="FF0066"/>
                </a:solidFill>
              </a:rPr>
              <a:t>Locality-Sensitive Hashing:</a:t>
            </a:r>
            <a:r>
              <a:rPr lang="en-US" sz="3200" dirty="0"/>
              <a:t> </a:t>
            </a:r>
            <a:br>
              <a:rPr lang="sl-SI" sz="3200" dirty="0"/>
            </a:br>
            <a:r>
              <a:rPr lang="en-US" sz="3200" dirty="0"/>
              <a:t>Focus on pairs of signatures likely to be from similar documents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-5394873">
            <a:off x="1257300" y="842962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1800"/>
              <a:t>Shingling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400" y="1033462"/>
            <a:ext cx="77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Docu-</a:t>
            </a:r>
          </a:p>
          <a:p>
            <a:r>
              <a:rPr lang="en-US" sz="1800"/>
              <a:t>ment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90600" y="133826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362200" y="1338262"/>
            <a:ext cx="1354138" cy="2578100"/>
            <a:chOff x="1488" y="1920"/>
            <a:chExt cx="853" cy="1624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536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488" y="2448"/>
              <a:ext cx="853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The set</a:t>
              </a:r>
            </a:p>
            <a:p>
              <a:r>
                <a:rPr lang="en-US" sz="1800"/>
                <a:t>of strings</a:t>
              </a:r>
            </a:p>
            <a:p>
              <a:r>
                <a:rPr lang="en-US" sz="1800"/>
                <a:t>of length </a:t>
              </a:r>
              <a:r>
                <a:rPr lang="en-US" sz="1800" i="1"/>
                <a:t>k</a:t>
              </a:r>
            </a:p>
            <a:p>
              <a:r>
                <a:rPr lang="en-US" sz="1800"/>
                <a:t>that appear</a:t>
              </a:r>
            </a:p>
            <a:p>
              <a:r>
                <a:rPr lang="en-US" sz="1800"/>
                <a:t>in the doc-</a:t>
              </a:r>
            </a:p>
            <a:p>
              <a:r>
                <a:rPr lang="en-US" sz="1800"/>
                <a:t>ument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1872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581399" y="652462"/>
            <a:ext cx="2305050" cy="3556001"/>
            <a:chOff x="2256" y="1488"/>
            <a:chExt cx="1452" cy="2240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r>
                <a:rPr lang="en-US" sz="1800" dirty="0"/>
                <a:t>Min-Hash-</a:t>
              </a:r>
            </a:p>
            <a:p>
              <a:pPr algn="ctr"/>
              <a:r>
                <a:rPr lang="en-US" sz="1800" dirty="0" err="1"/>
                <a:t>ing</a:t>
              </a:r>
              <a:endParaRPr lang="en-US" sz="1800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80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784" y="2448"/>
              <a:ext cx="924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</a:rPr>
                <a:t>Signatures:</a:t>
              </a:r>
              <a:endParaRPr lang="en-US" sz="1800" b="1" dirty="0"/>
            </a:p>
            <a:p>
              <a:r>
                <a:rPr lang="en-US" sz="1800" dirty="0"/>
                <a:t>short integer</a:t>
              </a:r>
            </a:p>
            <a:p>
              <a:r>
                <a:rPr lang="en-US" sz="1800" dirty="0"/>
                <a:t>vectors that</a:t>
              </a:r>
            </a:p>
            <a:p>
              <a:r>
                <a:rPr lang="en-US" sz="1800" dirty="0"/>
                <a:t>represent the</a:t>
              </a:r>
            </a:p>
            <a:p>
              <a:r>
                <a:rPr lang="en-US" sz="1800" dirty="0"/>
                <a:t>sets, and</a:t>
              </a:r>
            </a:p>
            <a:p>
              <a:r>
                <a:rPr lang="en-US" sz="1800" dirty="0"/>
                <a:t>reflect their</a:t>
              </a:r>
            </a:p>
            <a:p>
              <a:r>
                <a:rPr lang="en-US" sz="1800" dirty="0"/>
                <a:t>similarity</a:t>
              </a: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216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714999" y="455613"/>
            <a:ext cx="3321050" cy="2032001"/>
            <a:chOff x="3600" y="1364"/>
            <a:chExt cx="2092" cy="1280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Locality-</a:t>
              </a:r>
            </a:p>
            <a:p>
              <a:pPr algn="ctr"/>
              <a:r>
                <a:rPr lang="en-US" sz="1800" dirty="0"/>
                <a:t>Sensitive</a:t>
              </a:r>
            </a:p>
            <a:p>
              <a:pPr algn="ctr"/>
              <a:r>
                <a:rPr lang="en-US" sz="1800" dirty="0"/>
                <a:t>Hashing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790" y="1364"/>
              <a:ext cx="902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i="1" dirty="0">
                  <a:solidFill>
                    <a:srgbClr val="FF0066"/>
                  </a:solidFill>
                </a:rPr>
                <a:t>Candidate</a:t>
              </a:r>
            </a:p>
            <a:p>
              <a:r>
                <a:rPr lang="en-US" sz="1800" b="1" i="1" dirty="0">
                  <a:solidFill>
                    <a:srgbClr val="FF0066"/>
                  </a:solidFill>
                </a:rPr>
                <a:t>pairs:</a:t>
              </a:r>
              <a:endParaRPr lang="en-US" sz="1800" b="1" dirty="0"/>
            </a:p>
            <a:p>
              <a:r>
                <a:rPr lang="en-US" sz="1800" dirty="0"/>
                <a:t>those pairs</a:t>
              </a:r>
            </a:p>
            <a:p>
              <a:r>
                <a:rPr lang="en-US" sz="1800" dirty="0"/>
                <a:t>of signatures</a:t>
              </a:r>
            </a:p>
            <a:p>
              <a:r>
                <a:rPr lang="en-US" sz="1800" dirty="0"/>
                <a:t>that we need</a:t>
              </a:r>
            </a:p>
            <a:p>
              <a:r>
                <a:rPr lang="en-US" sz="1800" dirty="0"/>
                <a:t>to test for</a:t>
              </a:r>
            </a:p>
            <a:p>
              <a:r>
                <a:rPr lang="en-US" sz="1800" dirty="0"/>
                <a:t>similarity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3920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91B-6605-5341-A714-007D98C7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D548-E566-0C94-B810-EC37D824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Credit:</a:t>
            </a:r>
          </a:p>
          <a:p>
            <a:pPr lvl="1"/>
            <a:r>
              <a:rPr lang="en-US" dirty="0"/>
              <a:t>Most slides are adapted from: </a:t>
            </a:r>
            <a:r>
              <a:rPr lang="en-US" sz="2400" dirty="0">
                <a:hlinkClick r:id="rId2"/>
              </a:rPr>
              <a:t>http://www.mmds.org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Mining of Massive Datasets, by</a:t>
            </a:r>
            <a:r>
              <a:rPr lang="en-US" sz="2800" dirty="0"/>
              <a:t> </a:t>
            </a:r>
            <a:r>
              <a:rPr lang="en-US" sz="2400" dirty="0"/>
              <a:t>Jure </a:t>
            </a:r>
            <a:r>
              <a:rPr lang="en-US" sz="2400" dirty="0" err="1"/>
              <a:t>Leskovec</a:t>
            </a:r>
            <a:r>
              <a:rPr lang="en-US" sz="2400" dirty="0"/>
              <a:t>, Anand Rajaraman, Jeff Ullman</a:t>
            </a:r>
          </a:p>
          <a:p>
            <a:pPr lvl="1"/>
            <a:endParaRPr lang="en-US" dirty="0"/>
          </a:p>
          <a:p>
            <a:r>
              <a:rPr lang="en-US" dirty="0"/>
              <a:t>Read Chapter 3 of “</a:t>
            </a:r>
            <a:r>
              <a:rPr lang="en-US" b="1" dirty="0"/>
              <a:t>Mining of Massive Datasets”</a:t>
            </a:r>
            <a:r>
              <a:rPr lang="en-US" dirty="0"/>
              <a:t> at </a:t>
            </a:r>
            <a:r>
              <a:rPr lang="en-US" sz="2800" dirty="0"/>
              <a:t>http://</a:t>
            </a:r>
            <a:r>
              <a:rPr lang="en-US" sz="2800" dirty="0" err="1"/>
              <a:t>www.mmds.org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9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LSH: Overview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81601"/>
          </a:xfrm>
        </p:spPr>
        <p:txBody>
          <a:bodyPr>
            <a:normAutofit/>
          </a:bodyPr>
          <a:lstStyle/>
          <a:p>
            <a:r>
              <a:rPr lang="en-US" b="1" dirty="0"/>
              <a:t>Goal: </a:t>
            </a:r>
            <a:r>
              <a:rPr lang="en-US" dirty="0">
                <a:solidFill>
                  <a:srgbClr val="0000FF"/>
                </a:solidFill>
              </a:rPr>
              <a:t>Find documents with </a:t>
            </a:r>
            <a:r>
              <a:rPr lang="en-US" dirty="0" err="1">
                <a:solidFill>
                  <a:srgbClr val="0000FF"/>
                </a:solidFill>
              </a:rPr>
              <a:t>Jaccard</a:t>
            </a:r>
            <a:r>
              <a:rPr lang="en-US" dirty="0">
                <a:solidFill>
                  <a:srgbClr val="0000FF"/>
                </a:solidFill>
              </a:rPr>
              <a:t> similarity at least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(for some similarity threshold, e.g.,</a:t>
            </a:r>
            <a:r>
              <a:rPr lang="en-US" i="1" dirty="0"/>
              <a:t> </a:t>
            </a:r>
            <a:r>
              <a:rPr lang="en-US" b="1" i="1" dirty="0"/>
              <a:t>s</a:t>
            </a:r>
            <a:r>
              <a:rPr lang="en-US" dirty="0"/>
              <a:t>=0.8)</a:t>
            </a:r>
            <a:endParaRPr lang="en-US" i="1" dirty="0">
              <a:solidFill>
                <a:schemeClr val="accent2"/>
              </a:solidFill>
            </a:endParaRPr>
          </a:p>
          <a:p>
            <a:pPr lvl="8"/>
            <a:endParaRPr lang="en-US" b="1" dirty="0"/>
          </a:p>
          <a:p>
            <a:r>
              <a:rPr lang="en-US" b="1" dirty="0"/>
              <a:t>LSH – </a:t>
            </a:r>
            <a:r>
              <a:rPr lang="en-US" b="1" dirty="0">
                <a:solidFill>
                  <a:srgbClr val="0000FF"/>
                </a:solidFill>
              </a:rPr>
              <a:t>General idea:</a:t>
            </a:r>
            <a:r>
              <a:rPr lang="en-US" dirty="0"/>
              <a:t> Use a function </a:t>
            </a:r>
            <a:r>
              <a:rPr lang="en-US" b="1" i="1" dirty="0"/>
              <a:t>f(</a:t>
            </a:r>
            <a:r>
              <a:rPr lang="en-US" b="1" i="1" dirty="0" err="1"/>
              <a:t>x,y</a:t>
            </a:r>
            <a:r>
              <a:rPr lang="en-US" b="1" i="1" dirty="0"/>
              <a:t>)</a:t>
            </a:r>
            <a:r>
              <a:rPr lang="en-US" dirty="0"/>
              <a:t> that tells whether </a:t>
            </a:r>
            <a:r>
              <a:rPr lang="en-US" b="1" i="1" dirty="0"/>
              <a:t>x</a:t>
            </a:r>
            <a:r>
              <a:rPr lang="en-US" dirty="0"/>
              <a:t> and </a:t>
            </a:r>
            <a:r>
              <a:rPr lang="en-US" b="1" i="1" dirty="0"/>
              <a:t>y</a:t>
            </a:r>
            <a:r>
              <a:rPr lang="en-US" dirty="0"/>
              <a:t> is a </a:t>
            </a:r>
            <a:r>
              <a:rPr lang="en-US" b="1" i="1" dirty="0">
                <a:solidFill>
                  <a:srgbClr val="FF0066"/>
                </a:solidFill>
              </a:rPr>
              <a:t>candidate pair</a:t>
            </a:r>
            <a:r>
              <a:rPr lang="en-US" i="1" dirty="0">
                <a:solidFill>
                  <a:srgbClr val="FF0066"/>
                </a:solidFill>
              </a:rPr>
              <a:t>:</a:t>
            </a:r>
            <a:r>
              <a:rPr lang="en-US" dirty="0"/>
              <a:t> a pair of elements whose similarity must be evaluated</a:t>
            </a:r>
          </a:p>
          <a:p>
            <a:pPr lvl="8"/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For Min-Hash matrices: </a:t>
            </a:r>
          </a:p>
          <a:p>
            <a:pPr lvl="1"/>
            <a:r>
              <a:rPr lang="en-US" dirty="0"/>
              <a:t>Hash columns of </a:t>
            </a:r>
            <a:r>
              <a:rPr lang="en-US" dirty="0">
                <a:solidFill>
                  <a:srgbClr val="FF0066"/>
                </a:solidFill>
              </a:rPr>
              <a:t>signature matrix </a:t>
            </a:r>
            <a:r>
              <a:rPr lang="en-US" b="1" i="1" dirty="0">
                <a:solidFill>
                  <a:srgbClr val="FF0066"/>
                </a:solidFill>
              </a:rPr>
              <a:t>M</a:t>
            </a:r>
            <a:r>
              <a:rPr lang="en-US" dirty="0"/>
              <a:t> to many buckets</a:t>
            </a:r>
          </a:p>
          <a:p>
            <a:pPr lvl="1"/>
            <a:r>
              <a:rPr lang="en-US" dirty="0"/>
              <a:t>Each pair of documents that hashes into the </a:t>
            </a:r>
            <a:br>
              <a:rPr lang="en-US" dirty="0"/>
            </a:br>
            <a:r>
              <a:rPr lang="en-US" dirty="0"/>
              <a:t>same bucket is a </a:t>
            </a:r>
            <a:r>
              <a:rPr lang="en-US" b="1" dirty="0">
                <a:solidFill>
                  <a:srgbClr val="FF0066"/>
                </a:solidFill>
              </a:rPr>
              <a:t>candidate pair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629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0124"/>
            <a:ext cx="8610600" cy="987552"/>
          </a:xfrm>
        </p:spPr>
        <p:txBody>
          <a:bodyPr>
            <a:normAutofit/>
          </a:bodyPr>
          <a:lstStyle/>
          <a:p>
            <a:r>
              <a:rPr lang="en-US" dirty="0"/>
              <a:t>Candidates from Min-Hash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Pick a similarity threshold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b="1" dirty="0">
                <a:solidFill>
                  <a:srgbClr val="0000FF"/>
                </a:solidFill>
              </a:rPr>
              <a:t> (0 &lt; s &lt; 1)</a:t>
            </a:r>
          </a:p>
          <a:p>
            <a:pPr lvl="8"/>
            <a:endParaRPr lang="en-US" dirty="0"/>
          </a:p>
          <a:p>
            <a:r>
              <a:rPr lang="en-US" dirty="0"/>
              <a:t>Given a </a:t>
            </a:r>
            <a:r>
              <a:rPr lang="en-US" dirty="0">
                <a:solidFill>
                  <a:srgbClr val="FF0066"/>
                </a:solidFill>
              </a:rPr>
              <a:t>signature matrix </a:t>
            </a:r>
            <a:r>
              <a:rPr lang="en-US" b="1" i="1" dirty="0">
                <a:solidFill>
                  <a:srgbClr val="FF0066"/>
                </a:solidFill>
              </a:rPr>
              <a:t>M:</a:t>
            </a:r>
            <a:endParaRPr lang="en-US" dirty="0"/>
          </a:p>
          <a:p>
            <a:r>
              <a:rPr lang="en-US" dirty="0"/>
              <a:t>Columns </a:t>
            </a:r>
            <a:r>
              <a:rPr lang="en-US" b="1" i="1" dirty="0"/>
              <a:t>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y</a:t>
            </a:r>
            <a:r>
              <a:rPr lang="en-US" dirty="0"/>
              <a:t> of </a:t>
            </a:r>
            <a:r>
              <a:rPr lang="en-US" b="1" i="1" dirty="0"/>
              <a:t>M</a:t>
            </a:r>
            <a:r>
              <a:rPr lang="en-US" dirty="0"/>
              <a:t> are a </a:t>
            </a:r>
            <a:r>
              <a:rPr lang="en-US" b="1" dirty="0">
                <a:solidFill>
                  <a:srgbClr val="FF0066"/>
                </a:solidFill>
              </a:rPr>
              <a:t>candidate pair</a:t>
            </a:r>
            <a:r>
              <a:rPr lang="en-US" dirty="0"/>
              <a:t> if their signatures agree on at least fraction </a:t>
            </a:r>
            <a:r>
              <a:rPr lang="en-US" b="1" i="1" dirty="0"/>
              <a:t>s</a:t>
            </a:r>
            <a:r>
              <a:rPr lang="en-US" dirty="0"/>
              <a:t> of their rows: </a:t>
            </a:r>
            <a:br>
              <a:rPr lang="en-US" dirty="0"/>
            </a:br>
            <a:r>
              <a:rPr lang="en-US" b="1" i="1" dirty="0"/>
              <a:t>M</a:t>
            </a:r>
            <a:r>
              <a:rPr lang="en-US" b="1" dirty="0"/>
              <a:t> (</a:t>
            </a:r>
            <a:r>
              <a:rPr lang="en-US" b="1" i="1" dirty="0" err="1"/>
              <a:t>i</a:t>
            </a:r>
            <a:r>
              <a:rPr lang="en-US" b="1" i="1" dirty="0"/>
              <a:t>, x</a:t>
            </a:r>
            <a:r>
              <a:rPr lang="en-US" b="1" dirty="0"/>
              <a:t>) = </a:t>
            </a:r>
            <a:r>
              <a:rPr lang="en-US" b="1" i="1" dirty="0"/>
              <a:t>M</a:t>
            </a:r>
            <a:r>
              <a:rPr lang="en-US" b="1" dirty="0"/>
              <a:t> (</a:t>
            </a:r>
            <a:r>
              <a:rPr lang="en-US" b="1" i="1" dirty="0" err="1"/>
              <a:t>i</a:t>
            </a:r>
            <a:r>
              <a:rPr lang="en-US" b="1" i="1" dirty="0"/>
              <a:t>, y</a:t>
            </a:r>
            <a:r>
              <a:rPr lang="en-US" b="1" dirty="0"/>
              <a:t>)</a:t>
            </a:r>
            <a:r>
              <a:rPr lang="en-US" dirty="0"/>
              <a:t> for at least frac. </a:t>
            </a:r>
            <a:r>
              <a:rPr lang="en-US" b="1" i="1" dirty="0"/>
              <a:t>s</a:t>
            </a:r>
            <a:r>
              <a:rPr lang="en-US" dirty="0"/>
              <a:t> values of </a:t>
            </a:r>
            <a:r>
              <a:rPr lang="en-US" b="1" i="1" dirty="0" err="1"/>
              <a:t>i</a:t>
            </a:r>
            <a:endParaRPr lang="en-US" b="1" dirty="0"/>
          </a:p>
          <a:p>
            <a:pPr lvl="1"/>
            <a:r>
              <a:rPr lang="en-US" dirty="0"/>
              <a:t>We expect documents </a:t>
            </a:r>
            <a:r>
              <a:rPr lang="en-US" b="1" i="1" dirty="0"/>
              <a:t>x</a:t>
            </a:r>
            <a:r>
              <a:rPr lang="en-US" dirty="0"/>
              <a:t> and </a:t>
            </a:r>
            <a:r>
              <a:rPr lang="en-US" b="1" i="1" dirty="0"/>
              <a:t>y</a:t>
            </a:r>
            <a:r>
              <a:rPr lang="en-US" dirty="0"/>
              <a:t> to have the same (</a:t>
            </a:r>
            <a:r>
              <a:rPr lang="en-US" dirty="0" err="1"/>
              <a:t>Jaccard</a:t>
            </a:r>
            <a:r>
              <a:rPr lang="en-US" dirty="0"/>
              <a:t>) similarity as their signatures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61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0124"/>
            <a:ext cx="8610600" cy="987552"/>
          </a:xfrm>
        </p:spPr>
        <p:txBody>
          <a:bodyPr/>
          <a:lstStyle/>
          <a:p>
            <a:r>
              <a:rPr lang="en-US" dirty="0"/>
              <a:t>LSH for Min-Hash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95400"/>
            <a:ext cx="7391400" cy="52578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Big idea:</a:t>
            </a:r>
            <a:r>
              <a:rPr lang="en-US" b="1" dirty="0">
                <a:solidFill>
                  <a:srgbClr val="D60093"/>
                </a:solidFill>
              </a:rPr>
              <a:t> Hash columns of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signature matrix </a:t>
            </a:r>
            <a:r>
              <a:rPr lang="en-US" b="1" i="1" dirty="0">
                <a:solidFill>
                  <a:srgbClr val="D60093"/>
                </a:solidFill>
              </a:rPr>
              <a:t>M</a:t>
            </a:r>
            <a:r>
              <a:rPr lang="en-US" b="1" dirty="0">
                <a:solidFill>
                  <a:srgbClr val="D60093"/>
                </a:solidFill>
              </a:rPr>
              <a:t> several times</a:t>
            </a:r>
          </a:p>
          <a:p>
            <a:pPr lvl="8"/>
            <a:endParaRPr lang="en-US" dirty="0"/>
          </a:p>
          <a:p>
            <a:r>
              <a:rPr lang="en-US" dirty="0"/>
              <a:t>Arrange that (only) </a:t>
            </a:r>
            <a:r>
              <a:rPr lang="en-US" b="1" dirty="0"/>
              <a:t>similar columns</a:t>
            </a:r>
            <a:r>
              <a:rPr lang="en-US" dirty="0"/>
              <a:t> are likely to </a:t>
            </a:r>
            <a:r>
              <a:rPr lang="en-US" b="1" dirty="0"/>
              <a:t>hash to the same bucket</a:t>
            </a:r>
            <a:r>
              <a:rPr lang="en-US" dirty="0"/>
              <a:t>, with high probability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Candidate pairs are those that hash to the same bucket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9C762-B593-4031-AAEF-40E7267CA973}" type="slidenum">
              <a:rPr lang="en-US"/>
              <a:pPr/>
              <a:t>23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7066"/>
            <a:ext cx="8229600" cy="990600"/>
          </a:xfrm>
        </p:spPr>
        <p:txBody>
          <a:bodyPr/>
          <a:lstStyle/>
          <a:p>
            <a:r>
              <a:rPr lang="en-US" dirty="0"/>
              <a:t>Finding similar pairs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Find all pairs of documents with similarity at least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 = 0.8</a:t>
            </a:r>
          </a:p>
          <a:p>
            <a:r>
              <a:rPr lang="en-US" dirty="0"/>
              <a:t>While the signatures of all columns may fit in main memory, comparing the signatures of all pairs of columns is </a:t>
            </a:r>
            <a:r>
              <a:rPr lang="en-US" dirty="0">
                <a:solidFill>
                  <a:srgbClr val="FF0000"/>
                </a:solidFill>
              </a:rPr>
              <a:t>still challenging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10</a:t>
            </a:r>
            <a:r>
              <a:rPr lang="en-US" baseline="30000" dirty="0"/>
              <a:t>6</a:t>
            </a:r>
            <a:r>
              <a:rPr lang="en-US" dirty="0"/>
              <a:t> columns implies 5*10</a:t>
            </a:r>
            <a:r>
              <a:rPr lang="en-US" baseline="30000" dirty="0"/>
              <a:t>11</a:t>
            </a:r>
            <a:r>
              <a:rPr lang="en-US" dirty="0"/>
              <a:t> column-comparisons.</a:t>
            </a:r>
          </a:p>
          <a:p>
            <a:r>
              <a:rPr lang="en-US" dirty="0"/>
              <a:t>At 1 microsecond/comparison: 6 days.</a:t>
            </a:r>
          </a:p>
        </p:txBody>
      </p:sp>
    </p:spTree>
    <p:extLst>
      <p:ext uri="{BB962C8B-B14F-4D97-AF65-F5344CB8AC3E}">
        <p14:creationId xmlns:p14="http://schemas.microsoft.com/office/powerpoint/2010/main" val="2356450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C917-5D26-4744-B74A-4CB31276187A}" type="slidenum">
              <a:rPr lang="en-US"/>
              <a:pPr/>
              <a:t>24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Locality-Sensitive Hashing (LSH)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we want</a:t>
            </a:r>
            <a:r>
              <a:rPr lang="en-US" dirty="0"/>
              <a:t>: a function </a:t>
            </a:r>
            <a:r>
              <a:rPr lang="en-US" dirty="0">
                <a:solidFill>
                  <a:srgbClr val="0070C0"/>
                </a:solidFill>
              </a:rPr>
              <a:t>f(X,Y)</a:t>
            </a:r>
            <a:r>
              <a:rPr lang="en-US" dirty="0"/>
              <a:t> that tells whether or not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 and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 is a </a:t>
            </a:r>
            <a:r>
              <a:rPr lang="en-US" dirty="0">
                <a:solidFill>
                  <a:srgbClr val="FF0000"/>
                </a:solidFill>
              </a:rPr>
              <a:t>candidate pair</a:t>
            </a:r>
            <a:r>
              <a:rPr lang="en-US" dirty="0"/>
              <a:t>: a pair of elements whose similarity must be evaluated.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simple idea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are a candidate pair if they have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same min-hash signature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Easy to test by </a:t>
            </a:r>
            <a:r>
              <a:rPr lang="en-US" dirty="0">
                <a:solidFill>
                  <a:srgbClr val="0070C0"/>
                </a:solidFill>
              </a:rPr>
              <a:t>hashing</a:t>
            </a:r>
            <a:r>
              <a:rPr lang="en-US" dirty="0"/>
              <a:t>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signatures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Similar sets </a:t>
            </a:r>
            <a:r>
              <a:rPr lang="en-US" dirty="0"/>
              <a:t>are more </a:t>
            </a:r>
            <a:r>
              <a:rPr lang="en-US" dirty="0">
                <a:solidFill>
                  <a:srgbClr val="00B0F0"/>
                </a:solidFill>
              </a:rPr>
              <a:t>likely</a:t>
            </a:r>
            <a:r>
              <a:rPr lang="en-US" dirty="0"/>
              <a:t> to have the </a:t>
            </a:r>
            <a:r>
              <a:rPr lang="en-US" dirty="0">
                <a:solidFill>
                  <a:srgbClr val="00B0F0"/>
                </a:solidFill>
              </a:rPr>
              <a:t>same signature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Likely to produce many </a:t>
            </a:r>
            <a:r>
              <a:rPr lang="en-US" dirty="0">
                <a:solidFill>
                  <a:srgbClr val="FF0000"/>
                </a:solidFill>
              </a:rPr>
              <a:t>false negatives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Requiring full match of signature is strict, some similar sets will be lost.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Improvement</a:t>
            </a:r>
            <a:r>
              <a:rPr lang="en-US" dirty="0"/>
              <a:t>: Compute multiple signatures; candidate pairs should have </a:t>
            </a:r>
            <a:r>
              <a:rPr lang="en-US" dirty="0">
                <a:solidFill>
                  <a:srgbClr val="FF0000"/>
                </a:solidFill>
              </a:rPr>
              <a:t>at least </a:t>
            </a:r>
            <a:r>
              <a:rPr lang="en-US" dirty="0"/>
              <a:t>one common signature. </a:t>
            </a:r>
          </a:p>
          <a:p>
            <a:pPr lvl="1"/>
            <a:r>
              <a:rPr lang="en-US" dirty="0"/>
              <a:t>Reduce the probability for false negatives.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59582" y="3352800"/>
            <a:ext cx="299312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! Multiple levels of Hashing!</a:t>
            </a:r>
          </a:p>
        </p:txBody>
      </p:sp>
    </p:spTree>
    <p:extLst>
      <p:ext uri="{BB962C8B-B14F-4D97-AF65-F5344CB8AC3E}">
        <p14:creationId xmlns:p14="http://schemas.microsoft.com/office/powerpoint/2010/main" val="225170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Locality-sensitive hashing (LSH)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Big Picture</a:t>
            </a:r>
            <a:r>
              <a:rPr lang="en-US" dirty="0"/>
              <a:t>: Construct hash functions </a:t>
            </a:r>
            <a:r>
              <a:rPr lang="en-US" b="1" dirty="0">
                <a:solidFill>
                  <a:srgbClr val="0070C0"/>
                </a:solidFill>
              </a:rPr>
              <a:t>h: R</a:t>
            </a:r>
            <a:r>
              <a:rPr lang="en-US" b="1" baseline="30000" dirty="0">
                <a:solidFill>
                  <a:srgbClr val="0070C0"/>
                </a:solidFill>
              </a:rPr>
              <a:t>d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 U </a:t>
            </a:r>
            <a:r>
              <a:rPr lang="en-US" dirty="0">
                <a:sym typeface="Wingdings" pitchFamily="2" charset="2"/>
              </a:rPr>
              <a:t>such that for any pair of points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p, q</a:t>
            </a:r>
            <a:r>
              <a:rPr lang="en-US" dirty="0">
                <a:sym typeface="Wingdings" pitchFamily="2" charset="2"/>
              </a:rPr>
              <a:t>, for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distance</a:t>
            </a:r>
            <a:r>
              <a:rPr lang="en-US" dirty="0">
                <a:sym typeface="Wingdings" pitchFamily="2" charset="2"/>
              </a:rPr>
              <a:t> function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D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we have:</a:t>
            </a:r>
          </a:p>
          <a:p>
            <a:pPr lvl="1"/>
            <a:r>
              <a:rPr lang="en-US" dirty="0">
                <a:sym typeface="Wingdings" pitchFamily="2" charset="2"/>
              </a:rPr>
              <a:t>If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D(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p,q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)≤r</a:t>
            </a:r>
            <a:r>
              <a:rPr lang="en-US" dirty="0">
                <a:sym typeface="Wingdings" pitchFamily="2" charset="2"/>
              </a:rPr>
              <a:t>, then 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Pr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[h(p)=h(q)] ≥ </a:t>
            </a:r>
            <a:r>
              <a:rPr lang="el-GR" b="1" dirty="0">
                <a:solidFill>
                  <a:srgbClr val="0070C0"/>
                </a:solidFill>
                <a:sym typeface="Wingdings" pitchFamily="2" charset="2"/>
              </a:rPr>
              <a:t>α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is high</a:t>
            </a:r>
          </a:p>
          <a:p>
            <a:pPr lvl="1"/>
            <a:r>
              <a:rPr lang="en-US" dirty="0">
                <a:sym typeface="Wingdings" pitchFamily="2" charset="2"/>
              </a:rPr>
              <a:t>If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D(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p,q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)≥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cr</a:t>
            </a:r>
            <a:r>
              <a:rPr lang="en-US" dirty="0">
                <a:sym typeface="Wingdings" pitchFamily="2" charset="2"/>
              </a:rPr>
              <a:t>, then 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Pr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[h(p)=h(q)] ≤ </a:t>
            </a:r>
            <a:r>
              <a:rPr lang="el-GR" b="1" dirty="0">
                <a:solidFill>
                  <a:srgbClr val="0070C0"/>
                </a:solidFill>
                <a:sym typeface="Wingdings" pitchFamily="2" charset="2"/>
              </a:rPr>
              <a:t>β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en-US" dirty="0">
                <a:sym typeface="Wingdings" pitchFamily="2" charset="2"/>
              </a:rPr>
              <a:t>is small</a:t>
            </a:r>
          </a:p>
          <a:p>
            <a:pPr eaLnBrk="1" hangingPunct="1"/>
            <a:r>
              <a:rPr lang="en-US" dirty="0">
                <a:sym typeface="Wingdings" pitchFamily="2" charset="2"/>
              </a:rPr>
              <a:t>Then, we can find close pairs by hashing</a:t>
            </a:r>
          </a:p>
          <a:p>
            <a:pPr eaLnBrk="1" hangingPunct="1"/>
            <a:endParaRPr lang="en-US" dirty="0">
              <a:sym typeface="Wingdings" pitchFamily="2" charset="2"/>
            </a:endParaRPr>
          </a:p>
          <a:p>
            <a:pPr eaLnBrk="1" hangingPunct="1"/>
            <a:r>
              <a:rPr lang="en-US" dirty="0">
                <a:sym typeface="Wingdings" pitchFamily="2" charset="2"/>
              </a:rPr>
              <a:t>LSH is a general framework: for a given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distance</a:t>
            </a:r>
            <a:r>
              <a:rPr lang="en-US" dirty="0">
                <a:sym typeface="Wingdings" pitchFamily="2" charset="2"/>
              </a:rPr>
              <a:t> function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we need to find the right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h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h </a:t>
            </a:r>
            <a:r>
              <a:rPr lang="en-US" dirty="0">
                <a:sym typeface="Wingdings" pitchFamily="2" charset="2"/>
              </a:rPr>
              <a:t>is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 (r, </a:t>
            </a:r>
            <a:r>
              <a:rPr lang="en-US" b="1" dirty="0" err="1">
                <a:solidFill>
                  <a:srgbClr val="0070C0"/>
                </a:solidFill>
                <a:sym typeface="Wingdings" pitchFamily="2" charset="2"/>
              </a:rPr>
              <a:t>cr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l-GR" b="1" dirty="0">
                <a:solidFill>
                  <a:srgbClr val="0070C0"/>
                </a:solidFill>
                <a:sym typeface="Wingdings" pitchFamily="2" charset="2"/>
              </a:rPr>
              <a:t>α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l-GR" b="1" dirty="0">
                <a:solidFill>
                  <a:srgbClr val="0070C0"/>
                </a:solidFill>
                <a:sym typeface="Wingdings" pitchFamily="2" charset="2"/>
              </a:rPr>
              <a:t>β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)-</a:t>
            </a:r>
            <a:r>
              <a:rPr lang="en-US" dirty="0">
                <a:sym typeface="Wingdings" pitchFamily="2" charset="2"/>
              </a:rPr>
              <a:t>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72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BBCF-D9D6-48B7-96EE-52CD55EB6F1D}" type="slidenum">
              <a:rPr lang="en-US"/>
              <a:pPr/>
              <a:t>26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matrix reminder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894138" y="6173788"/>
            <a:ext cx="134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Matrix </a:t>
            </a:r>
            <a:r>
              <a:rPr lang="en-US" i="1"/>
              <a:t>M</a:t>
            </a: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154315" y="3506788"/>
            <a:ext cx="19030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hash functions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7087027" y="5058460"/>
            <a:ext cx="2056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Sig(S):</a:t>
            </a:r>
          </a:p>
          <a:p>
            <a:r>
              <a:rPr lang="en-US" sz="1800" dirty="0"/>
              <a:t>signature</a:t>
            </a:r>
            <a:r>
              <a:rPr lang="en-US" dirty="0"/>
              <a:t> for set S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2590800" y="2743200"/>
            <a:ext cx="4343400" cy="152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9" idx="1"/>
          </p:cNvCxnSpPr>
          <p:nvPr/>
        </p:nvCxnSpPr>
        <p:spPr>
          <a:xfrm flipH="1" flipV="1">
            <a:off x="5791201" y="2907291"/>
            <a:ext cx="129582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82960" idx="1"/>
          </p:cNvCxnSpPr>
          <p:nvPr/>
        </p:nvCxnSpPr>
        <p:spPr>
          <a:xfrm flipH="1" flipV="1">
            <a:off x="4762501" y="4800600"/>
            <a:ext cx="2324526" cy="581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7027" y="290729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 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27432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0" idx="1"/>
          </p:cNvCxnSpPr>
          <p:nvPr/>
        </p:nvCxnSpPr>
        <p:spPr>
          <a:xfrm flipH="1">
            <a:off x="4724401" y="2089666"/>
            <a:ext cx="2362626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7027" y="1905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Sig(</a:t>
            </a:r>
            <a:r>
              <a:rPr lang="en-US" dirty="0" err="1"/>
              <a:t>S,i</a:t>
            </a:r>
            <a:r>
              <a:rPr lang="en-US" dirty="0"/>
              <a:t>)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627439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8176DA-A4A1-64CC-90D8-C4455FCBD5A4}"/>
              </a:ext>
            </a:extLst>
          </p:cNvPr>
          <p:cNvGrpSpPr/>
          <p:nvPr/>
        </p:nvGrpSpPr>
        <p:grpSpPr>
          <a:xfrm>
            <a:off x="77370" y="5021864"/>
            <a:ext cx="3550069" cy="1443468"/>
            <a:chOff x="77370" y="5021864"/>
            <a:chExt cx="3550069" cy="1443468"/>
          </a:xfrm>
        </p:grpSpPr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77370" y="6096000"/>
              <a:ext cx="21324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dirty="0"/>
                <a:t>signature</a:t>
              </a:r>
              <a:r>
                <a:rPr lang="en-US" dirty="0"/>
                <a:t> for set S’</a:t>
              </a:r>
              <a:endParaRPr lang="en-US" sz="1800" dirty="0"/>
            </a:p>
          </p:txBody>
        </p:sp>
        <p:cxnSp>
          <p:nvCxnSpPr>
            <p:cNvPr id="19" name="Straight Arrow Connector 18"/>
            <p:cNvCxnSpPr>
              <a:stCxn id="34" idx="3"/>
            </p:cNvCxnSpPr>
            <p:nvPr/>
          </p:nvCxnSpPr>
          <p:spPr>
            <a:xfrm flipV="1">
              <a:off x="2209800" y="5021864"/>
              <a:ext cx="1417639" cy="1258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35215" y="208966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Sig(</a:t>
            </a:r>
            <a:r>
              <a:rPr lang="en-US" dirty="0" err="1"/>
              <a:t>S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’</a:t>
            </a:r>
            <a:r>
              <a:rPr lang="en-US" dirty="0" err="1"/>
              <a:t>,i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/>
          <p:cNvCxnSpPr>
            <a:stCxn id="40" idx="3"/>
          </p:cNvCxnSpPr>
          <p:nvPr/>
        </p:nvCxnSpPr>
        <p:spPr>
          <a:xfrm>
            <a:off x="1619780" y="2274332"/>
            <a:ext cx="2007659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27439" y="27432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45380" y="1415534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Prob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(Sig(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S,i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) == Sig(S’,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)) = 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sim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(S,S’)</a:t>
            </a:r>
          </a:p>
        </p:txBody>
      </p:sp>
    </p:spTree>
    <p:extLst>
      <p:ext uri="{BB962C8B-B14F-4D97-AF65-F5344CB8AC3E}">
        <p14:creationId xmlns:p14="http://schemas.microsoft.com/office/powerpoint/2010/main" val="41171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7" grpId="0" animBg="1"/>
      <p:bldP spid="82960" grpId="0"/>
      <p:bldP spid="2" grpId="0" animBg="1"/>
      <p:bldP spid="9" grpId="0"/>
      <p:bldP spid="12" grpId="0" animBg="1"/>
      <p:bldP spid="30" grpId="0"/>
      <p:bldP spid="33" grpId="0" animBg="1"/>
      <p:bldP spid="40" grpId="0"/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05A8-499F-4D55-A82D-23AFF23BBC81}" type="slidenum">
              <a:rPr lang="en-US"/>
              <a:pPr/>
              <a:t>27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Partition into Bands – (1)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495800"/>
          </a:xfrm>
        </p:spPr>
        <p:txBody>
          <a:bodyPr>
            <a:normAutofit/>
          </a:bodyPr>
          <a:lstStyle/>
          <a:p>
            <a:r>
              <a:rPr lang="en-US" dirty="0"/>
              <a:t>Divide the signature matrix Sig  into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/>
              <a:t> </a:t>
            </a:r>
            <a:r>
              <a:rPr lang="en-US" dirty="0"/>
              <a:t> bands of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/>
              <a:t>  rows.</a:t>
            </a:r>
          </a:p>
          <a:p>
            <a:pPr lvl="1"/>
            <a:r>
              <a:rPr lang="en-US" dirty="0"/>
              <a:t>Each band is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mini-signature</a:t>
            </a:r>
            <a:r>
              <a:rPr lang="en-US" dirty="0"/>
              <a:t> with 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 hash functions.</a:t>
            </a:r>
          </a:p>
        </p:txBody>
      </p:sp>
    </p:spTree>
    <p:extLst>
      <p:ext uri="{BB962C8B-B14F-4D97-AF65-F5344CB8AC3E}">
        <p14:creationId xmlns:p14="http://schemas.microsoft.com/office/powerpoint/2010/main" val="376062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1BBCF-D9D6-48B7-96EE-52CD55EB6F1D}" type="slidenum">
              <a:rPr lang="en-US"/>
              <a:pPr/>
              <a:t>28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into bands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2590800" y="1905000"/>
            <a:ext cx="4343400" cy="4191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2590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590800" y="3581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590800" y="4419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590800" y="5257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3959562" y="6173788"/>
            <a:ext cx="1210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Matrix </a:t>
            </a:r>
            <a:r>
              <a:rPr lang="en-US" i="1" dirty="0"/>
              <a:t>Sig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319963" y="2744788"/>
            <a:ext cx="1384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/>
              <a:t>r </a:t>
            </a:r>
            <a:r>
              <a:rPr lang="en-US"/>
              <a:t> rows</a:t>
            </a:r>
          </a:p>
          <a:p>
            <a:pPr algn="ctr"/>
            <a:r>
              <a:rPr lang="en-US"/>
              <a:t>per band</a:t>
            </a: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7165975" y="2741613"/>
            <a:ext cx="0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2057400" y="1905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582613" y="3506788"/>
            <a:ext cx="134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b</a:t>
            </a:r>
            <a:r>
              <a:rPr lang="en-US" dirty="0"/>
              <a:t>  bands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4495800" y="1905000"/>
            <a:ext cx="228600" cy="4191000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H="1" flipV="1">
            <a:off x="4724400" y="3276600"/>
            <a:ext cx="2590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7451725" y="5060950"/>
            <a:ext cx="1119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   One</a:t>
            </a:r>
          </a:p>
          <a:p>
            <a:r>
              <a:rPr lang="en-US" sz="1800"/>
              <a:t>signature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1723" y="1524000"/>
            <a:ext cx="25891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n = b*r </a:t>
            </a:r>
            <a:r>
              <a:rPr lang="en-US" dirty="0"/>
              <a:t>  hash functions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1723" y="3962400"/>
            <a:ext cx="2005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mini-signatures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3582988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95800" y="4419600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95800" y="1908176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95800" y="2730501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5800" y="5259388"/>
            <a:ext cx="228600" cy="836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8" idx="3"/>
          </p:cNvCxnSpPr>
          <p:nvPr/>
        </p:nvCxnSpPr>
        <p:spPr>
          <a:xfrm flipV="1">
            <a:off x="2057400" y="2326482"/>
            <a:ext cx="2438400" cy="1820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2043835" y="2895600"/>
            <a:ext cx="2436421" cy="1251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57400" y="4147066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4147066"/>
            <a:ext cx="2438400" cy="805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7400" y="4147066"/>
            <a:ext cx="2438400" cy="164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A0E0E15-EA31-E15B-4AB7-9473D91597A6}"/>
              </a:ext>
            </a:extLst>
          </p:cNvPr>
          <p:cNvSpPr/>
          <p:nvPr/>
        </p:nvSpPr>
        <p:spPr>
          <a:xfrm>
            <a:off x="4488028" y="3191411"/>
            <a:ext cx="228600" cy="214313"/>
          </a:xfrm>
          <a:prstGeom prst="rect">
            <a:avLst/>
          </a:prstGeom>
          <a:solidFill>
            <a:srgbClr val="C00000"/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05A8-499F-4D55-A82D-23AFF23BBC81}" type="slidenum">
              <a:rPr lang="en-US"/>
              <a:pPr/>
              <a:t>29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Partition into Bands – (2)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495800"/>
          </a:xfrm>
        </p:spPr>
        <p:txBody>
          <a:bodyPr>
            <a:normAutofit/>
          </a:bodyPr>
          <a:lstStyle/>
          <a:p>
            <a:r>
              <a:rPr lang="en-US" dirty="0"/>
              <a:t>Divide the signature matrix Sig  into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/>
              <a:t> </a:t>
            </a:r>
            <a:r>
              <a:rPr lang="en-US" dirty="0"/>
              <a:t> bands of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/>
              <a:t>  rows.</a:t>
            </a:r>
          </a:p>
          <a:p>
            <a:pPr lvl="1"/>
            <a:r>
              <a:rPr lang="en-US" dirty="0"/>
              <a:t>Each band is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mini-signature</a:t>
            </a:r>
            <a:r>
              <a:rPr lang="en-US" dirty="0"/>
              <a:t> with r hash functions.</a:t>
            </a:r>
          </a:p>
          <a:p>
            <a:r>
              <a:rPr lang="en-US" dirty="0"/>
              <a:t>For each band, hash the mini-signature to a hash table with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/>
              <a:t>  buckets.</a:t>
            </a:r>
          </a:p>
          <a:p>
            <a:pPr lvl="1"/>
            <a:r>
              <a:rPr lang="en-US" dirty="0"/>
              <a:t>Make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/>
              <a:t>  as large as possible so that mini-signatures that hash to the same bucket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almost certainly identical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93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b="1" dirty="0">
                <a:solidFill>
                  <a:srgbClr val="D60093"/>
                </a:solidFill>
              </a:rPr>
              <a:t>Goal:</a:t>
            </a:r>
            <a:r>
              <a:rPr lang="en-US" sz="3200" b="1" dirty="0">
                <a:solidFill>
                  <a:srgbClr val="0000FF"/>
                </a:solidFill>
              </a:rPr>
              <a:t> Find near-neighbors in high-dim. space</a:t>
            </a:r>
          </a:p>
          <a:p>
            <a:pPr lvl="1"/>
            <a:r>
              <a:rPr lang="en-US" dirty="0"/>
              <a:t>We formally define “near neighbors” as points that are a “small distance” apart</a:t>
            </a:r>
          </a:p>
          <a:p>
            <a:r>
              <a:rPr lang="en-US" dirty="0"/>
              <a:t>For each application, we first need to define what “</a:t>
            </a:r>
            <a:r>
              <a:rPr lang="en-US" b="1" dirty="0"/>
              <a:t>distance</a:t>
            </a:r>
            <a:r>
              <a:rPr lang="en-US" dirty="0"/>
              <a:t>” means</a:t>
            </a:r>
          </a:p>
          <a:p>
            <a:r>
              <a:rPr lang="en-US" b="1" dirty="0">
                <a:solidFill>
                  <a:srgbClr val="D60093"/>
                </a:solidFill>
              </a:rPr>
              <a:t>Today: </a:t>
            </a:r>
            <a:r>
              <a:rPr lang="en-US" b="1" dirty="0" err="1">
                <a:solidFill>
                  <a:srgbClr val="0000FF"/>
                </a:solidFill>
              </a:rPr>
              <a:t>Jaccard</a:t>
            </a:r>
            <a:r>
              <a:rPr lang="en-US" b="1" dirty="0">
                <a:solidFill>
                  <a:srgbClr val="0000FF"/>
                </a:solidFill>
              </a:rPr>
              <a:t> distance/similarity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FF0066"/>
                </a:solidFill>
              </a:rPr>
              <a:t>Jaccard</a:t>
            </a:r>
            <a:r>
              <a:rPr lang="en-US" b="1" dirty="0">
                <a:solidFill>
                  <a:srgbClr val="FF0066"/>
                </a:solidFill>
              </a:rPr>
              <a:t> similarity</a:t>
            </a:r>
            <a:r>
              <a:rPr lang="en-US" i="1" dirty="0">
                <a:solidFill>
                  <a:srgbClr val="FF0066"/>
                </a:solidFill>
              </a:rPr>
              <a:t> </a:t>
            </a:r>
            <a:r>
              <a:rPr lang="en-US" dirty="0"/>
              <a:t>of two </a:t>
            </a:r>
            <a:r>
              <a:rPr lang="en-US" b="1" dirty="0">
                <a:solidFill>
                  <a:srgbClr val="FF0066"/>
                </a:solidFill>
              </a:rPr>
              <a:t>sets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is the size of their intersection divided by the size of their union:</a:t>
            </a:r>
            <a:br>
              <a:rPr lang="en-US" dirty="0"/>
            </a:br>
            <a:r>
              <a:rPr lang="en-US" b="1" i="1" dirty="0" err="1"/>
              <a:t>sim</a:t>
            </a:r>
            <a:r>
              <a:rPr lang="en-US" b="1" dirty="0"/>
              <a:t>(C</a:t>
            </a:r>
            <a:r>
              <a:rPr lang="en-US" b="1" baseline="-25000" dirty="0"/>
              <a:t>1</a:t>
            </a:r>
            <a:r>
              <a:rPr lang="en-US" b="1" dirty="0"/>
              <a:t>, C</a:t>
            </a:r>
            <a:r>
              <a:rPr lang="en-US" b="1" baseline="-25000" dirty="0"/>
              <a:t>2</a:t>
            </a:r>
            <a:r>
              <a:rPr lang="en-US" b="1" dirty="0"/>
              <a:t>) = |C</a:t>
            </a:r>
            <a:r>
              <a:rPr lang="en-US" b="1" baseline="-25000" dirty="0"/>
              <a:t>1</a:t>
            </a:r>
            <a:r>
              <a:rPr lang="en-US" b="1" dirty="0">
                <a:sym typeface="Symbol" pitchFamily="18" charset="2"/>
              </a:rPr>
              <a:t>C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|/|C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C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|</a:t>
            </a:r>
          </a:p>
          <a:p>
            <a:pPr lvl="1"/>
            <a:r>
              <a:rPr lang="en-US" b="1" dirty="0" err="1">
                <a:solidFill>
                  <a:srgbClr val="FF0066"/>
                </a:solidFill>
              </a:rPr>
              <a:t>Jaccard</a:t>
            </a:r>
            <a:r>
              <a:rPr lang="en-US" b="1" dirty="0">
                <a:solidFill>
                  <a:srgbClr val="FF0066"/>
                </a:solidFill>
              </a:rPr>
              <a:t> distance:</a:t>
            </a:r>
            <a:r>
              <a:rPr lang="en-US" b="1" i="1" dirty="0"/>
              <a:t> d</a:t>
            </a:r>
            <a:r>
              <a:rPr lang="en-US" b="1" dirty="0"/>
              <a:t>(C</a:t>
            </a:r>
            <a:r>
              <a:rPr lang="en-US" b="1" baseline="-25000" dirty="0"/>
              <a:t>1</a:t>
            </a:r>
            <a:r>
              <a:rPr lang="en-US" b="1" dirty="0"/>
              <a:t>, C</a:t>
            </a:r>
            <a:r>
              <a:rPr lang="en-US" b="1" baseline="-25000" dirty="0"/>
              <a:t>2</a:t>
            </a:r>
            <a:r>
              <a:rPr lang="en-US" b="1" dirty="0"/>
              <a:t>) = 1 - |C</a:t>
            </a:r>
            <a:r>
              <a:rPr lang="en-US" b="1" baseline="-25000" dirty="0"/>
              <a:t>1</a:t>
            </a:r>
            <a:r>
              <a:rPr lang="en-US" b="1" dirty="0">
                <a:sym typeface="Symbol" pitchFamily="18" charset="2"/>
              </a:rPr>
              <a:t>C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|/|C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C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|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958798" y="5505271"/>
            <a:ext cx="24994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 in intersection</a:t>
            </a:r>
          </a:p>
          <a:p>
            <a:pPr eaLnBrk="0" hangingPunct="0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8 in union</a:t>
            </a:r>
          </a:p>
          <a:p>
            <a:pPr eaLnBrk="0" hangingPunct="0"/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Jaccard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similarity= 3/8</a:t>
            </a:r>
          </a:p>
          <a:p>
            <a:pPr eaLnBrk="0" hangingPunct="0"/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Jaccard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distance = 5/8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05200" y="5638800"/>
            <a:ext cx="2286000" cy="990600"/>
            <a:chOff x="3124200" y="1371600"/>
            <a:chExt cx="2667000" cy="1600200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38100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1242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3505200" y="183935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3479800" y="23563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4173220" y="1987062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635500" y="22801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4546600" y="1670537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5257800" y="247943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257800" y="1676399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995451" y="6411847"/>
            <a:ext cx="91440" cy="9144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0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BB024-0B59-41AC-AFB7-E97527C085D8}" type="slidenum">
              <a:rPr lang="en-US"/>
              <a:pPr/>
              <a:t>30</a:t>
            </a:fld>
            <a:endParaRPr 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447800" y="2895600"/>
            <a:ext cx="2819400" cy="33528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362200" y="2209800"/>
            <a:ext cx="1052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Matrix M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724400" y="4267200"/>
            <a:ext cx="88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r </a:t>
            </a:r>
            <a:r>
              <a:rPr lang="en-US" sz="1800"/>
              <a:t> rows</a:t>
            </a: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1066800" y="3505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1066800" y="4114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1066800" y="4800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1066800" y="5486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 flipV="1">
            <a:off x="51054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51054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V="1">
            <a:off x="6553200" y="2819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6553200" y="4800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088063" y="4191000"/>
            <a:ext cx="1057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b </a:t>
            </a:r>
            <a:r>
              <a:rPr lang="en-US" sz="1800"/>
              <a:t> bands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2286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905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524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3048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3414713" y="3505200"/>
            <a:ext cx="319087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2667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3810000" y="3505200"/>
            <a:ext cx="304800" cy="609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1371600" y="762000"/>
            <a:ext cx="2514600" cy="76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Hash Table</a:t>
            </a:r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1981200" y="76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2590800" y="76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3200400" y="762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 flipV="1">
            <a:off x="1676400" y="1295400"/>
            <a:ext cx="4572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 flipV="1">
            <a:off x="2057400" y="1219200"/>
            <a:ext cx="1447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 flipH="1" flipV="1">
            <a:off x="1524000" y="1066800"/>
            <a:ext cx="914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 flipV="1">
            <a:off x="2819400" y="1295400"/>
            <a:ext cx="1524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1" name="Line 29"/>
          <p:cNvSpPr>
            <a:spLocks noChangeShapeType="1"/>
          </p:cNvSpPr>
          <p:nvPr/>
        </p:nvSpPr>
        <p:spPr bwMode="auto">
          <a:xfrm flipH="1" flipV="1">
            <a:off x="2362200" y="1371600"/>
            <a:ext cx="83820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2" name="Line 30"/>
          <p:cNvSpPr>
            <a:spLocks noChangeShapeType="1"/>
          </p:cNvSpPr>
          <p:nvPr/>
        </p:nvSpPr>
        <p:spPr bwMode="auto">
          <a:xfrm flipV="1">
            <a:off x="3581400" y="1066800"/>
            <a:ext cx="1524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 flipH="1" flipV="1">
            <a:off x="2971800" y="914400"/>
            <a:ext cx="99060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026" name="Group 34"/>
          <p:cNvGrpSpPr>
            <a:grpSpLocks/>
          </p:cNvGrpSpPr>
          <p:nvPr/>
        </p:nvGrpSpPr>
        <p:grpSpPr bwMode="auto">
          <a:xfrm>
            <a:off x="3581400" y="869950"/>
            <a:ext cx="4897442" cy="646113"/>
            <a:chOff x="2256" y="260"/>
            <a:chExt cx="3085" cy="407"/>
          </a:xfrm>
        </p:grpSpPr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3254" y="260"/>
              <a:ext cx="208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Columns 2 and 6</a:t>
              </a:r>
            </a:p>
            <a:p>
              <a:r>
                <a:rPr lang="en-US" sz="1800" dirty="0"/>
                <a:t>are (almost certainly) </a:t>
              </a:r>
              <a:r>
                <a:rPr lang="en-US" sz="1800" dirty="0">
                  <a:solidFill>
                    <a:schemeClr val="accent6">
                      <a:lumMod val="75000"/>
                    </a:schemeClr>
                  </a:solidFill>
                </a:rPr>
                <a:t>identical</a:t>
              </a:r>
              <a:r>
                <a:rPr lang="en-US" sz="1800" dirty="0"/>
                <a:t>.</a:t>
              </a:r>
            </a:p>
          </p:txBody>
        </p:sp>
        <p:sp>
          <p:nvSpPr>
            <p:cNvPr id="85025" name="Line 33"/>
            <p:cNvSpPr>
              <a:spLocks noChangeShapeType="1"/>
            </p:cNvSpPr>
            <p:nvPr/>
          </p:nvSpPr>
          <p:spPr bwMode="auto">
            <a:xfrm flipH="1">
              <a:off x="2256" y="480"/>
              <a:ext cx="9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29" name="Group 37"/>
          <p:cNvGrpSpPr>
            <a:grpSpLocks/>
          </p:cNvGrpSpPr>
          <p:nvPr/>
        </p:nvGrpSpPr>
        <p:grpSpPr bwMode="auto">
          <a:xfrm>
            <a:off x="3581400" y="1784350"/>
            <a:ext cx="3559175" cy="641350"/>
            <a:chOff x="2256" y="836"/>
            <a:chExt cx="2242" cy="404"/>
          </a:xfrm>
        </p:grpSpPr>
        <p:sp>
          <p:nvSpPr>
            <p:cNvPr id="85027" name="Text Box 35"/>
            <p:cNvSpPr txBox="1">
              <a:spLocks noChangeArrowheads="1"/>
            </p:cNvSpPr>
            <p:nvPr/>
          </p:nvSpPr>
          <p:spPr bwMode="auto">
            <a:xfrm>
              <a:off x="3062" y="836"/>
              <a:ext cx="14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Columns 6 and 7 are</a:t>
              </a:r>
            </a:p>
            <a:p>
              <a:r>
                <a:rPr lang="en-US" sz="1800"/>
                <a:t>surely different.</a:t>
              </a:r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 flipH="1">
              <a:off x="2256" y="1056"/>
              <a:ext cx="81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8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05A8-499F-4D55-A82D-23AFF23BBC81}" type="slidenum">
              <a:rPr lang="en-US"/>
              <a:pPr/>
              <a:t>31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Partition into Bands – (3)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Divide the signature matrix Sig  into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i="1" dirty="0"/>
              <a:t> </a:t>
            </a:r>
            <a:r>
              <a:rPr lang="en-US" dirty="0"/>
              <a:t> bands of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/>
              <a:t>  rows.</a:t>
            </a:r>
          </a:p>
          <a:p>
            <a:pPr lvl="1"/>
            <a:r>
              <a:rPr lang="en-US" dirty="0"/>
              <a:t>Each band is a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mini-signature</a:t>
            </a:r>
            <a:r>
              <a:rPr lang="en-US" dirty="0"/>
              <a:t> with r hash functions.</a:t>
            </a:r>
          </a:p>
          <a:p>
            <a:r>
              <a:rPr lang="en-US" dirty="0"/>
              <a:t>For each band, hash the mini-signature to a hash table with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/>
              <a:t>  buckets.</a:t>
            </a:r>
          </a:p>
          <a:p>
            <a:pPr lvl="1"/>
            <a:r>
              <a:rPr lang="en-US" dirty="0"/>
              <a:t>Make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r>
              <a:rPr lang="en-US" dirty="0"/>
              <a:t>  as large as possible so that mini-signatures that hash to the same bucket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almost certainly identical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Candidate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column pairs are those that hash to the same bucket for </a:t>
            </a:r>
            <a:r>
              <a:rPr lang="en-US" dirty="0">
                <a:solidFill>
                  <a:srgbClr val="0070C0"/>
                </a:solidFill>
              </a:rPr>
              <a:t>at least </a:t>
            </a:r>
            <a:r>
              <a:rPr lang="en-US" dirty="0"/>
              <a:t>1 band.</a:t>
            </a:r>
          </a:p>
          <a:p>
            <a:r>
              <a:rPr lang="en-US" dirty="0"/>
              <a:t>Tune</a:t>
            </a:r>
            <a:r>
              <a:rPr lang="en-US" i="1" dirty="0"/>
              <a:t> </a:t>
            </a:r>
            <a:r>
              <a:rPr lang="en-US" i="1" dirty="0">
                <a:solidFill>
                  <a:srgbClr val="0070C0"/>
                </a:solidFill>
              </a:rPr>
              <a:t>b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/>
              <a:t>  to catch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most similar pairs</a:t>
            </a:r>
            <a:r>
              <a:rPr lang="en-US" dirty="0"/>
              <a:t>, but </a:t>
            </a:r>
            <a:r>
              <a:rPr lang="en-US" dirty="0">
                <a:solidFill>
                  <a:srgbClr val="0070C0"/>
                </a:solidFill>
              </a:rPr>
              <a:t>few non-similar pairs.</a:t>
            </a:r>
          </a:p>
        </p:txBody>
      </p:sp>
    </p:spTree>
    <p:extLst>
      <p:ext uri="{BB962C8B-B14F-4D97-AF65-F5344CB8AC3E}">
        <p14:creationId xmlns:p14="http://schemas.microsoft.com/office/powerpoint/2010/main" val="600169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2ED3-0C51-41F7-9F85-8A4E45F9E4AD}" type="slidenum">
              <a:rPr lang="en-US"/>
              <a:pPr/>
              <a:t>32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Analysis of LSH – What We Want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179638" y="6096000"/>
            <a:ext cx="303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       Similarity </a:t>
            </a:r>
            <a:r>
              <a:rPr lang="en-US" sz="1800" i="1"/>
              <a:t>s</a:t>
            </a:r>
            <a:r>
              <a:rPr lang="en-US" sz="1800"/>
              <a:t>  of two sets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238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Probability</a:t>
            </a:r>
          </a:p>
          <a:p>
            <a:pPr algn="ctr"/>
            <a:r>
              <a:rPr lang="en-US" sz="1800"/>
              <a:t>of sharing</a:t>
            </a:r>
          </a:p>
          <a:p>
            <a:pPr algn="ctr"/>
            <a:r>
              <a:rPr lang="en-US" sz="1800"/>
              <a:t>a bucket</a:t>
            </a: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5334000" y="624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2362200" y="54102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4343400" y="54864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t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 flipV="1">
            <a:off x="4495800" y="1828800"/>
            <a:ext cx="0" cy="358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>
            <a:off x="4495800" y="18288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6748" name="Group 12"/>
          <p:cNvGrpSpPr>
            <a:grpSpLocks/>
          </p:cNvGrpSpPr>
          <p:nvPr/>
        </p:nvGrpSpPr>
        <p:grpSpPr bwMode="auto">
          <a:xfrm>
            <a:off x="2667000" y="3581400"/>
            <a:ext cx="1236663" cy="1828800"/>
            <a:chOff x="1680" y="2256"/>
            <a:chExt cx="779" cy="1152"/>
          </a:xfrm>
        </p:grpSpPr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1680" y="2256"/>
              <a:ext cx="77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No chance</a:t>
              </a:r>
            </a:p>
            <a:p>
              <a:pPr algn="ctr"/>
              <a:r>
                <a:rPr lang="en-US" sz="1800"/>
                <a:t>if </a:t>
              </a:r>
              <a:r>
                <a:rPr lang="en-US" sz="1800" i="1"/>
                <a:t>s</a:t>
              </a:r>
              <a:r>
                <a:rPr lang="en-US" sz="1800"/>
                <a:t> &lt; </a:t>
              </a:r>
              <a:r>
                <a:rPr lang="en-US" sz="1800" i="1"/>
                <a:t>t</a:t>
              </a:r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>
              <a:off x="2112" y="2736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51" name="Group 15"/>
          <p:cNvGrpSpPr>
            <a:grpSpLocks/>
          </p:cNvGrpSpPr>
          <p:nvPr/>
        </p:nvGrpSpPr>
        <p:grpSpPr bwMode="auto">
          <a:xfrm>
            <a:off x="4953000" y="1828800"/>
            <a:ext cx="1303338" cy="1327150"/>
            <a:chOff x="3120" y="1152"/>
            <a:chExt cx="821" cy="836"/>
          </a:xfrm>
        </p:grpSpPr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3120" y="1584"/>
              <a:ext cx="82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Probability</a:t>
              </a:r>
            </a:p>
            <a:p>
              <a:pPr algn="ctr"/>
              <a:r>
                <a:rPr lang="en-US" sz="1800"/>
                <a:t>= 1 if </a:t>
              </a:r>
              <a:r>
                <a:rPr lang="en-US" sz="1800" i="1"/>
                <a:t>s</a:t>
              </a:r>
              <a:r>
                <a:rPr lang="en-US" sz="1800"/>
                <a:t> &gt; </a:t>
              </a:r>
              <a:r>
                <a:rPr lang="en-US" sz="1800" i="1"/>
                <a:t>t</a:t>
              </a:r>
            </a:p>
          </p:txBody>
        </p:sp>
        <p:sp>
          <p:nvSpPr>
            <p:cNvPr id="116753" name="Line 17"/>
            <p:cNvSpPr>
              <a:spLocks noChangeShapeType="1"/>
            </p:cNvSpPr>
            <p:nvPr/>
          </p:nvSpPr>
          <p:spPr bwMode="auto">
            <a:xfrm flipV="1">
              <a:off x="3408" y="1152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3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4F76-95AF-441D-AEAB-B86A9C6C2C3E}" type="slidenum">
              <a:rPr lang="en-US"/>
              <a:pPr/>
              <a:t>33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Band </a:t>
            </a:r>
            <a:r>
              <a:rPr lang="en-US" dirty="0"/>
              <a:t>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Row </a:t>
            </a:r>
            <a:r>
              <a:rPr lang="en-US" dirty="0"/>
              <a:t>Gives You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684463" y="6096000"/>
            <a:ext cx="2532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Similarity </a:t>
            </a:r>
            <a:r>
              <a:rPr lang="en-US" sz="1800" i="1"/>
              <a:t>s</a:t>
            </a:r>
            <a:r>
              <a:rPr lang="en-US" sz="1800"/>
              <a:t>  of two sets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238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Probability</a:t>
            </a:r>
          </a:p>
          <a:p>
            <a:pPr algn="ctr"/>
            <a:r>
              <a:rPr lang="en-US" sz="1800"/>
              <a:t>of sharing</a:t>
            </a:r>
          </a:p>
          <a:p>
            <a:pPr algn="ctr"/>
            <a:r>
              <a:rPr lang="en-US" sz="1800"/>
              <a:t>a bucket</a:t>
            </a: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5334000" y="624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V="1">
            <a:off x="2362200" y="1828800"/>
            <a:ext cx="4267200" cy="3581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4343400" y="54864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t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4572000" y="3505200"/>
            <a:ext cx="19986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Remember:</a:t>
            </a:r>
          </a:p>
          <a:p>
            <a:r>
              <a:rPr lang="en-US" sz="1800"/>
              <a:t>probability of</a:t>
            </a:r>
          </a:p>
          <a:p>
            <a:r>
              <a:rPr lang="en-US" sz="1800"/>
              <a:t>equal hash-values</a:t>
            </a:r>
          </a:p>
          <a:p>
            <a:r>
              <a:rPr lang="en-US" sz="1800"/>
              <a:t>= similarity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00" y="2558534"/>
            <a:ext cx="24032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Single hash signature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8855" y="5486400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Prob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(Sig(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S,i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) == Sig(S’,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i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)) = </a:t>
            </a:r>
            <a:r>
              <a:rPr lang="en-US" dirty="0" err="1">
                <a:latin typeface="Calibri" pitchFamily="34" charset="0"/>
                <a:ea typeface="Cambria Math" pitchFamily="18" charset="0"/>
                <a:cs typeface="Calibri" pitchFamily="34" charset="0"/>
              </a:rPr>
              <a:t>sim</a:t>
            </a:r>
            <a:r>
              <a:rPr lang="en-US" dirty="0">
                <a:latin typeface="Calibri" pitchFamily="34" charset="0"/>
                <a:ea typeface="Cambria Math" pitchFamily="18" charset="0"/>
                <a:cs typeface="Calibri" pitchFamily="34" charset="0"/>
              </a:rPr>
              <a:t>(S,S’)</a:t>
            </a:r>
          </a:p>
        </p:txBody>
      </p:sp>
      <p:cxnSp>
        <p:nvCxnSpPr>
          <p:cNvPr id="4" name="Straight Connector 3"/>
          <p:cNvCxnSpPr>
            <a:stCxn id="117763" idx="2"/>
            <a:endCxn id="117763" idx="0"/>
          </p:cNvCxnSpPr>
          <p:nvPr/>
        </p:nvCxnSpPr>
        <p:spPr>
          <a:xfrm flipV="1">
            <a:off x="4495800" y="1828800"/>
            <a:ext cx="0" cy="35814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324E-9A6F-46F4-9034-D5EA5FA0AA28}" type="slidenum">
              <a:rPr lang="en-US"/>
              <a:pPr/>
              <a:t>34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Bands </a:t>
            </a:r>
            <a:r>
              <a:rPr lang="en-US" dirty="0"/>
              <a:t>of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Rows </a:t>
            </a:r>
            <a:r>
              <a:rPr lang="en-US" dirty="0"/>
              <a:t>Gives You (3.4.2)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2362200" y="1828800"/>
            <a:ext cx="4267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684463" y="6096000"/>
            <a:ext cx="2532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Similarity </a:t>
            </a:r>
            <a:r>
              <a:rPr lang="en-US" sz="1800" i="1"/>
              <a:t>s</a:t>
            </a:r>
            <a:r>
              <a:rPr lang="en-US" sz="1800"/>
              <a:t>  of two sets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238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Probability</a:t>
            </a:r>
          </a:p>
          <a:p>
            <a:pPr algn="ctr"/>
            <a:r>
              <a:rPr lang="en-US" sz="1800"/>
              <a:t>of sharing</a:t>
            </a:r>
          </a:p>
          <a:p>
            <a:pPr algn="ctr"/>
            <a:r>
              <a:rPr lang="en-US" sz="1800"/>
              <a:t>a bucket</a:t>
            </a: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5334000" y="6248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V="1">
            <a:off x="17526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343400" y="54864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i="1" dirty="0"/>
              <a:t>t</a:t>
            </a: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 flipV="1">
            <a:off x="2362200" y="5334000"/>
            <a:ext cx="2057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4" name="Freeform 10"/>
          <p:cNvSpPr>
            <a:spLocks/>
          </p:cNvSpPr>
          <p:nvPr/>
        </p:nvSpPr>
        <p:spPr bwMode="auto">
          <a:xfrm>
            <a:off x="4419600" y="5105400"/>
            <a:ext cx="88900" cy="228600"/>
          </a:xfrm>
          <a:custGeom>
            <a:avLst/>
            <a:gdLst>
              <a:gd name="T0" fmla="*/ 0 w 56"/>
              <a:gd name="T1" fmla="*/ 144 h 144"/>
              <a:gd name="T2" fmla="*/ 48 w 56"/>
              <a:gd name="T3" fmla="*/ 96 h 144"/>
              <a:gd name="T4" fmla="*/ 48 w 5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44">
                <a:moveTo>
                  <a:pt x="0" y="144"/>
                </a:moveTo>
                <a:cubicBezTo>
                  <a:pt x="20" y="132"/>
                  <a:pt x="40" y="120"/>
                  <a:pt x="48" y="96"/>
                </a:cubicBezTo>
                <a:cubicBezTo>
                  <a:pt x="56" y="72"/>
                  <a:pt x="52" y="36"/>
                  <a:pt x="48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 flipV="1">
            <a:off x="4495800" y="2057400"/>
            <a:ext cx="76200" cy="304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6" name="Freeform 12"/>
          <p:cNvSpPr>
            <a:spLocks/>
          </p:cNvSpPr>
          <p:nvPr/>
        </p:nvSpPr>
        <p:spPr bwMode="auto">
          <a:xfrm>
            <a:off x="4572000" y="1879600"/>
            <a:ext cx="152400" cy="177800"/>
          </a:xfrm>
          <a:custGeom>
            <a:avLst/>
            <a:gdLst>
              <a:gd name="T0" fmla="*/ 0 w 96"/>
              <a:gd name="T1" fmla="*/ 112 h 112"/>
              <a:gd name="T2" fmla="*/ 48 w 96"/>
              <a:gd name="T3" fmla="*/ 16 h 112"/>
              <a:gd name="T4" fmla="*/ 96 w 96"/>
              <a:gd name="T5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12">
                <a:moveTo>
                  <a:pt x="0" y="112"/>
                </a:moveTo>
                <a:cubicBezTo>
                  <a:pt x="16" y="72"/>
                  <a:pt x="32" y="32"/>
                  <a:pt x="48" y="16"/>
                </a:cubicBezTo>
                <a:cubicBezTo>
                  <a:pt x="64" y="0"/>
                  <a:pt x="80" y="8"/>
                  <a:pt x="96" y="1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 flipV="1">
            <a:off x="4724400" y="1828800"/>
            <a:ext cx="19050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8798" name="Group 14"/>
          <p:cNvGrpSpPr>
            <a:grpSpLocks/>
          </p:cNvGrpSpPr>
          <p:nvPr/>
        </p:nvGrpSpPr>
        <p:grpSpPr bwMode="auto">
          <a:xfrm>
            <a:off x="7696200" y="3352800"/>
            <a:ext cx="1146175" cy="2438400"/>
            <a:chOff x="4838" y="2133"/>
            <a:chExt cx="722" cy="1536"/>
          </a:xfrm>
        </p:grpSpPr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4838" y="2133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/>
                <a:t>s</a:t>
              </a:r>
              <a:r>
                <a:rPr lang="en-US" dirty="0"/>
                <a:t> </a:t>
              </a:r>
              <a:r>
                <a:rPr lang="en-US" i="1" baseline="30000" dirty="0"/>
                <a:t>r 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4838" y="3092"/>
              <a:ext cx="72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All rows</a:t>
              </a:r>
            </a:p>
            <a:p>
              <a:r>
                <a:rPr lang="en-US" sz="1800"/>
                <a:t>of a band</a:t>
              </a:r>
            </a:p>
            <a:p>
              <a:r>
                <a:rPr lang="en-US" sz="1800"/>
                <a:t>are equal</a:t>
              </a:r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 flipH="1" flipV="1">
              <a:off x="4992" y="244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802" name="Group 18"/>
          <p:cNvGrpSpPr>
            <a:grpSpLocks/>
          </p:cNvGrpSpPr>
          <p:nvPr/>
        </p:nvGrpSpPr>
        <p:grpSpPr bwMode="auto">
          <a:xfrm>
            <a:off x="6613525" y="3386138"/>
            <a:ext cx="1243013" cy="2438400"/>
            <a:chOff x="4166" y="2133"/>
            <a:chExt cx="783" cy="1536"/>
          </a:xfrm>
        </p:grpSpPr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4598" y="2133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1 -</a:t>
              </a:r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4166" y="3092"/>
              <a:ext cx="75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Some row</a:t>
              </a:r>
            </a:p>
            <a:p>
              <a:r>
                <a:rPr lang="en-US" sz="1800" dirty="0"/>
                <a:t>of a band</a:t>
              </a:r>
            </a:p>
            <a:p>
              <a:r>
                <a:rPr lang="en-US" sz="1800" dirty="0"/>
                <a:t>unequal</a:t>
              </a:r>
            </a:p>
          </p:txBody>
        </p:sp>
        <p:sp>
          <p:nvSpPr>
            <p:cNvPr id="118805" name="Line 21"/>
            <p:cNvSpPr>
              <a:spLocks noChangeShapeType="1"/>
            </p:cNvSpPr>
            <p:nvPr/>
          </p:nvSpPr>
          <p:spPr bwMode="auto">
            <a:xfrm flipV="1">
              <a:off x="4512" y="2496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806" name="Group 22"/>
          <p:cNvGrpSpPr>
            <a:grpSpLocks/>
          </p:cNvGrpSpPr>
          <p:nvPr/>
        </p:nvGrpSpPr>
        <p:grpSpPr bwMode="auto">
          <a:xfrm>
            <a:off x="7223125" y="1752600"/>
            <a:ext cx="1812925" cy="2090738"/>
            <a:chOff x="4550" y="1104"/>
            <a:chExt cx="1142" cy="1317"/>
          </a:xfrm>
        </p:grpSpPr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4550" y="2133"/>
              <a:ext cx="1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5078" y="2133"/>
              <a:ext cx="3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)</a:t>
              </a:r>
              <a:r>
                <a:rPr lang="en-US" i="1" baseline="30000" dirty="0"/>
                <a:t>b </a:t>
              </a:r>
            </a:p>
          </p:txBody>
        </p:sp>
        <p:sp>
          <p:nvSpPr>
            <p:cNvPr id="118809" name="Text Box 25"/>
            <p:cNvSpPr txBox="1">
              <a:spLocks noChangeArrowheads="1"/>
            </p:cNvSpPr>
            <p:nvPr/>
          </p:nvSpPr>
          <p:spPr bwMode="auto">
            <a:xfrm>
              <a:off x="4977" y="1104"/>
              <a:ext cx="71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800" dirty="0"/>
            </a:p>
            <a:p>
              <a:r>
                <a:rPr lang="en-US" sz="1800" dirty="0"/>
                <a:t>No bands</a:t>
              </a:r>
            </a:p>
            <a:p>
              <a:r>
                <a:rPr lang="en-US" sz="1800" dirty="0"/>
                <a:t>identical</a:t>
              </a:r>
            </a:p>
          </p:txBody>
        </p:sp>
        <p:sp>
          <p:nvSpPr>
            <p:cNvPr id="118810" name="Line 26"/>
            <p:cNvSpPr>
              <a:spLocks noChangeShapeType="1"/>
            </p:cNvSpPr>
            <p:nvPr/>
          </p:nvSpPr>
          <p:spPr bwMode="auto">
            <a:xfrm flipH="1">
              <a:off x="4848" y="168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811" name="Group 27"/>
          <p:cNvGrpSpPr>
            <a:grpSpLocks/>
          </p:cNvGrpSpPr>
          <p:nvPr/>
        </p:nvGrpSpPr>
        <p:grpSpPr bwMode="auto">
          <a:xfrm>
            <a:off x="6705600" y="1828800"/>
            <a:ext cx="1128713" cy="2025650"/>
            <a:chOff x="4214" y="1124"/>
            <a:chExt cx="711" cy="1276"/>
          </a:xfrm>
        </p:grpSpPr>
        <p:sp>
          <p:nvSpPr>
            <p:cNvPr id="118812" name="Text Box 28"/>
            <p:cNvSpPr txBox="1">
              <a:spLocks noChangeArrowheads="1"/>
            </p:cNvSpPr>
            <p:nvPr/>
          </p:nvSpPr>
          <p:spPr bwMode="auto">
            <a:xfrm>
              <a:off x="4272" y="2112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1 -</a:t>
              </a:r>
            </a:p>
          </p:txBody>
        </p:sp>
        <p:sp>
          <p:nvSpPr>
            <p:cNvPr id="118813" name="Text Box 29"/>
            <p:cNvSpPr txBox="1">
              <a:spLocks noChangeArrowheads="1"/>
            </p:cNvSpPr>
            <p:nvPr/>
          </p:nvSpPr>
          <p:spPr bwMode="auto">
            <a:xfrm>
              <a:off x="4214" y="1124"/>
              <a:ext cx="71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At least</a:t>
              </a:r>
            </a:p>
            <a:p>
              <a:r>
                <a:rPr lang="en-US" sz="1800"/>
                <a:t>one band</a:t>
              </a:r>
            </a:p>
            <a:p>
              <a:r>
                <a:rPr lang="en-US" sz="1800"/>
                <a:t>identical</a:t>
              </a:r>
            </a:p>
          </p:txBody>
        </p:sp>
        <p:sp>
          <p:nvSpPr>
            <p:cNvPr id="118814" name="Line 30"/>
            <p:cNvSpPr>
              <a:spLocks noChangeShapeType="1"/>
            </p:cNvSpPr>
            <p:nvPr/>
          </p:nvSpPr>
          <p:spPr bwMode="auto">
            <a:xfrm>
              <a:off x="4560" y="1728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815" name="Group 31"/>
          <p:cNvGrpSpPr>
            <a:grpSpLocks/>
          </p:cNvGrpSpPr>
          <p:nvPr/>
        </p:nvGrpSpPr>
        <p:grpSpPr bwMode="auto">
          <a:xfrm>
            <a:off x="4495800" y="3429000"/>
            <a:ext cx="2014538" cy="762000"/>
            <a:chOff x="2832" y="2160"/>
            <a:chExt cx="1269" cy="480"/>
          </a:xfrm>
        </p:grpSpPr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3024" y="2160"/>
              <a:ext cx="10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 ~ (1/b)</a:t>
              </a:r>
              <a:r>
                <a:rPr lang="en-US" baseline="30000"/>
                <a:t>1/r </a:t>
              </a:r>
            </a:p>
          </p:txBody>
        </p:sp>
        <p:sp>
          <p:nvSpPr>
            <p:cNvPr id="118817" name="Line 33"/>
            <p:cNvSpPr>
              <a:spLocks noChangeShapeType="1"/>
            </p:cNvSpPr>
            <p:nvPr/>
          </p:nvSpPr>
          <p:spPr bwMode="auto">
            <a:xfrm flipH="1">
              <a:off x="2832" y="249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 flipH="1">
            <a:off x="4511675" y="1828800"/>
            <a:ext cx="22225" cy="3657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0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2" grpId="0"/>
      <p:bldP spid="118793" grpId="0" animBg="1"/>
      <p:bldP spid="118794" grpId="0" animBg="1"/>
      <p:bldP spid="118795" grpId="0" animBg="1"/>
      <p:bldP spid="118796" grpId="0" animBg="1"/>
      <p:bldP spid="11879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E43B7-2267-4D96-98B8-65A465CD7FD0}" type="slidenum">
              <a:rPr lang="en-US"/>
              <a:pPr/>
              <a:t>35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</a:t>
            </a:r>
            <a:r>
              <a:rPr lang="en-US" i="1"/>
              <a:t>b</a:t>
            </a:r>
            <a:r>
              <a:rPr lang="en-US"/>
              <a:t>  = 20; </a:t>
            </a:r>
            <a:r>
              <a:rPr lang="en-US" i="1"/>
              <a:t>r</a:t>
            </a:r>
            <a:r>
              <a:rPr lang="en-US"/>
              <a:t>  = 5</a:t>
            </a:r>
          </a:p>
        </p:txBody>
      </p:sp>
      <p:graphicFrame>
        <p:nvGraphicFramePr>
          <p:cNvPr id="1198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94127"/>
              </p:ext>
            </p:extLst>
          </p:nvPr>
        </p:nvGraphicFramePr>
        <p:xfrm>
          <a:off x="533400" y="1905000"/>
          <a:ext cx="3124200" cy="4145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1-(1-s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r>
                        <a:rPr kumimoji="0" 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.470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.802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.9996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DE1155-9A55-C2F8-37B9-613EF721DA49}"/>
              </a:ext>
            </a:extLst>
          </p:cNvPr>
          <p:cNvSpPr txBox="1"/>
          <p:nvPr/>
        </p:nvSpPr>
        <p:spPr>
          <a:xfrm>
            <a:off x="3810000" y="1905000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That is, if we consider two documents with 80% similarity, then in any one band, they have only about a 33% chance of agreeing in all five rows and thus becoming a candidate pair: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</a:t>
            </a:r>
            <a:r>
              <a:rPr kumimoji="0" lang="en-US" sz="1800" b="1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</a:t>
            </a:r>
            <a:r>
              <a:rPr lang="en-US" dirty="0"/>
              <a:t>=</a:t>
            </a:r>
            <a:r>
              <a:rPr lang="en-US" b="1" dirty="0">
                <a:latin typeface="Tahoma" pitchFamily="34" charset="0"/>
              </a:rPr>
              <a:t>0.8</a:t>
            </a:r>
            <a:r>
              <a:rPr lang="en-US" b="1" baseline="30000" dirty="0">
                <a:latin typeface="Tahoma" pitchFamily="34" charset="0"/>
              </a:rPr>
              <a:t>5</a:t>
            </a:r>
            <a:r>
              <a:rPr lang="en-US" dirty="0"/>
              <a:t> =33%</a:t>
            </a:r>
          </a:p>
          <a:p>
            <a:endParaRPr lang="en-US" dirty="0"/>
          </a:p>
          <a:p>
            <a:r>
              <a:rPr lang="en-US" dirty="0"/>
              <a:t>However, there are 20 bands and thus 20 </a:t>
            </a:r>
            <a:r>
              <a:rPr lang="en-US" dirty="0">
                <a:effectLst/>
                <a:latin typeface="Helvetica" pitchFamily="2" charset="0"/>
              </a:rPr>
              <a:t>chances to become a candidate. 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Only roughly one in 3000 pairs (1-0.9996=0.00035) that are as high as 80% similar will fail to become a candidate pair and thus be a false negative.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51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A134E-3D0A-44D6-9449-A335816C02B4}" type="slidenum">
              <a:rPr lang="en-US"/>
              <a:pPr/>
              <a:t>36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Scenario 1: Suppose S</a:t>
            </a:r>
            <a:r>
              <a:rPr lang="en-US" sz="3200" baseline="-25000" dirty="0"/>
              <a:t>1</a:t>
            </a:r>
            <a:r>
              <a:rPr lang="en-US" sz="3200" dirty="0"/>
              <a:t>, S</a:t>
            </a:r>
            <a:r>
              <a:rPr lang="en-US" sz="3200" baseline="-25000" dirty="0"/>
              <a:t>2</a:t>
            </a:r>
            <a:r>
              <a:rPr lang="en-US" sz="3200" dirty="0"/>
              <a:t> are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80% Similar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want all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80%-similar</a:t>
            </a:r>
            <a:r>
              <a:rPr lang="en-US" dirty="0"/>
              <a:t> pairs. Choose </a:t>
            </a:r>
            <a:r>
              <a:rPr lang="en-US" dirty="0">
                <a:solidFill>
                  <a:srgbClr val="0070C0"/>
                </a:solidFill>
              </a:rPr>
              <a:t>20</a:t>
            </a:r>
            <a:r>
              <a:rPr lang="en-US" dirty="0"/>
              <a:t> bands of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integers/band.</a:t>
            </a:r>
          </a:p>
          <a:p>
            <a:endParaRPr lang="en-US" dirty="0"/>
          </a:p>
          <a:p>
            <a:r>
              <a:rPr lang="en-US" dirty="0"/>
              <a:t>Probability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S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identical in one particular band: </a:t>
            </a:r>
          </a:p>
          <a:p>
            <a:pPr marL="0" indent="0" algn="ctr">
              <a:buNone/>
            </a:pPr>
            <a:r>
              <a:rPr lang="en-US" dirty="0"/>
              <a:t>(0.8)</a:t>
            </a:r>
            <a:r>
              <a:rPr lang="en-US" baseline="30000" dirty="0"/>
              <a:t>5</a:t>
            </a:r>
            <a:r>
              <a:rPr lang="en-US" dirty="0"/>
              <a:t> = 0.328.</a:t>
            </a:r>
          </a:p>
          <a:p>
            <a:endParaRPr lang="en-US" dirty="0"/>
          </a:p>
          <a:p>
            <a:r>
              <a:rPr lang="en-US" dirty="0"/>
              <a:t>Probability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S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not  </a:t>
            </a:r>
            <a:r>
              <a:rPr lang="en-US" dirty="0"/>
              <a:t>similar in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the 20 bands:</a:t>
            </a:r>
          </a:p>
          <a:p>
            <a:pPr marL="0" indent="0" algn="ctr">
              <a:buNone/>
            </a:pPr>
            <a:r>
              <a:rPr lang="en-US" dirty="0"/>
              <a:t>(1-0.328)</a:t>
            </a:r>
            <a:r>
              <a:rPr lang="en-US" baseline="30000" dirty="0"/>
              <a:t>20</a:t>
            </a:r>
            <a:r>
              <a:rPr lang="en-US" dirty="0"/>
              <a:t> = 0.00035 </a:t>
            </a:r>
          </a:p>
          <a:p>
            <a:pPr marL="0" lvl="1" indent="0">
              <a:buClr>
                <a:schemeClr val="accent6"/>
              </a:buClr>
              <a:buNone/>
            </a:pPr>
            <a:endParaRPr lang="en-US" dirty="0"/>
          </a:p>
          <a:p>
            <a:pPr marL="617220" lvl="2" indent="-342900"/>
            <a:r>
              <a:rPr lang="en-US" dirty="0"/>
              <a:t>i.e., about 1/3000-th of the 80%-similar column pairs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false negatives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Probability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S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are similar in </a:t>
            </a:r>
            <a:r>
              <a:rPr lang="en-US" dirty="0">
                <a:solidFill>
                  <a:srgbClr val="FF0000"/>
                </a:solidFill>
              </a:rPr>
              <a:t>at least </a:t>
            </a:r>
            <a:r>
              <a:rPr lang="en-US" dirty="0"/>
              <a:t>one of the 20 bands: </a:t>
            </a:r>
          </a:p>
          <a:p>
            <a:pPr marL="0" indent="0" algn="ctr">
              <a:buNone/>
            </a:pPr>
            <a:r>
              <a:rPr lang="en-US" dirty="0"/>
              <a:t>1-0.00035 = 0.9996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26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5760"/>
            <a:ext cx="8229600" cy="853440"/>
          </a:xfrm>
        </p:spPr>
        <p:txBody>
          <a:bodyPr>
            <a:normAutofit/>
          </a:bodyPr>
          <a:lstStyle/>
          <a:p>
            <a:r>
              <a:rPr lang="en-US" sz="3200" dirty="0"/>
              <a:t>Scenario 2: Suppose C</a:t>
            </a:r>
            <a:r>
              <a:rPr lang="en-US" sz="3200" baseline="-25000" dirty="0"/>
              <a:t>1</a:t>
            </a:r>
            <a:r>
              <a:rPr lang="en-US" sz="3200" dirty="0"/>
              <a:t>, C</a:t>
            </a:r>
            <a:r>
              <a:rPr lang="en-US" sz="3200" baseline="-25000" dirty="0"/>
              <a:t>2</a:t>
            </a:r>
            <a:r>
              <a:rPr lang="en-US" sz="3200" dirty="0"/>
              <a:t> are 30% Similar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6088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Find pairs of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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i="1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0.8 similarity, set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dirty="0">
                <a:solidFill>
                  <a:srgbClr val="0000FF"/>
                </a:solidFill>
              </a:rPr>
              <a:t>=20, </a:t>
            </a:r>
            <a:r>
              <a:rPr lang="en-US" b="1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=5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Assume:</a:t>
            </a:r>
            <a:r>
              <a:rPr lang="en-US" dirty="0"/>
              <a:t> </a:t>
            </a:r>
            <a:r>
              <a:rPr lang="en-US" dirty="0" err="1"/>
              <a:t>sim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) = 0.3</a:t>
            </a:r>
          </a:p>
          <a:p>
            <a:pPr lvl="1"/>
            <a:r>
              <a:rPr lang="en-US" dirty="0"/>
              <a:t>Since </a:t>
            </a:r>
            <a:r>
              <a:rPr lang="en-US" dirty="0" err="1"/>
              <a:t>sim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&lt; </a:t>
            </a:r>
            <a:r>
              <a:rPr lang="en-US" b="1" dirty="0">
                <a:sym typeface="Symbol"/>
              </a:rPr>
              <a:t>s</a:t>
            </a:r>
            <a:r>
              <a:rPr lang="en-US" dirty="0"/>
              <a:t> we want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to hash to </a:t>
            </a:r>
            <a:r>
              <a:rPr lang="en-US" b="1" dirty="0">
                <a:solidFill>
                  <a:srgbClr val="D60093"/>
                </a:solidFill>
              </a:rPr>
              <a:t>NO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common buckets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(all bands should be different)</a:t>
            </a:r>
          </a:p>
          <a:p>
            <a:r>
              <a:rPr lang="en-US" b="1" dirty="0">
                <a:solidFill>
                  <a:srgbClr val="008000"/>
                </a:solidFill>
              </a:rPr>
              <a:t>Probability C</a:t>
            </a:r>
            <a:r>
              <a:rPr lang="en-US" b="1" baseline="-25000" dirty="0">
                <a:solidFill>
                  <a:srgbClr val="008000"/>
                </a:solidFill>
              </a:rPr>
              <a:t>1</a:t>
            </a:r>
            <a:r>
              <a:rPr lang="en-US" b="1" dirty="0">
                <a:solidFill>
                  <a:srgbClr val="008000"/>
                </a:solidFill>
              </a:rPr>
              <a:t>, C</a:t>
            </a:r>
            <a:r>
              <a:rPr lang="en-US" b="1" baseline="-25000" dirty="0">
                <a:solidFill>
                  <a:srgbClr val="008000"/>
                </a:solidFill>
              </a:rPr>
              <a:t>2</a:t>
            </a:r>
            <a:r>
              <a:rPr lang="en-US" b="1" dirty="0">
                <a:solidFill>
                  <a:srgbClr val="008000"/>
                </a:solidFill>
              </a:rPr>
              <a:t> identical in one particular band: </a:t>
            </a:r>
            <a:r>
              <a:rPr lang="en-US" dirty="0"/>
              <a:t>(0.3)</a:t>
            </a:r>
            <a:r>
              <a:rPr lang="en-US" baseline="30000" dirty="0"/>
              <a:t>5</a:t>
            </a:r>
            <a:r>
              <a:rPr lang="en-US" dirty="0"/>
              <a:t>  = 0.00243</a:t>
            </a:r>
          </a:p>
          <a:p>
            <a:r>
              <a:rPr lang="en-US" dirty="0"/>
              <a:t>Probability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identical in at least 1 of 20 bands: 1 - (1 - 0.00243)</a:t>
            </a:r>
            <a:r>
              <a:rPr lang="en-US" baseline="30000" dirty="0"/>
              <a:t>20</a:t>
            </a:r>
            <a:r>
              <a:rPr lang="en-US" dirty="0"/>
              <a:t> = 0.0474</a:t>
            </a:r>
          </a:p>
          <a:p>
            <a:pPr lvl="1"/>
            <a:r>
              <a:rPr lang="en-US" dirty="0"/>
              <a:t>In other words, approximately 4.74% pairs of docs with similarity 30% end up becoming </a:t>
            </a:r>
            <a:r>
              <a:rPr lang="en-US" b="1" dirty="0">
                <a:solidFill>
                  <a:srgbClr val="D60093"/>
                </a:solidFill>
              </a:rPr>
              <a:t>candidate pairs</a:t>
            </a:r>
            <a:endParaRPr lang="en-US" dirty="0"/>
          </a:p>
          <a:p>
            <a:pPr lvl="2"/>
            <a:r>
              <a:rPr lang="en-US" dirty="0"/>
              <a:t>They are </a:t>
            </a:r>
            <a:r>
              <a:rPr lang="en-US" b="1" dirty="0">
                <a:solidFill>
                  <a:srgbClr val="FF0066"/>
                </a:solidFill>
              </a:rPr>
              <a:t>false positives </a:t>
            </a:r>
            <a:r>
              <a:rPr lang="en-US" dirty="0"/>
              <a:t>since we will have to examine them (they are candidate pairs) but then it will turn out their similarity is below threshold </a:t>
            </a:r>
            <a:r>
              <a:rPr lang="en-US" b="1" dirty="0"/>
              <a:t>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0"/>
            <a:ext cx="23622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80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89857-F378-43D5-89F2-B460D4C2FB95}" type="slidenum">
              <a:rPr lang="en-US"/>
              <a:pPr/>
              <a:t>38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LSH Summary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 dirty="0"/>
              <a:t>Tune to get almost all pairs with similar signatures, but eliminate most pairs that do not have similar signatures.</a:t>
            </a:r>
          </a:p>
          <a:p>
            <a:r>
              <a:rPr lang="en-US" dirty="0"/>
              <a:t>Check in main memory that candidate pairs really do have similar signatures.</a:t>
            </a:r>
          </a:p>
          <a:p>
            <a:r>
              <a:rPr lang="en-US" dirty="0">
                <a:solidFill>
                  <a:srgbClr val="FF9900"/>
                </a:solidFill>
              </a:rPr>
              <a:t>Optional</a:t>
            </a:r>
            <a:r>
              <a:rPr lang="en-US" dirty="0"/>
              <a:t>: In another pass through data, check that the remaining candidate pairs really represent similar </a:t>
            </a:r>
            <a:r>
              <a:rPr lang="en-US" i="1" dirty="0"/>
              <a:t>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622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LSH </a:t>
            </a:r>
            <a:r>
              <a:rPr lang="en-US" dirty="0"/>
              <a:t>(Section 3.8)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Entity Matching/Record Linkage:</a:t>
            </a:r>
          </a:p>
          <a:p>
            <a:pPr lvl="1"/>
            <a:r>
              <a:rPr lang="en-US" sz="1600" dirty="0">
                <a:effectLst/>
                <a:latin typeface="Helvetica" pitchFamily="2" charset="0"/>
              </a:rPr>
              <a:t>Matching data records that refer to the same real-world entity, e.g., the same person.</a:t>
            </a:r>
            <a:endParaRPr lang="en-US" dirty="0"/>
          </a:p>
          <a:p>
            <a:r>
              <a:rPr lang="en-US" sz="3200" dirty="0"/>
              <a:t>News Article</a:t>
            </a:r>
          </a:p>
          <a:p>
            <a:pPr lvl="1"/>
            <a:r>
              <a:rPr lang="en-US" sz="1600" dirty="0"/>
              <a:t>Focusing on core news while </a:t>
            </a:r>
            <a:r>
              <a:rPr lang="en-US" sz="1600" dirty="0">
                <a:effectLst/>
                <a:latin typeface="Helvetica" pitchFamily="2" charset="0"/>
              </a:rPr>
              <a:t> ignoring all the extraneous material such as ads and newspaper-specific material.</a:t>
            </a:r>
            <a:endParaRPr lang="en-US" sz="1600" dirty="0"/>
          </a:p>
          <a:p>
            <a:r>
              <a:rPr lang="en-US" sz="3200" dirty="0"/>
              <a:t>Advertising Matching</a:t>
            </a:r>
          </a:p>
          <a:p>
            <a:r>
              <a:rPr lang="en-US" sz="3200" dirty="0"/>
              <a:t>Image Search</a:t>
            </a:r>
          </a:p>
          <a:p>
            <a:r>
              <a:rPr lang="en-US" sz="3200"/>
              <a:t>Fingerprint matching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814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3 Essential Steps for Similar Docs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Shingling:</a:t>
            </a:r>
            <a:r>
              <a:rPr lang="en-US" dirty="0"/>
              <a:t> Convert documents to sets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Min-Hashing:</a:t>
            </a:r>
            <a:r>
              <a:rPr lang="en-US" dirty="0"/>
              <a:t> Convert large sets to short signatures, while preserving similarity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609600" indent="-609600">
              <a:buClr>
                <a:srgbClr val="0000FF"/>
              </a:buClr>
              <a:buFont typeface="+mj-lt"/>
              <a:buAutoNum type="arabicPeriod"/>
            </a:pPr>
            <a:r>
              <a:rPr lang="en-US" b="1" i="1" dirty="0">
                <a:solidFill>
                  <a:srgbClr val="FF0066"/>
                </a:solidFill>
              </a:rPr>
              <a:t>Locality-Sensitive Hashing:</a:t>
            </a:r>
            <a:r>
              <a:rPr lang="en-US" dirty="0"/>
              <a:t> Focus on </a:t>
            </a:r>
            <a:br>
              <a:rPr lang="en-US" dirty="0"/>
            </a:br>
            <a:r>
              <a:rPr lang="en-US" dirty="0"/>
              <a:t>pairs of signatures likely to be from similar documents</a:t>
            </a:r>
          </a:p>
          <a:p>
            <a:pPr marL="902208" lvl="1" indent="-609600">
              <a:buClr>
                <a:srgbClr val="0000FF"/>
              </a:buClr>
            </a:pPr>
            <a:r>
              <a:rPr lang="en-US" b="1" dirty="0">
                <a:solidFill>
                  <a:srgbClr val="0000FF"/>
                </a:solidFill>
              </a:rPr>
              <a:t>Candidate pairs!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24C00-7883-447F-993D-93A8BDF0ACB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25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D02-EB9C-DA5E-FDBA-7924CB4B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Combining all together:  </a:t>
            </a:r>
            <a:r>
              <a:rPr lang="en-US" sz="2000" dirty="0">
                <a:effectLst/>
                <a:latin typeface="Helvetica" pitchFamily="2" charset="0"/>
              </a:rPr>
              <a:t>finding the set of candidate pairs for similar</a:t>
            </a:r>
            <a:br>
              <a:rPr lang="en-US" sz="2000" dirty="0">
                <a:effectLst/>
                <a:latin typeface="Helvetica" pitchFamily="2" charset="0"/>
              </a:rPr>
            </a:br>
            <a:r>
              <a:rPr lang="en-US" sz="2000" dirty="0">
                <a:effectLst/>
                <a:latin typeface="Helvetica" pitchFamily="2" charset="0"/>
              </a:rPr>
              <a:t>documents and then discovering the truly similar documents among them.</a:t>
            </a:r>
            <a:br>
              <a:rPr lang="en-US" sz="2000" dirty="0">
                <a:effectLst/>
                <a:latin typeface="Helvetica" pitchFamily="2" charset="0"/>
              </a:rPr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80556-9747-6EFC-9362-A131DEC5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629400" cy="47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Shingles</a:t>
            </a:r>
          </a:p>
        </p:txBody>
      </p:sp>
      <p:sp>
        <p:nvSpPr>
          <p:cNvPr id="268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66"/>
                </a:solidFill>
              </a:rPr>
              <a:t>k</a:t>
            </a:r>
            <a:r>
              <a:rPr lang="en-US" dirty="0">
                <a:solidFill>
                  <a:srgbClr val="FF0066"/>
                </a:solidFill>
              </a:rPr>
              <a:t>-shingle</a:t>
            </a:r>
            <a:r>
              <a:rPr lang="en-US" dirty="0"/>
              <a:t> (or </a:t>
            </a:r>
            <a:r>
              <a:rPr lang="en-US" i="1" dirty="0">
                <a:solidFill>
                  <a:srgbClr val="FF0066"/>
                </a:solidFill>
              </a:rPr>
              <a:t>k</a:t>
            </a:r>
            <a:r>
              <a:rPr lang="en-US" dirty="0">
                <a:solidFill>
                  <a:srgbClr val="FF0066"/>
                </a:solidFill>
              </a:rPr>
              <a:t>-gram</a:t>
            </a:r>
            <a:r>
              <a:rPr lang="en-US" dirty="0"/>
              <a:t>) for a document is a sequence of </a:t>
            </a:r>
            <a:r>
              <a:rPr lang="en-US" i="1" dirty="0"/>
              <a:t>k </a:t>
            </a:r>
            <a:r>
              <a:rPr lang="en-US" dirty="0"/>
              <a:t>tokens that appears in the doc</a:t>
            </a:r>
          </a:p>
          <a:p>
            <a:pPr lvl="1"/>
            <a:r>
              <a:rPr lang="en-US" dirty="0"/>
              <a:t>Tokens can be </a:t>
            </a:r>
            <a:r>
              <a:rPr lang="en-US" dirty="0">
                <a:solidFill>
                  <a:srgbClr val="FF0066"/>
                </a:solidFill>
              </a:rPr>
              <a:t>characters</a:t>
            </a:r>
            <a:r>
              <a:rPr lang="en-US" dirty="0"/>
              <a:t>, </a:t>
            </a:r>
            <a:r>
              <a:rPr lang="en-US" dirty="0">
                <a:solidFill>
                  <a:srgbClr val="FF0066"/>
                </a:solidFill>
              </a:rPr>
              <a:t>words </a:t>
            </a:r>
            <a:r>
              <a:rPr lang="en-US" dirty="0"/>
              <a:t>or something else, depending on the application</a:t>
            </a:r>
          </a:p>
          <a:p>
            <a:pPr lvl="1"/>
            <a:r>
              <a:rPr lang="en-US" dirty="0"/>
              <a:t>Assume tokens = characters for examples</a:t>
            </a:r>
          </a:p>
          <a:p>
            <a:pPr lvl="8"/>
            <a:endParaRPr lang="en-US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k=2</a:t>
            </a:r>
            <a:r>
              <a:rPr lang="en-US" dirty="0"/>
              <a:t>; document </a:t>
            </a:r>
            <a:r>
              <a:rPr lang="en-US" b="1" dirty="0"/>
              <a:t>D</a:t>
            </a:r>
            <a:r>
              <a:rPr lang="en-US" b="1" baseline="-25000" dirty="0"/>
              <a:t>1 </a:t>
            </a:r>
            <a:r>
              <a:rPr lang="en-US" dirty="0"/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abcab</a:t>
            </a:r>
            <a:br>
              <a:rPr lang="en-US" dirty="0"/>
            </a:br>
            <a:r>
              <a:rPr lang="en-US" dirty="0"/>
              <a:t>Set of 2-shingles: </a:t>
            </a:r>
            <a:r>
              <a:rPr lang="en-US" b="1" dirty="0"/>
              <a:t>S(D</a:t>
            </a:r>
            <a:r>
              <a:rPr lang="en-US" b="1" baseline="-25000" dirty="0"/>
              <a:t>1</a:t>
            </a:r>
            <a:r>
              <a:rPr lang="en-US" b="1" dirty="0"/>
              <a:t>) </a:t>
            </a:r>
            <a:r>
              <a:rPr lang="en-US" dirty="0"/>
              <a:t>= 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dirty="0"/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dirty="0"/>
              <a:t>}</a:t>
            </a:r>
          </a:p>
          <a:p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63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6501-3546-4DF5-9069-43288F77B7ED}" type="slidenum">
              <a:rPr lang="en-US"/>
              <a:pPr/>
              <a:t>6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Shingles: </a:t>
            </a:r>
            <a:r>
              <a:rPr lang="en-US">
                <a:solidFill>
                  <a:srgbClr val="FF9900"/>
                </a:solidFill>
              </a:rPr>
              <a:t>Compression Option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981200"/>
                <a:ext cx="7848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compress long shingles, we can </a:t>
                </a:r>
                <a:r>
                  <a:rPr lang="en-US" dirty="0">
                    <a:solidFill>
                      <a:srgbClr val="0070C0"/>
                    </a:solidFill>
                  </a:rPr>
                  <a:t>hash</a:t>
                </a:r>
                <a:r>
                  <a:rPr lang="en-US" dirty="0"/>
                  <a:t> them to (say) 4 bytes.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Represent a doc by the set of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hash values </a:t>
                </a:r>
                <a:r>
                  <a:rPr lang="en-US" dirty="0"/>
                  <a:t>of its </a:t>
                </a:r>
                <a:r>
                  <a:rPr lang="en-US" i="1" dirty="0"/>
                  <a:t>k</a:t>
                </a:r>
                <a:r>
                  <a:rPr lang="en-US" dirty="0"/>
                  <a:t>-shingles.</a:t>
                </a:r>
              </a:p>
              <a:p>
                <a:pPr lvl="1"/>
                <a:r>
                  <a:rPr lang="en-US" dirty="0"/>
                  <a:t>Shingle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will be represented by the 32-bit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now on we will assume that </a:t>
                </a:r>
                <a:r>
                  <a:rPr lang="en-US" dirty="0">
                    <a:solidFill>
                      <a:srgbClr val="FF0000"/>
                    </a:solidFill>
                  </a:rPr>
                  <a:t>shingles are integers</a:t>
                </a:r>
              </a:p>
              <a:p>
                <a:pPr lvl="1"/>
                <a:r>
                  <a:rPr lang="en-US" dirty="0"/>
                  <a:t>Collisions are possible, but very rare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81200"/>
                <a:ext cx="7848600" cy="4800600"/>
              </a:xfrm>
              <a:blipFill>
                <a:blip r:embed="rId2"/>
                <a:stretch>
                  <a:fillRect l="-1088" t="-1269" r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86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Sets as Bit Vectors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FF0066"/>
              </a:solidFill>
            </a:endParaRPr>
          </a:p>
          <a:p>
            <a:r>
              <a:rPr lang="en-US" sz="2800" b="1" dirty="0">
                <a:solidFill>
                  <a:srgbClr val="FF0066"/>
                </a:solidFill>
              </a:rPr>
              <a:t>Encode sets using 0/1 (bit, </a:t>
            </a:r>
            <a:r>
              <a:rPr lang="en-US" sz="2800" b="1" dirty="0" err="1">
                <a:solidFill>
                  <a:srgbClr val="FF0066"/>
                </a:solidFill>
              </a:rPr>
              <a:t>boolean</a:t>
            </a:r>
            <a:r>
              <a:rPr lang="en-US" sz="2800" b="1" dirty="0">
                <a:solidFill>
                  <a:srgbClr val="FF0066"/>
                </a:solidFill>
              </a:rPr>
              <a:t>) vectors </a:t>
            </a:r>
          </a:p>
          <a:p>
            <a:pPr lvl="1"/>
            <a:r>
              <a:rPr lang="en-US" sz="2400" dirty="0"/>
              <a:t>One dimension per element in the universal set</a:t>
            </a:r>
          </a:p>
          <a:p>
            <a:r>
              <a:rPr lang="en-US" sz="2800" dirty="0"/>
              <a:t>Interpret </a:t>
            </a:r>
            <a:r>
              <a:rPr lang="en-US" sz="2800" dirty="0">
                <a:solidFill>
                  <a:srgbClr val="FF0066"/>
                </a:solidFill>
              </a:rPr>
              <a:t>set intersection as bitwise </a:t>
            </a:r>
            <a:r>
              <a:rPr lang="en-US" sz="2800" b="1" dirty="0">
                <a:solidFill>
                  <a:srgbClr val="FF0066"/>
                </a:solidFill>
              </a:rPr>
              <a:t>AND</a:t>
            </a:r>
            <a:r>
              <a:rPr lang="en-US" sz="2800" dirty="0"/>
              <a:t>, and 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set union as bitwise </a:t>
            </a:r>
            <a:r>
              <a:rPr lang="en-US" sz="2800" b="1" dirty="0">
                <a:solidFill>
                  <a:srgbClr val="0000FF"/>
                </a:solidFill>
              </a:rPr>
              <a:t>OR</a:t>
            </a:r>
          </a:p>
          <a:p>
            <a:pPr lvl="8"/>
            <a:endParaRPr lang="en-US" sz="1400" dirty="0"/>
          </a:p>
          <a:p>
            <a:r>
              <a:rPr lang="en-US" sz="2800" b="1" dirty="0">
                <a:solidFill>
                  <a:srgbClr val="008000"/>
                </a:solidFill>
              </a:rPr>
              <a:t>Example:</a:t>
            </a:r>
            <a:r>
              <a:rPr lang="en-US" sz="2800" dirty="0"/>
              <a:t> </a:t>
            </a:r>
            <a:r>
              <a:rPr lang="en-US" sz="2800" b="1" dirty="0"/>
              <a:t>C</a:t>
            </a:r>
            <a:r>
              <a:rPr lang="en-US" sz="2800" b="1" baseline="-25000" dirty="0"/>
              <a:t>1</a:t>
            </a:r>
            <a:r>
              <a:rPr lang="en-US" sz="2800" dirty="0"/>
              <a:t> = 10111; </a:t>
            </a:r>
            <a:r>
              <a:rPr lang="en-US" sz="2800" b="1" dirty="0"/>
              <a:t>C</a:t>
            </a:r>
            <a:r>
              <a:rPr lang="en-US" sz="2800" b="1" baseline="-25000" dirty="0"/>
              <a:t>2</a:t>
            </a:r>
            <a:r>
              <a:rPr lang="en-US" sz="2800" dirty="0"/>
              <a:t> = 10011</a:t>
            </a:r>
          </a:p>
          <a:p>
            <a:pPr lvl="1"/>
            <a:r>
              <a:rPr lang="en-US" sz="2400" dirty="0"/>
              <a:t>Size of intersection </a:t>
            </a:r>
            <a:r>
              <a:rPr lang="en-US" sz="2400" b="1" dirty="0"/>
              <a:t>= 3</a:t>
            </a:r>
            <a:r>
              <a:rPr lang="en-US" sz="2400" dirty="0"/>
              <a:t>; size of union </a:t>
            </a:r>
            <a:r>
              <a:rPr lang="en-US" sz="2400" b="1" dirty="0"/>
              <a:t>= 4</a:t>
            </a:r>
            <a:r>
              <a:rPr lang="en-US" sz="2400" dirty="0"/>
              <a:t>, </a:t>
            </a:r>
          </a:p>
          <a:p>
            <a:pPr lvl="1"/>
            <a:r>
              <a:rPr lang="en-US" sz="2400" b="1" dirty="0" err="1"/>
              <a:t>Jaccard</a:t>
            </a:r>
            <a:r>
              <a:rPr lang="en-US" sz="2400" b="1" dirty="0"/>
              <a:t> similarity</a:t>
            </a:r>
            <a:r>
              <a:rPr lang="en-US" sz="2400" dirty="0"/>
              <a:t> (not distance) </a:t>
            </a:r>
            <a:r>
              <a:rPr lang="en-US" sz="2400" b="1" dirty="0"/>
              <a:t>= 3/4</a:t>
            </a:r>
          </a:p>
          <a:p>
            <a:pPr lvl="1"/>
            <a:r>
              <a:rPr lang="en-US" sz="2400" b="1" dirty="0"/>
              <a:t>Distance: d(C</a:t>
            </a:r>
            <a:r>
              <a:rPr lang="en-US" sz="2400" b="1" baseline="-25000" dirty="0"/>
              <a:t>1</a:t>
            </a:r>
            <a:r>
              <a:rPr lang="en-US" sz="2400" b="1" dirty="0"/>
              <a:t>,C</a:t>
            </a:r>
            <a:r>
              <a:rPr lang="en-US" sz="2400" b="1" baseline="-25000" dirty="0"/>
              <a:t>2</a:t>
            </a:r>
            <a:r>
              <a:rPr lang="en-US" sz="2400" b="1" dirty="0"/>
              <a:t>) = 1 – (</a:t>
            </a:r>
            <a:r>
              <a:rPr lang="en-US" sz="2400" b="1" dirty="0" err="1"/>
              <a:t>Jaccard</a:t>
            </a:r>
            <a:r>
              <a:rPr lang="en-US" sz="2400" b="1" dirty="0"/>
              <a:t> similarity) = 1/4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172200" y="1333500"/>
            <a:ext cx="2286000" cy="990600"/>
            <a:chOff x="3124200" y="1371600"/>
            <a:chExt cx="2667000" cy="1600200"/>
          </a:xfrm>
        </p:grpSpPr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38100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3124200" y="1371600"/>
              <a:ext cx="1981200" cy="1600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505200" y="183935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3479800" y="23563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4173220" y="1987062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4635500" y="2280138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4546600" y="1670537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5417820" y="2110154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5257800" y="2479431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5257800" y="1676399"/>
              <a:ext cx="106680" cy="147711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06415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Sets to Boolean Matrices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5943600" cy="563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Rows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= elements (shingles)</a:t>
            </a:r>
          </a:p>
          <a:p>
            <a:r>
              <a:rPr lang="en-US" b="1" dirty="0">
                <a:solidFill>
                  <a:srgbClr val="008000"/>
                </a:solidFill>
              </a:rPr>
              <a:t>Columns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= sets (documents)</a:t>
            </a:r>
          </a:p>
          <a:p>
            <a:pPr lvl="1"/>
            <a:r>
              <a:rPr lang="en-US" dirty="0"/>
              <a:t>1 in row </a:t>
            </a:r>
            <a:r>
              <a:rPr lang="en-US" b="1" i="1" dirty="0"/>
              <a:t>e</a:t>
            </a:r>
            <a:r>
              <a:rPr lang="en-US" dirty="0"/>
              <a:t> and column </a:t>
            </a:r>
            <a:r>
              <a:rPr lang="en-US" b="1" i="1" dirty="0"/>
              <a:t>s</a:t>
            </a:r>
            <a:r>
              <a:rPr lang="en-US" dirty="0"/>
              <a:t> if and only if </a:t>
            </a:r>
            <a:r>
              <a:rPr lang="en-US" b="1" i="1" dirty="0"/>
              <a:t>e</a:t>
            </a:r>
            <a:r>
              <a:rPr lang="en-US" dirty="0"/>
              <a:t> is a member of </a:t>
            </a:r>
            <a:r>
              <a:rPr lang="en-US" b="1" i="1" dirty="0"/>
              <a:t>s</a:t>
            </a:r>
          </a:p>
          <a:p>
            <a:pPr lvl="1"/>
            <a:r>
              <a:rPr lang="en-US" dirty="0"/>
              <a:t>Column similarity is the </a:t>
            </a:r>
            <a:r>
              <a:rPr lang="en-US" dirty="0" err="1"/>
              <a:t>Jaccard</a:t>
            </a:r>
            <a:r>
              <a:rPr lang="en-US" dirty="0"/>
              <a:t> similarity of the corresponding sets (rows with value </a:t>
            </a:r>
            <a:r>
              <a:rPr lang="en-US" i="1" dirty="0"/>
              <a:t>1)</a:t>
            </a:r>
          </a:p>
          <a:p>
            <a:pPr lvl="1"/>
            <a:r>
              <a:rPr lang="en-US" b="1" dirty="0">
                <a:solidFill>
                  <a:srgbClr val="FF0066"/>
                </a:solidFill>
              </a:rPr>
              <a:t>Typical matrix is sparse!</a:t>
            </a:r>
          </a:p>
          <a:p>
            <a:r>
              <a:rPr lang="en-US" b="1" dirty="0">
                <a:solidFill>
                  <a:srgbClr val="0000FF"/>
                </a:solidFill>
              </a:rPr>
              <a:t>Each document is a column:</a:t>
            </a:r>
          </a:p>
          <a:p>
            <a:pPr lvl="1"/>
            <a:r>
              <a:rPr lang="en-US" sz="2400" b="1" dirty="0">
                <a:solidFill>
                  <a:srgbClr val="008000"/>
                </a:solidFill>
              </a:rPr>
              <a:t>Example:</a:t>
            </a:r>
            <a:r>
              <a:rPr lang="en-US" sz="2400" dirty="0"/>
              <a:t> </a:t>
            </a:r>
            <a:r>
              <a:rPr lang="en-US" sz="2400" b="1" dirty="0" err="1"/>
              <a:t>sim</a:t>
            </a:r>
            <a:r>
              <a:rPr lang="en-US" sz="2400" b="1" dirty="0"/>
              <a:t>(C</a:t>
            </a:r>
            <a:r>
              <a:rPr lang="en-US" sz="2400" b="1" baseline="-25000" dirty="0"/>
              <a:t>1</a:t>
            </a:r>
            <a:r>
              <a:rPr lang="en-US" sz="2400" b="1" dirty="0"/>
              <a:t> ,C</a:t>
            </a:r>
            <a:r>
              <a:rPr lang="en-US" sz="2400" b="1" baseline="-25000" dirty="0"/>
              <a:t>2</a:t>
            </a:r>
            <a:r>
              <a:rPr lang="en-US" sz="2400" b="1" dirty="0"/>
              <a:t>) = ?</a:t>
            </a:r>
          </a:p>
          <a:p>
            <a:pPr lvl="2"/>
            <a:r>
              <a:rPr lang="en-US" sz="2000" dirty="0"/>
              <a:t>Size of intersection = 3; size of union = 6, </a:t>
            </a:r>
            <a:br>
              <a:rPr lang="en-US" sz="2000" dirty="0"/>
            </a:br>
            <a:r>
              <a:rPr lang="en-US" sz="2000" dirty="0" err="1"/>
              <a:t>Jaccard</a:t>
            </a:r>
            <a:r>
              <a:rPr lang="en-US" sz="2000" dirty="0"/>
              <a:t> similarity (not distance) = 3/6</a:t>
            </a:r>
          </a:p>
          <a:p>
            <a:pPr lvl="2"/>
            <a:r>
              <a:rPr lang="en-US" sz="2000" b="1" dirty="0"/>
              <a:t>d(C</a:t>
            </a:r>
            <a:r>
              <a:rPr lang="en-US" sz="2000" b="1" baseline="-25000" dirty="0"/>
              <a:t>1</a:t>
            </a:r>
            <a:r>
              <a:rPr lang="en-US" sz="2000" b="1" dirty="0"/>
              <a:t>,C</a:t>
            </a:r>
            <a:r>
              <a:rPr lang="en-US" sz="2000" b="1" baseline="-25000" dirty="0"/>
              <a:t>2</a:t>
            </a:r>
            <a:r>
              <a:rPr lang="en-US" sz="2000" b="1" dirty="0"/>
              <a:t>) = 1 – (</a:t>
            </a:r>
            <a:r>
              <a:rPr lang="en-US" sz="2000" b="1" dirty="0" err="1"/>
              <a:t>Jaccard</a:t>
            </a:r>
            <a:r>
              <a:rPr lang="en-US" sz="2000" b="1" dirty="0"/>
              <a:t> similarity) = 3/6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5DA-005C-4DB8-9484-C88A810E3590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6645276" y="2514600"/>
            <a:ext cx="2362200" cy="3895725"/>
            <a:chOff x="1776" y="2205"/>
            <a:chExt cx="1584" cy="2598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964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568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172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776" y="44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964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568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72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1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1776" y="4054"/>
              <a:ext cx="39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964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568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2172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0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776" y="3679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1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2964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2568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2172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0</a:t>
              </a: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1776" y="3303"/>
              <a:ext cx="39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2964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2568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2172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1776" y="292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0</a:t>
              </a: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2964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2568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2172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1</a:t>
              </a: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1776" y="2583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2964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2568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2172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 dirty="0"/>
                <a:t>1</a:t>
              </a: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1776" y="2208"/>
              <a:ext cx="396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</a:pPr>
              <a:r>
                <a:rPr lang="en-US" sz="2800"/>
                <a:t>1 </a:t>
              </a:r>
            </a:p>
          </p:txBody>
        </p:sp>
        <p:sp>
          <p:nvSpPr>
            <p:cNvPr id="47" name="Line 33"/>
            <p:cNvSpPr>
              <a:spLocks noChangeShapeType="1"/>
            </p:cNvSpPr>
            <p:nvPr/>
          </p:nvSpPr>
          <p:spPr bwMode="auto">
            <a:xfrm>
              <a:off x="1776" y="2208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1776" y="258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1776" y="29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36"/>
            <p:cNvSpPr>
              <a:spLocks noChangeShapeType="1"/>
            </p:cNvSpPr>
            <p:nvPr/>
          </p:nvSpPr>
          <p:spPr bwMode="auto">
            <a:xfrm>
              <a:off x="1776" y="330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1776" y="3679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1776" y="405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1776" y="4428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>
              <a:off x="1776" y="4803"/>
              <a:ext cx="15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1776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2172" y="2205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>
              <a:off x="2568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>
              <a:off x="2964" y="2208"/>
              <a:ext cx="0" cy="25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3360" y="2208"/>
              <a:ext cx="0" cy="259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35826" y="21336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5932096" y="42755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Shingles</a:t>
            </a:r>
          </a:p>
        </p:txBody>
      </p:sp>
      <p:sp>
        <p:nvSpPr>
          <p:cNvPr id="3" name="TextBox 2"/>
          <p:cNvSpPr txBox="1"/>
          <p:nvPr/>
        </p:nvSpPr>
        <p:spPr>
          <a:xfrm rot="2316836">
            <a:off x="6501951" y="3903124"/>
            <a:ext cx="28194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Characteristic Matrix</a:t>
            </a:r>
          </a:p>
        </p:txBody>
      </p:sp>
    </p:spTree>
    <p:extLst>
      <p:ext uri="{BB962C8B-B14F-4D97-AF65-F5344CB8AC3E}">
        <p14:creationId xmlns:p14="http://schemas.microsoft.com/office/powerpoint/2010/main" val="38220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Outline: Finding Similar Columns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So far:</a:t>
            </a:r>
          </a:p>
          <a:p>
            <a:pPr lvl="1"/>
            <a:r>
              <a:rPr lang="en-US" dirty="0"/>
              <a:t>Documents </a:t>
            </a:r>
            <a:r>
              <a:rPr lang="en-US" dirty="0">
                <a:sym typeface="Symbol"/>
              </a:rPr>
              <a:t> Sets of shingles</a:t>
            </a:r>
          </a:p>
          <a:p>
            <a:pPr lvl="1"/>
            <a:r>
              <a:rPr lang="en-US" dirty="0">
                <a:sym typeface="Symbol"/>
              </a:rPr>
              <a:t>Represent sets as </a:t>
            </a:r>
            <a:r>
              <a:rPr lang="en-US" dirty="0" err="1">
                <a:sym typeface="Symbol"/>
              </a:rPr>
              <a:t>boolean</a:t>
            </a:r>
            <a:r>
              <a:rPr lang="en-US" dirty="0">
                <a:sym typeface="Symbol"/>
              </a:rPr>
              <a:t> vectors in a matrix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b="1" dirty="0">
                <a:solidFill>
                  <a:srgbClr val="0000FF"/>
                </a:solidFill>
                <a:sym typeface="Symbol"/>
              </a:rPr>
              <a:t>Problem: </a:t>
            </a:r>
            <a:r>
              <a:rPr lang="en-US" sz="2400" b="1" dirty="0">
                <a:solidFill>
                  <a:srgbClr val="FF0000"/>
                </a:solidFill>
                <a:sym typeface="Symbol"/>
              </a:rPr>
              <a:t>Documents could be too big (long columns)</a:t>
            </a:r>
            <a:endParaRPr lang="en-US" b="1" dirty="0">
              <a:solidFill>
                <a:srgbClr val="FF0000"/>
              </a:solidFill>
              <a:sym typeface="Symbol"/>
            </a:endParaRPr>
          </a:p>
          <a:p>
            <a:endParaRPr lang="en-US" b="1" dirty="0">
              <a:solidFill>
                <a:srgbClr val="0000FF"/>
              </a:solidFill>
              <a:sym typeface="Symbol"/>
            </a:endParaRPr>
          </a:p>
          <a:p>
            <a:r>
              <a:rPr lang="en-US" b="1" dirty="0">
                <a:solidFill>
                  <a:srgbClr val="0000FF"/>
                </a:solidFill>
                <a:sym typeface="Symbol"/>
              </a:rPr>
              <a:t>Next goal: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Find similar columns while computing small signatures</a:t>
            </a:r>
          </a:p>
          <a:p>
            <a:pPr lvl="1"/>
            <a:r>
              <a:rPr lang="en-US" b="1" dirty="0">
                <a:sym typeface="Symbol"/>
              </a:rPr>
              <a:t>Similarity of columns == similarity of signatures</a:t>
            </a: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DC1A1-C784-4FA5-964E-14B761CA2E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5912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25689</TotalTime>
  <Words>3108</Words>
  <Application>Microsoft Macintosh PowerPoint</Application>
  <PresentationFormat>On-screen Show (4:3)</PresentationFormat>
  <Paragraphs>834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ＭＳ Ｐゴシック</vt:lpstr>
      <vt:lpstr>Arial</vt:lpstr>
      <vt:lpstr>Calibri</vt:lpstr>
      <vt:lpstr>Cambria Math</vt:lpstr>
      <vt:lpstr>Helvetica</vt:lpstr>
      <vt:lpstr>Monotype Sorts</vt:lpstr>
      <vt:lpstr>Symbol</vt:lpstr>
      <vt:lpstr>Tahoma</vt:lpstr>
      <vt:lpstr>Times New Roman</vt:lpstr>
      <vt:lpstr>Wingdings</vt:lpstr>
      <vt:lpstr>Wingdings 2</vt:lpstr>
      <vt:lpstr>Clarity</vt:lpstr>
      <vt:lpstr>abrown-template</vt:lpstr>
      <vt:lpstr>CIS 4517/5517:  Data Intensive and Cloud Computing  Finding similar items: part 2</vt:lpstr>
      <vt:lpstr>PowerPoint Presentation</vt:lpstr>
      <vt:lpstr>Distance Measures</vt:lpstr>
      <vt:lpstr>3 Essential Steps for Similar Docs</vt:lpstr>
      <vt:lpstr>Define: Shingles</vt:lpstr>
      <vt:lpstr>Shingles: Compression Option</vt:lpstr>
      <vt:lpstr>Encoding Sets as Bit Vectors</vt:lpstr>
      <vt:lpstr>From Sets to Boolean Matrices</vt:lpstr>
      <vt:lpstr>Outline: Finding Similar Columns</vt:lpstr>
      <vt:lpstr>Hashing Columns (Signatures)</vt:lpstr>
      <vt:lpstr>Min-Hashing</vt:lpstr>
      <vt:lpstr>Example of minhash signatures</vt:lpstr>
      <vt:lpstr>Example of minhash signatures</vt:lpstr>
      <vt:lpstr>Example of minhash signatures</vt:lpstr>
      <vt:lpstr>Example of minhash signatures</vt:lpstr>
      <vt:lpstr>Hash function Property</vt:lpstr>
      <vt:lpstr>Similarity for Signatures</vt:lpstr>
      <vt:lpstr>Is it now all good?</vt:lpstr>
      <vt:lpstr>PowerPoint Presentation</vt:lpstr>
      <vt:lpstr>LSH: Overview</vt:lpstr>
      <vt:lpstr>Candidates from Min-Hash</vt:lpstr>
      <vt:lpstr>LSH for Min-Hash</vt:lpstr>
      <vt:lpstr>Finding similar pairs</vt:lpstr>
      <vt:lpstr>Locality-Sensitive Hashing (LSH)</vt:lpstr>
      <vt:lpstr>Locality-sensitive hashing (LSH)</vt:lpstr>
      <vt:lpstr>Signature matrix reminder</vt:lpstr>
      <vt:lpstr>Partition into Bands – (1)</vt:lpstr>
      <vt:lpstr>Partitioning into bands</vt:lpstr>
      <vt:lpstr>Partition into Bands – (2)</vt:lpstr>
      <vt:lpstr>PowerPoint Presentation</vt:lpstr>
      <vt:lpstr>Partition into Bands – (3)</vt:lpstr>
      <vt:lpstr>Analysis of LSH – What We Want</vt:lpstr>
      <vt:lpstr>What One Band of One Row Gives You</vt:lpstr>
      <vt:lpstr>What b  Bands of r  Rows Gives You (3.4.2)</vt:lpstr>
      <vt:lpstr>Example: b  = 20; r  = 5</vt:lpstr>
      <vt:lpstr>Scenario 1: Suppose S1, S2 are 80% Similar</vt:lpstr>
      <vt:lpstr>Scenario 2: Suppose C1, C2 are 30% Similar</vt:lpstr>
      <vt:lpstr>LSH Summary</vt:lpstr>
      <vt:lpstr>Applications of LSH (Section 3.8)</vt:lpstr>
      <vt:lpstr>Combining all together:  finding the set of candidate pairs for similar documents and then discovering the truly similar documents among them.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Xubin He</cp:lastModifiedBy>
  <cp:revision>361</cp:revision>
  <dcterms:created xsi:type="dcterms:W3CDTF">2011-10-17T19:46:53Z</dcterms:created>
  <dcterms:modified xsi:type="dcterms:W3CDTF">2024-11-13T15:14:04Z</dcterms:modified>
  <cp:category/>
</cp:coreProperties>
</file>