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879" r:id="rId3"/>
    <p:sldMasterId id="2147483996" r:id="rId4"/>
  </p:sldMasterIdLst>
  <p:notesMasterIdLst>
    <p:notesMasterId r:id="rId70"/>
  </p:notesMasterIdLst>
  <p:sldIdLst>
    <p:sldId id="811" r:id="rId5"/>
    <p:sldId id="287" r:id="rId6"/>
    <p:sldId id="460" r:id="rId7"/>
    <p:sldId id="359" r:id="rId8"/>
    <p:sldId id="469" r:id="rId9"/>
    <p:sldId id="257" r:id="rId10"/>
    <p:sldId id="261" r:id="rId11"/>
    <p:sldId id="290" r:id="rId12"/>
    <p:sldId id="848" r:id="rId13"/>
    <p:sldId id="294" r:id="rId14"/>
    <p:sldId id="258" r:id="rId15"/>
    <p:sldId id="849" r:id="rId16"/>
    <p:sldId id="850" r:id="rId17"/>
    <p:sldId id="815" r:id="rId18"/>
    <p:sldId id="813" r:id="rId19"/>
    <p:sldId id="259" r:id="rId20"/>
    <p:sldId id="260" r:id="rId21"/>
    <p:sldId id="816" r:id="rId22"/>
    <p:sldId id="817" r:id="rId23"/>
    <p:sldId id="818" r:id="rId24"/>
    <p:sldId id="820" r:id="rId25"/>
    <p:sldId id="819" r:id="rId26"/>
    <p:sldId id="814" r:id="rId27"/>
    <p:sldId id="851" r:id="rId28"/>
    <p:sldId id="821" r:id="rId29"/>
    <p:sldId id="822" r:id="rId30"/>
    <p:sldId id="281" r:id="rId31"/>
    <p:sldId id="280" r:id="rId32"/>
    <p:sldId id="282" r:id="rId33"/>
    <p:sldId id="823" r:id="rId34"/>
    <p:sldId id="263" r:id="rId35"/>
    <p:sldId id="286" r:id="rId36"/>
    <p:sldId id="264" r:id="rId37"/>
    <p:sldId id="854" r:id="rId38"/>
    <p:sldId id="855" r:id="rId39"/>
    <p:sldId id="824" r:id="rId40"/>
    <p:sldId id="278" r:id="rId41"/>
    <p:sldId id="825" r:id="rId42"/>
    <p:sldId id="826" r:id="rId43"/>
    <p:sldId id="827" r:id="rId44"/>
    <p:sldId id="852" r:id="rId45"/>
    <p:sldId id="292" r:id="rId46"/>
    <p:sldId id="828" r:id="rId47"/>
    <p:sldId id="829" r:id="rId48"/>
    <p:sldId id="279" r:id="rId49"/>
    <p:sldId id="830" r:id="rId50"/>
    <p:sldId id="831" r:id="rId51"/>
    <p:sldId id="832" r:id="rId52"/>
    <p:sldId id="833" r:id="rId53"/>
    <p:sldId id="835" r:id="rId54"/>
    <p:sldId id="853" r:id="rId55"/>
    <p:sldId id="838" r:id="rId56"/>
    <p:sldId id="856" r:id="rId57"/>
    <p:sldId id="839" r:id="rId58"/>
    <p:sldId id="840" r:id="rId59"/>
    <p:sldId id="843" r:id="rId60"/>
    <p:sldId id="845" r:id="rId61"/>
    <p:sldId id="268" r:id="rId62"/>
    <p:sldId id="269" r:id="rId63"/>
    <p:sldId id="288" r:id="rId64"/>
    <p:sldId id="271" r:id="rId65"/>
    <p:sldId id="285" r:id="rId66"/>
    <p:sldId id="274" r:id="rId67"/>
    <p:sldId id="276" r:id="rId68"/>
    <p:sldId id="393" r:id="rId6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52EAD2-0321-BE4F-A881-C67E9ECD9300}" v="11" dt="2024-10-23T14:20:57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bin He" userId="a33a216f-f5a5-48b2-8576-548ff3eb278c" providerId="ADAL" clId="{715E6A7E-C754-2143-AC3D-7A4763A2EB1B}"/>
    <pc:docChg chg="undo custSel addSld delSld modSld">
      <pc:chgData name="Xubin He" userId="a33a216f-f5a5-48b2-8576-548ff3eb278c" providerId="ADAL" clId="{715E6A7E-C754-2143-AC3D-7A4763A2EB1B}" dt="2023-10-18T20:44:01.646" v="163" actId="20577"/>
      <pc:docMkLst>
        <pc:docMk/>
      </pc:docMkLst>
      <pc:sldChg chg="modSp mod">
        <pc:chgData name="Xubin He" userId="a33a216f-f5a5-48b2-8576-548ff3eb278c" providerId="ADAL" clId="{715E6A7E-C754-2143-AC3D-7A4763A2EB1B}" dt="2023-10-17T14:02:17.083" v="25" actId="20577"/>
        <pc:sldMkLst>
          <pc:docMk/>
          <pc:sldMk cId="0" sldId="258"/>
        </pc:sldMkLst>
        <pc:spChg chg="mod">
          <ac:chgData name="Xubin He" userId="a33a216f-f5a5-48b2-8576-548ff3eb278c" providerId="ADAL" clId="{715E6A7E-C754-2143-AC3D-7A4763A2EB1B}" dt="2023-10-17T14:02:17.083" v="25" actId="20577"/>
          <ac:spMkLst>
            <pc:docMk/>
            <pc:sldMk cId="0" sldId="258"/>
            <ac:spMk id="43010" creationId="{6BB223EC-AF01-14F9-1B3D-999BF3F3BD97}"/>
          </ac:spMkLst>
        </pc:spChg>
      </pc:sldChg>
      <pc:sldChg chg="modSp mod">
        <pc:chgData name="Xubin He" userId="a33a216f-f5a5-48b2-8576-548ff3eb278c" providerId="ADAL" clId="{715E6A7E-C754-2143-AC3D-7A4763A2EB1B}" dt="2023-10-17T14:22:58.387" v="48" actId="14100"/>
        <pc:sldMkLst>
          <pc:docMk/>
          <pc:sldMk cId="0" sldId="282"/>
        </pc:sldMkLst>
        <pc:spChg chg="mod">
          <ac:chgData name="Xubin He" userId="a33a216f-f5a5-48b2-8576-548ff3eb278c" providerId="ADAL" clId="{715E6A7E-C754-2143-AC3D-7A4763A2EB1B}" dt="2023-10-17T14:22:58.387" v="48" actId="14100"/>
          <ac:spMkLst>
            <pc:docMk/>
            <pc:sldMk cId="0" sldId="282"/>
            <ac:spMk id="69634" creationId="{94C76A48-58F4-ABA6-4364-0C4D06D9FCEC}"/>
          </ac:spMkLst>
        </pc:spChg>
      </pc:sldChg>
      <pc:sldChg chg="modSp mod">
        <pc:chgData name="Xubin He" userId="a33a216f-f5a5-48b2-8576-548ff3eb278c" providerId="ADAL" clId="{715E6A7E-C754-2143-AC3D-7A4763A2EB1B}" dt="2023-10-18T20:43:51.161" v="162" actId="20577"/>
        <pc:sldMkLst>
          <pc:docMk/>
          <pc:sldMk cId="0" sldId="287"/>
        </pc:sldMkLst>
        <pc:spChg chg="mod">
          <ac:chgData name="Xubin He" userId="a33a216f-f5a5-48b2-8576-548ff3eb278c" providerId="ADAL" clId="{715E6A7E-C754-2143-AC3D-7A4763A2EB1B}" dt="2023-10-18T20:43:51.161" v="162" actId="20577"/>
          <ac:spMkLst>
            <pc:docMk/>
            <pc:sldMk cId="0" sldId="287"/>
            <ac:spMk id="30723" creationId="{B16C5D31-97A4-E3BA-75AF-017C4FE43CCD}"/>
          </ac:spMkLst>
        </pc:spChg>
      </pc:sldChg>
      <pc:sldChg chg="del">
        <pc:chgData name="Xubin He" userId="a33a216f-f5a5-48b2-8576-548ff3eb278c" providerId="ADAL" clId="{715E6A7E-C754-2143-AC3D-7A4763A2EB1B}" dt="2023-10-18T20:43:06.987" v="150" actId="2696"/>
        <pc:sldMkLst>
          <pc:docMk/>
          <pc:sldMk cId="0" sldId="370"/>
        </pc:sldMkLst>
      </pc:sldChg>
      <pc:sldChg chg="del">
        <pc:chgData name="Xubin He" userId="a33a216f-f5a5-48b2-8576-548ff3eb278c" providerId="ADAL" clId="{715E6A7E-C754-2143-AC3D-7A4763A2EB1B}" dt="2023-10-18T20:43:08.216" v="151" actId="2696"/>
        <pc:sldMkLst>
          <pc:docMk/>
          <pc:sldMk cId="0" sldId="371"/>
        </pc:sldMkLst>
      </pc:sldChg>
      <pc:sldChg chg="del">
        <pc:chgData name="Xubin He" userId="a33a216f-f5a5-48b2-8576-548ff3eb278c" providerId="ADAL" clId="{715E6A7E-C754-2143-AC3D-7A4763A2EB1B}" dt="2023-10-18T20:43:09.397" v="152" actId="2696"/>
        <pc:sldMkLst>
          <pc:docMk/>
          <pc:sldMk cId="0" sldId="372"/>
        </pc:sldMkLst>
      </pc:sldChg>
      <pc:sldChg chg="del">
        <pc:chgData name="Xubin He" userId="a33a216f-f5a5-48b2-8576-548ff3eb278c" providerId="ADAL" clId="{715E6A7E-C754-2143-AC3D-7A4763A2EB1B}" dt="2023-10-18T20:43:10.683" v="153" actId="2696"/>
        <pc:sldMkLst>
          <pc:docMk/>
          <pc:sldMk cId="0" sldId="373"/>
        </pc:sldMkLst>
      </pc:sldChg>
      <pc:sldChg chg="del">
        <pc:chgData name="Xubin He" userId="a33a216f-f5a5-48b2-8576-548ff3eb278c" providerId="ADAL" clId="{715E6A7E-C754-2143-AC3D-7A4763A2EB1B}" dt="2023-10-18T20:43:12.798" v="154" actId="2696"/>
        <pc:sldMkLst>
          <pc:docMk/>
          <pc:sldMk cId="0" sldId="375"/>
        </pc:sldMkLst>
      </pc:sldChg>
      <pc:sldChg chg="del">
        <pc:chgData name="Xubin He" userId="a33a216f-f5a5-48b2-8576-548ff3eb278c" providerId="ADAL" clId="{715E6A7E-C754-2143-AC3D-7A4763A2EB1B}" dt="2023-10-18T20:43:18.453" v="155" actId="2696"/>
        <pc:sldMkLst>
          <pc:docMk/>
          <pc:sldMk cId="0" sldId="376"/>
        </pc:sldMkLst>
      </pc:sldChg>
      <pc:sldChg chg="del">
        <pc:chgData name="Xubin He" userId="a33a216f-f5a5-48b2-8576-548ff3eb278c" providerId="ADAL" clId="{715E6A7E-C754-2143-AC3D-7A4763A2EB1B}" dt="2023-10-18T20:43:22.007" v="156" actId="2696"/>
        <pc:sldMkLst>
          <pc:docMk/>
          <pc:sldMk cId="0" sldId="377"/>
        </pc:sldMkLst>
      </pc:sldChg>
      <pc:sldChg chg="del">
        <pc:chgData name="Xubin He" userId="a33a216f-f5a5-48b2-8576-548ff3eb278c" providerId="ADAL" clId="{715E6A7E-C754-2143-AC3D-7A4763A2EB1B}" dt="2023-10-18T20:43:26.744" v="157" actId="2696"/>
        <pc:sldMkLst>
          <pc:docMk/>
          <pc:sldMk cId="0" sldId="378"/>
        </pc:sldMkLst>
      </pc:sldChg>
      <pc:sldChg chg="del">
        <pc:chgData name="Xubin He" userId="a33a216f-f5a5-48b2-8576-548ff3eb278c" providerId="ADAL" clId="{715E6A7E-C754-2143-AC3D-7A4763A2EB1B}" dt="2023-10-18T20:43:28.208" v="158" actId="2696"/>
        <pc:sldMkLst>
          <pc:docMk/>
          <pc:sldMk cId="0" sldId="379"/>
        </pc:sldMkLst>
      </pc:sldChg>
      <pc:sldChg chg="del">
        <pc:chgData name="Xubin He" userId="a33a216f-f5a5-48b2-8576-548ff3eb278c" providerId="ADAL" clId="{715E6A7E-C754-2143-AC3D-7A4763A2EB1B}" dt="2023-10-18T20:43:32.257" v="160" actId="2696"/>
        <pc:sldMkLst>
          <pc:docMk/>
          <pc:sldMk cId="0" sldId="381"/>
        </pc:sldMkLst>
      </pc:sldChg>
      <pc:sldChg chg="del">
        <pc:chgData name="Xubin He" userId="a33a216f-f5a5-48b2-8576-548ff3eb278c" providerId="ADAL" clId="{715E6A7E-C754-2143-AC3D-7A4763A2EB1B}" dt="2023-10-18T20:43:29.593" v="159" actId="2696"/>
        <pc:sldMkLst>
          <pc:docMk/>
          <pc:sldMk cId="0" sldId="383"/>
        </pc:sldMkLst>
      </pc:sldChg>
      <pc:sldChg chg="modSp mod">
        <pc:chgData name="Xubin He" userId="a33a216f-f5a5-48b2-8576-548ff3eb278c" providerId="ADAL" clId="{715E6A7E-C754-2143-AC3D-7A4763A2EB1B}" dt="2023-10-18T20:32:37.417" v="148" actId="20577"/>
        <pc:sldMkLst>
          <pc:docMk/>
          <pc:sldMk cId="0" sldId="825"/>
        </pc:sldMkLst>
        <pc:spChg chg="mod">
          <ac:chgData name="Xubin He" userId="a33a216f-f5a5-48b2-8576-548ff3eb278c" providerId="ADAL" clId="{715E6A7E-C754-2143-AC3D-7A4763A2EB1B}" dt="2023-10-18T20:32:37.417" v="148" actId="20577"/>
          <ac:spMkLst>
            <pc:docMk/>
            <pc:sldMk cId="0" sldId="825"/>
            <ac:spMk id="81925" creationId="{37856650-D032-1DFD-1EF8-83D7CA6A48E1}"/>
          </ac:spMkLst>
        </pc:spChg>
      </pc:sldChg>
      <pc:sldChg chg="modSp mod">
        <pc:chgData name="Xubin He" userId="a33a216f-f5a5-48b2-8576-548ff3eb278c" providerId="ADAL" clId="{715E6A7E-C754-2143-AC3D-7A4763A2EB1B}" dt="2023-10-17T14:46:16.302" v="89" actId="20577"/>
        <pc:sldMkLst>
          <pc:docMk/>
          <pc:sldMk cId="0" sldId="839"/>
        </pc:sldMkLst>
        <pc:spChg chg="mod">
          <ac:chgData name="Xubin He" userId="a33a216f-f5a5-48b2-8576-548ff3eb278c" providerId="ADAL" clId="{715E6A7E-C754-2143-AC3D-7A4763A2EB1B}" dt="2023-10-17T14:46:16.302" v="89" actId="20577"/>
          <ac:spMkLst>
            <pc:docMk/>
            <pc:sldMk cId="0" sldId="839"/>
            <ac:spMk id="113679" creationId="{D7736170-41EC-21AA-8AA7-8997F31A9DC7}"/>
          </ac:spMkLst>
        </pc:spChg>
      </pc:sldChg>
      <pc:sldChg chg="modSp mod">
        <pc:chgData name="Xubin He" userId="a33a216f-f5a5-48b2-8576-548ff3eb278c" providerId="ADAL" clId="{715E6A7E-C754-2143-AC3D-7A4763A2EB1B}" dt="2023-10-17T14:47:18.448" v="105" actId="20577"/>
        <pc:sldMkLst>
          <pc:docMk/>
          <pc:sldMk cId="0" sldId="843"/>
        </pc:sldMkLst>
        <pc:spChg chg="mod">
          <ac:chgData name="Xubin He" userId="a33a216f-f5a5-48b2-8576-548ff3eb278c" providerId="ADAL" clId="{715E6A7E-C754-2143-AC3D-7A4763A2EB1B}" dt="2023-10-17T14:47:18.448" v="105" actId="20577"/>
          <ac:spMkLst>
            <pc:docMk/>
            <pc:sldMk cId="0" sldId="843"/>
            <ac:spMk id="117761" creationId="{EF0FFBBA-4A89-BFC6-E931-2E92567A5562}"/>
          </ac:spMkLst>
        </pc:spChg>
      </pc:sldChg>
      <pc:sldChg chg="addSp delSp modSp del">
        <pc:chgData name="Xubin He" userId="a33a216f-f5a5-48b2-8576-548ff3eb278c" providerId="ADAL" clId="{715E6A7E-C754-2143-AC3D-7A4763A2EB1B}" dt="2023-10-17T14:50:00.908" v="109" actId="2696"/>
        <pc:sldMkLst>
          <pc:docMk/>
          <pc:sldMk cId="0" sldId="847"/>
        </pc:sldMkLst>
        <pc:spChg chg="add del mod">
          <ac:chgData name="Xubin He" userId="a33a216f-f5a5-48b2-8576-548ff3eb278c" providerId="ADAL" clId="{715E6A7E-C754-2143-AC3D-7A4763A2EB1B}" dt="2023-10-17T14:49:39.738" v="107" actId="478"/>
          <ac:spMkLst>
            <pc:docMk/>
            <pc:sldMk cId="0" sldId="847"/>
            <ac:spMk id="2" creationId="{B224FA7B-2A72-F4BB-AD36-8A3B8575958F}"/>
          </ac:spMkLst>
        </pc:spChg>
        <pc:spChg chg="add del">
          <ac:chgData name="Xubin He" userId="a33a216f-f5a5-48b2-8576-548ff3eb278c" providerId="ADAL" clId="{715E6A7E-C754-2143-AC3D-7A4763A2EB1B}" dt="2023-10-17T14:49:39.738" v="107" actId="478"/>
          <ac:spMkLst>
            <pc:docMk/>
            <pc:sldMk cId="0" sldId="847"/>
            <ac:spMk id="129027" creationId="{84FA87AA-669F-B10A-7E9D-D96AF874E043}"/>
          </ac:spMkLst>
        </pc:spChg>
      </pc:sldChg>
      <pc:sldChg chg="modSp mod">
        <pc:chgData name="Xubin He" userId="a33a216f-f5a5-48b2-8576-548ff3eb278c" providerId="ADAL" clId="{715E6A7E-C754-2143-AC3D-7A4763A2EB1B}" dt="2023-10-18T20:44:01.646" v="163" actId="20577"/>
        <pc:sldMkLst>
          <pc:docMk/>
          <pc:sldMk cId="0" sldId="848"/>
        </pc:sldMkLst>
        <pc:spChg chg="mod">
          <ac:chgData name="Xubin He" userId="a33a216f-f5a5-48b2-8576-548ff3eb278c" providerId="ADAL" clId="{715E6A7E-C754-2143-AC3D-7A4763A2EB1B}" dt="2023-10-18T20:44:01.646" v="163" actId="20577"/>
          <ac:spMkLst>
            <pc:docMk/>
            <pc:sldMk cId="0" sldId="848"/>
            <ac:spMk id="39939" creationId="{C80AAAB6-D85E-1194-0A6D-1AC6A402DA5B}"/>
          </ac:spMkLst>
        </pc:spChg>
      </pc:sldChg>
      <pc:sldChg chg="modSp mod">
        <pc:chgData name="Xubin He" userId="a33a216f-f5a5-48b2-8576-548ff3eb278c" providerId="ADAL" clId="{715E6A7E-C754-2143-AC3D-7A4763A2EB1B}" dt="2023-10-17T14:03:45.026" v="27" actId="20577"/>
        <pc:sldMkLst>
          <pc:docMk/>
          <pc:sldMk cId="0" sldId="849"/>
        </pc:sldMkLst>
        <pc:spChg chg="mod">
          <ac:chgData name="Xubin He" userId="a33a216f-f5a5-48b2-8576-548ff3eb278c" providerId="ADAL" clId="{715E6A7E-C754-2143-AC3D-7A4763A2EB1B}" dt="2023-10-17T14:03:45.026" v="27" actId="20577"/>
          <ac:spMkLst>
            <pc:docMk/>
            <pc:sldMk cId="0" sldId="849"/>
            <ac:spMk id="45058" creationId="{F0AC3370-495A-2287-FCBF-8CD3723E8146}"/>
          </ac:spMkLst>
        </pc:spChg>
      </pc:sldChg>
      <pc:sldChg chg="modSp mod">
        <pc:chgData name="Xubin He" userId="a33a216f-f5a5-48b2-8576-548ff3eb278c" providerId="ADAL" clId="{715E6A7E-C754-2143-AC3D-7A4763A2EB1B}" dt="2023-10-17T14:04:24.043" v="32" actId="20577"/>
        <pc:sldMkLst>
          <pc:docMk/>
          <pc:sldMk cId="0" sldId="850"/>
        </pc:sldMkLst>
        <pc:spChg chg="mod">
          <ac:chgData name="Xubin He" userId="a33a216f-f5a5-48b2-8576-548ff3eb278c" providerId="ADAL" clId="{715E6A7E-C754-2143-AC3D-7A4763A2EB1B}" dt="2023-10-17T14:04:24.043" v="32" actId="20577"/>
          <ac:spMkLst>
            <pc:docMk/>
            <pc:sldMk cId="0" sldId="850"/>
            <ac:spMk id="46082" creationId="{E14C29AD-FC2B-4F57-9B71-3B16859AAE07}"/>
          </ac:spMkLst>
        </pc:spChg>
      </pc:sldChg>
      <pc:sldChg chg="new del">
        <pc:chgData name="Xubin He" userId="a33a216f-f5a5-48b2-8576-548ff3eb278c" providerId="ADAL" clId="{715E6A7E-C754-2143-AC3D-7A4763A2EB1B}" dt="2023-10-17T14:44:13.740" v="50" actId="680"/>
        <pc:sldMkLst>
          <pc:docMk/>
          <pc:sldMk cId="1022292573" sldId="857"/>
        </pc:sldMkLst>
      </pc:sldChg>
      <pc:sldChg chg="modSp add mod">
        <pc:chgData name="Xubin He" userId="a33a216f-f5a5-48b2-8576-548ff3eb278c" providerId="ADAL" clId="{715E6A7E-C754-2143-AC3D-7A4763A2EB1B}" dt="2023-10-18T20:42:57.939" v="149" actId="20577"/>
        <pc:sldMkLst>
          <pc:docMk/>
          <pc:sldMk cId="1661517192" sldId="857"/>
        </pc:sldMkLst>
        <pc:spChg chg="mod">
          <ac:chgData name="Xubin He" userId="a33a216f-f5a5-48b2-8576-548ff3eb278c" providerId="ADAL" clId="{715E6A7E-C754-2143-AC3D-7A4763A2EB1B}" dt="2023-10-18T20:42:57.939" v="149" actId="20577"/>
          <ac:spMkLst>
            <pc:docMk/>
            <pc:sldMk cId="1661517192" sldId="857"/>
            <ac:spMk id="30723" creationId="{B16C5D31-97A4-E3BA-75AF-017C4FE43CCD}"/>
          </ac:spMkLst>
        </pc:spChg>
      </pc:sldChg>
      <pc:sldChg chg="modSp new del mod">
        <pc:chgData name="Xubin He" userId="a33a216f-f5a5-48b2-8576-548ff3eb278c" providerId="ADAL" clId="{715E6A7E-C754-2143-AC3D-7A4763A2EB1B}" dt="2023-10-18T20:43:42.324" v="161" actId="2696"/>
        <pc:sldMkLst>
          <pc:docMk/>
          <pc:sldMk cId="305239920" sldId="858"/>
        </pc:sldMkLst>
        <pc:spChg chg="mod">
          <ac:chgData name="Xubin He" userId="a33a216f-f5a5-48b2-8576-548ff3eb278c" providerId="ADAL" clId="{715E6A7E-C754-2143-AC3D-7A4763A2EB1B}" dt="2023-10-17T14:51:53.042" v="115" actId="20577"/>
          <ac:spMkLst>
            <pc:docMk/>
            <pc:sldMk cId="305239920" sldId="858"/>
            <ac:spMk id="2" creationId="{EE27DABA-2667-FE25-B65A-68786F3D1C6C}"/>
          </ac:spMkLst>
        </pc:spChg>
        <pc:spChg chg="mod">
          <ac:chgData name="Xubin He" userId="a33a216f-f5a5-48b2-8576-548ff3eb278c" providerId="ADAL" clId="{715E6A7E-C754-2143-AC3D-7A4763A2EB1B}" dt="2023-10-17T14:51:58.971" v="136" actId="20577"/>
          <ac:spMkLst>
            <pc:docMk/>
            <pc:sldMk cId="305239920" sldId="858"/>
            <ac:spMk id="3" creationId="{FBEE54D9-9C9F-C70F-9A27-6403C255862F}"/>
          </ac:spMkLst>
        </pc:spChg>
      </pc:sldChg>
      <pc:sldChg chg="new del">
        <pc:chgData name="Xubin He" userId="a33a216f-f5a5-48b2-8576-548ff3eb278c" providerId="ADAL" clId="{715E6A7E-C754-2143-AC3D-7A4763A2EB1B}" dt="2023-10-18T19:42:17.062" v="138" actId="2696"/>
        <pc:sldMkLst>
          <pc:docMk/>
          <pc:sldMk cId="4279459477" sldId="859"/>
        </pc:sldMkLst>
      </pc:sldChg>
    </pc:docChg>
  </pc:docChgLst>
  <pc:docChgLst>
    <pc:chgData name="Xubin He" userId="a33a216f-f5a5-48b2-8576-548ff3eb278c" providerId="ADAL" clId="{5352EAD2-0321-BE4F-A881-C67E9ECD9300}"/>
    <pc:docChg chg="delSld modSld">
      <pc:chgData name="Xubin He" userId="a33a216f-f5a5-48b2-8576-548ff3eb278c" providerId="ADAL" clId="{5352EAD2-0321-BE4F-A881-C67E9ECD9300}" dt="2024-10-23T14:21:28.820" v="194" actId="20577"/>
      <pc:docMkLst>
        <pc:docMk/>
      </pc:docMkLst>
      <pc:sldChg chg="modSp mod">
        <pc:chgData name="Xubin He" userId="a33a216f-f5a5-48b2-8576-548ff3eb278c" providerId="ADAL" clId="{5352EAD2-0321-BE4F-A881-C67E9ECD9300}" dt="2024-10-23T14:16:39.461" v="23" actId="207"/>
        <pc:sldMkLst>
          <pc:docMk/>
          <pc:sldMk cId="0" sldId="257"/>
        </pc:sldMkLst>
        <pc:spChg chg="mod">
          <ac:chgData name="Xubin He" userId="a33a216f-f5a5-48b2-8576-548ff3eb278c" providerId="ADAL" clId="{5352EAD2-0321-BE4F-A881-C67E9ECD9300}" dt="2024-10-23T14:16:39.461" v="23" actId="207"/>
          <ac:spMkLst>
            <pc:docMk/>
            <pc:sldMk cId="0" sldId="257"/>
            <ac:spMk id="34819" creationId="{FAF656FC-1FD9-FDE2-2A2C-135D94C18A8C}"/>
          </ac:spMkLst>
        </pc:spChg>
      </pc:sldChg>
      <pc:sldChg chg="modSp mod">
        <pc:chgData name="Xubin He" userId="a33a216f-f5a5-48b2-8576-548ff3eb278c" providerId="ADAL" clId="{5352EAD2-0321-BE4F-A881-C67E9ECD9300}" dt="2024-10-23T14:17:00.267" v="25" actId="207"/>
        <pc:sldMkLst>
          <pc:docMk/>
          <pc:sldMk cId="0" sldId="290"/>
        </pc:sldMkLst>
        <pc:spChg chg="mod">
          <ac:chgData name="Xubin He" userId="a33a216f-f5a5-48b2-8576-548ff3eb278c" providerId="ADAL" clId="{5352EAD2-0321-BE4F-A881-C67E9ECD9300}" dt="2024-10-23T14:17:00.267" v="25" actId="207"/>
          <ac:spMkLst>
            <pc:docMk/>
            <pc:sldMk cId="0" sldId="290"/>
            <ac:spMk id="38915" creationId="{C2775845-0DD6-7220-DE7D-E2AFB84BE30D}"/>
          </ac:spMkLst>
        </pc:spChg>
      </pc:sldChg>
      <pc:sldChg chg="modSp">
        <pc:chgData name="Xubin He" userId="a33a216f-f5a5-48b2-8576-548ff3eb278c" providerId="ADAL" clId="{5352EAD2-0321-BE4F-A881-C67E9ECD9300}" dt="2024-10-19T22:32:14.634" v="9" actId="1076"/>
        <pc:sldMkLst>
          <pc:docMk/>
          <pc:sldMk cId="0" sldId="393"/>
        </pc:sldMkLst>
        <pc:spChg chg="mod">
          <ac:chgData name="Xubin He" userId="a33a216f-f5a5-48b2-8576-548ff3eb278c" providerId="ADAL" clId="{5352EAD2-0321-BE4F-A881-C67E9ECD9300}" dt="2024-10-19T22:32:14.634" v="9" actId="1076"/>
          <ac:spMkLst>
            <pc:docMk/>
            <pc:sldMk cId="0" sldId="393"/>
            <ac:spMk id="142338" creationId="{7363E9F4-79F0-6ECA-027B-660B411BA5FB}"/>
          </ac:spMkLst>
        </pc:spChg>
      </pc:sldChg>
      <pc:sldChg chg="del">
        <pc:chgData name="Xubin He" userId="a33a216f-f5a5-48b2-8576-548ff3eb278c" providerId="ADAL" clId="{5352EAD2-0321-BE4F-A881-C67E9ECD9300}" dt="2024-10-19T22:31:00.514" v="7" actId="2696"/>
        <pc:sldMkLst>
          <pc:docMk/>
          <pc:sldMk cId="0" sldId="807"/>
        </pc:sldMkLst>
      </pc:sldChg>
      <pc:sldChg chg="modSp mod">
        <pc:chgData name="Xubin He" userId="a33a216f-f5a5-48b2-8576-548ff3eb278c" providerId="ADAL" clId="{5352EAD2-0321-BE4F-A881-C67E9ECD9300}" dt="2024-10-19T22:30:49.774" v="6" actId="20577"/>
        <pc:sldMkLst>
          <pc:docMk/>
          <pc:sldMk cId="0" sldId="811"/>
        </pc:sldMkLst>
        <pc:spChg chg="mod">
          <ac:chgData name="Xubin He" userId="a33a216f-f5a5-48b2-8576-548ff3eb278c" providerId="ADAL" clId="{5352EAD2-0321-BE4F-A881-C67E9ECD9300}" dt="2024-10-19T22:30:49.774" v="6" actId="20577"/>
          <ac:spMkLst>
            <pc:docMk/>
            <pc:sldMk cId="0" sldId="811"/>
            <ac:spMk id="28673" creationId="{0E69BDAF-2221-7688-F9B3-766AAD3B150A}"/>
          </ac:spMkLst>
        </pc:spChg>
      </pc:sldChg>
      <pc:sldChg chg="addSp modSp mod">
        <pc:chgData name="Xubin He" userId="a33a216f-f5a5-48b2-8576-548ff3eb278c" providerId="ADAL" clId="{5352EAD2-0321-BE4F-A881-C67E9ECD9300}" dt="2024-10-23T14:21:28.820" v="194" actId="20577"/>
        <pc:sldMkLst>
          <pc:docMk/>
          <pc:sldMk cId="0" sldId="816"/>
        </pc:sldMkLst>
        <pc:spChg chg="add mod">
          <ac:chgData name="Xubin He" userId="a33a216f-f5a5-48b2-8576-548ff3eb278c" providerId="ADAL" clId="{5352EAD2-0321-BE4F-A881-C67E9ECD9300}" dt="2024-10-23T14:21:28.820" v="194" actId="20577"/>
          <ac:spMkLst>
            <pc:docMk/>
            <pc:sldMk cId="0" sldId="816"/>
            <ac:spMk id="2" creationId="{524CEA4E-15B7-498B-750F-0A759D318B6A}"/>
          </ac:spMkLst>
        </pc:spChg>
        <pc:spChg chg="mod">
          <ac:chgData name="Xubin He" userId="a33a216f-f5a5-48b2-8576-548ff3eb278c" providerId="ADAL" clId="{5352EAD2-0321-BE4F-A881-C67E9ECD9300}" dt="2024-10-23T14:18:53.262" v="29" actId="14100"/>
          <ac:spMkLst>
            <pc:docMk/>
            <pc:sldMk cId="0" sldId="816"/>
            <ac:spMk id="3" creationId="{544462C4-7D55-E2C5-9A2D-3CAD5B7F1F1C}"/>
          </ac:spMkLst>
        </pc:spChg>
      </pc:sldChg>
      <pc:sldChg chg="del">
        <pc:chgData name="Xubin He" userId="a33a216f-f5a5-48b2-8576-548ff3eb278c" providerId="ADAL" clId="{5352EAD2-0321-BE4F-A881-C67E9ECD9300}" dt="2024-10-23T14:10:00.707" v="10" actId="2696"/>
        <pc:sldMkLst>
          <pc:docMk/>
          <pc:sldMk cId="0" sldId="834"/>
        </pc:sldMkLst>
      </pc:sldChg>
      <pc:sldChg chg="modSp mod">
        <pc:chgData name="Xubin He" userId="a33a216f-f5a5-48b2-8576-548ff3eb278c" providerId="ADAL" clId="{5352EAD2-0321-BE4F-A881-C67E9ECD9300}" dt="2024-10-23T14:10:28.728" v="20" actId="20577"/>
        <pc:sldMkLst>
          <pc:docMk/>
          <pc:sldMk cId="0" sldId="835"/>
        </pc:sldMkLst>
        <pc:spChg chg="mod">
          <ac:chgData name="Xubin He" userId="a33a216f-f5a5-48b2-8576-548ff3eb278c" providerId="ADAL" clId="{5352EAD2-0321-BE4F-A881-C67E9ECD9300}" dt="2024-10-23T14:10:28.728" v="20" actId="20577"/>
          <ac:spMkLst>
            <pc:docMk/>
            <pc:sldMk cId="0" sldId="835"/>
            <ac:spMk id="106511" creationId="{3657984D-2ECD-FB7C-0F5B-438EB19644A5}"/>
          </ac:spMkLst>
        </pc:spChg>
      </pc:sldChg>
      <pc:sldChg chg="del">
        <pc:chgData name="Xubin He" userId="a33a216f-f5a5-48b2-8576-548ff3eb278c" providerId="ADAL" clId="{5352EAD2-0321-BE4F-A881-C67E9ECD9300}" dt="2024-10-19T22:31:53.555" v="8" actId="2696"/>
        <pc:sldMkLst>
          <pc:docMk/>
          <pc:sldMk cId="1661517192" sldId="857"/>
        </pc:sldMkLst>
      </pc:sldChg>
    </pc:docChg>
  </pc:docChgLst>
  <pc:docChgLst>
    <pc:chgData name="Xubin He" userId="a33a216f-f5a5-48b2-8576-548ff3eb278c" providerId="ADAL" clId="{9BA8A797-08BA-A44A-9813-100A52D1556D}"/>
    <pc:docChg chg="modSld">
      <pc:chgData name="Xubin He" userId="a33a216f-f5a5-48b2-8576-548ff3eb278c" providerId="ADAL" clId="{9BA8A797-08BA-A44A-9813-100A52D1556D}" dt="2023-10-30T18:45:11.011" v="0" actId="14100"/>
      <pc:docMkLst>
        <pc:docMk/>
      </pc:docMkLst>
      <pc:sldChg chg="modSp">
        <pc:chgData name="Xubin He" userId="a33a216f-f5a5-48b2-8576-548ff3eb278c" providerId="ADAL" clId="{9BA8A797-08BA-A44A-9813-100A52D1556D}" dt="2023-10-30T18:45:11.011" v="0" actId="14100"/>
        <pc:sldMkLst>
          <pc:docMk/>
          <pc:sldMk cId="0" sldId="817"/>
        </pc:sldMkLst>
        <pc:spChg chg="mod">
          <ac:chgData name="Xubin He" userId="a33a216f-f5a5-48b2-8576-548ff3eb278c" providerId="ADAL" clId="{9BA8A797-08BA-A44A-9813-100A52D1556D}" dt="2023-10-30T18:45:11.011" v="0" actId="14100"/>
          <ac:spMkLst>
            <pc:docMk/>
            <pc:sldMk cId="0" sldId="817"/>
            <ac:spMk id="53250" creationId="{F82EFFAF-4E8B-BDC4-2212-F3DBC4638CA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51:39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24575,'99'5'0,"1"1"0,-1-1 0,0 0 0,1 0 0,-1 0 0,0 1 0,-5-2 0,-1 1 0,-20-1 0,18 2 0,13 0 0,4 1 0,-3-1 0,-9 0 0,-17-2 0,-25-1 0,6-1 0,-21 3 0,26-5 0,-40 0 0,13 0 0,-13 0 0,6 0 0,-8 6 0,1-5 0,0 4 0,0-5 0,6 0 0,-4 0 0,4 6 0,1-5 0,1 4 0,7-5 0,0 0 0,8 0 0,2 0 0,7 0 0,1 0 0,9 0 0,1 0 0,9 0 0,1 0 0,-2 0 0,2 0 0,9 0 0,-7 0 0,7 0 0,-10 0 0,-8 0 0,-3 0 0,-8 0 0,-8 0 0,-3 0 0,-7 0 0,-12 0 0,2 0 0,-17 0 0,4 0 0,-5 0 0,-1 4 0,1-2 0,-1 2 0,0-4 0,1 0 0,0 0 0,5 0 0,-4 0 0,11 0 0,-11 0 0,10 0 0,-4 0 0,0 0 0,-2 0 0,-5 0 0,-1 0 0,1 0 0,0 0 0,-6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51:39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24575,'99'5'0,"1"1"0,-1-1 0,0 0 0,1 0 0,-1 0 0,0 1 0,-5-2 0,-1 1 0,-20-1 0,18 2 0,13 0 0,4 1 0,-3-1 0,-9 0 0,-17-2 0,-25-1 0,6-1 0,-21 3 0,26-5 0,-40 0 0,13 0 0,-13 0 0,6 0 0,-8 6 0,1-5 0,0 4 0,0-5 0,6 0 0,-4 0 0,4 6 0,1-5 0,1 4 0,7-5 0,0 0 0,8 0 0,2 0 0,7 0 0,1 0 0,9 0 0,1 0 0,9 0 0,1 0 0,-2 0 0,2 0 0,9 0 0,-7 0 0,7 0 0,-10 0 0,-8 0 0,-3 0 0,-8 0 0,-8 0 0,-3 0 0,-7 0 0,-12 0 0,2 0 0,-17 0 0,4 0 0,-5 0 0,-1 4 0,1-2 0,-1 2 0,0-4 0,1 0 0,0 0 0,5 0 0,-4 0 0,11 0 0,-11 0 0,10 0 0,-4 0 0,0 0 0,-2 0 0,-5 0 0,-1 0 0,1 0 0,0 0 0,-6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51:41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24575,'16'0'0,"8"0"0,2 0 0,4 6 0,1 6 0,-12 1 0,17 12 0,-16-7 0,10-4 0,-6 2 0,-6-10 0,-1 5 0,-7 0 0,1-5 0,-5 3 0,-6-8 0,-5 4 0,-6 0 0,1 1 0,-1 4 0,0 1 0,-5 0 0,4 0 0,-5 0 0,6 0 0,0-1 0,0 1 0,5 0 0,-3-5 0,7 3 0,-7-8 0,8 8 0,-9-8 0,5 8 0,-5-8 0,0 4 0,0-5 0,0 0 0,4 0 0,2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51:45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2163 0 24575,'0'16'0,"0"8"0,-12 8 0,-11 17 0,-6-7 0,-14 16 0,5-6 0,2-1 0,-15 8 0,12-8 0,-14 11 0,7-1 0,-7 0 0,5 1 0,-3-9 0,6-2 0,1-1 0,1-5 0,-1 5 0,2-7 0,6-3 0,3 1 0,7-2 0,0 0 0,5 0 0,-3 0 0,2 8 0,-4-6 0,-1 6 0,1-9 0,-2 9 0,2-6 0,0-1 0,0-2 0,1-6 0,0 0 0,5 6 0,-3-13 0,8 12 0,-7-11 0,7 11 0,-2-12 0,-1 6 0,0-7 0,-6-1 0,-1 8 0,1-6 0,-1 5 0,1-6 0,0 0 0,6 0 0,-5-1 0,10 1 0,-10 0 0,10-1 0,-4 1 0,5 0 0,0-1 0,-5-4 0,-2 14 0,0-12 0,-3 13 0,8-10 0,-8-1 0,2 8 0,1-6 0,-4 6 0,3-1 0,-4-4 0,-8 5 0,12-7 0,-9-4 0,10 2 0,-5-9 0,6 10 0,-5-10 0,10 3 0,-4 1 0,6-5 0,0 5 0,0-6 0,0-1 0,5 1 0,-4-5 0,5-2 0,-1 0 0,-3-2 0,3 2 0,-4-4 0,0 4 0,0-3 0,-1 9 0,1-4 0,-1 4 0,0 0 0,10-4 0,2-2 0,9-4 0,1 0 0,-1 0 0,-4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51:47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24575,'0'22'0,"0"-1"0,0 3 0,0 7 0,0 1 0,0 0 0,0-1 0,0 8 0,0-12 0,0 19 0,0-21 0,0 6 0,-5-8 0,3-5 0,-8 5 0,8-5 0,-8 5 0,3 1 0,0 0 0,-3-1 0,4-5 0,-1 4 0,-3-10 0,9 5 0,-4-6 0,5-1 0,-5 1 0,4-1 0,1-4 0,6-1 0,16-5 0,-2-6 0,17 5 0,3-11 0,9-2 0,17-3 0,-7-3 0,6 5 0,-8 1 0,0 0 0,-8 6 0,-3-5 0,-13 7 0,-3-2 0,-12-2 0,-2 9 0,-5-4 0,0 5 0,-1-5 0,-8 4 0,2 1 0,-21 26 0,14-15 0,-10 13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51:51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24575,'6'23'0,"7"3"0,2 20 0,11 3 0,-4 8 0,7 9 0,-7-7 0,5-2 0,-11-2 0,3-6 0,0-1 0,-4-1 0,4-15 0,-6 13 0,-1-17 0,1 17 0,0-13 0,-1 0 0,8 13 0,-6-3 0,1 15 0,-3-1 0,2 1 0,1-9 0,6 7 0,-8-14 0,6 6 0,-5-8 0,5 0 0,-6 0 0,-1-7 0,1-2 0,-1 0 0,0-4 0,0 4 0,0-6 0,0-1 0,0 1 0,-1 0 0,1 0 0,0-1 0,0 1 0,-5-6 0,3 4 0,-4-10 0,1 5 0,2-6 0,-8 5 0,9-4 0,-9 5 0,8-7 0,-7 7 0,7-5 0,-8 5 0,9-7 0,-9 1 0,9 0 0,-9-1 0,3 1 0,-4-1 0,5-4 0,-4 4 0,4-5 0,-1 1 0,-2 3 0,2-4 0,1 1 0,-4 2 0,8-2 0,-2 17 0,5 4 0,1 12 0,-1-7 0,7 5 0,-5-5 0,5 7 0,-7-7 0,0-7 0,0-2 0,-1-11 0,0 4 0,0-5 0,-5 0 0,-2-1 0,-4 0 0,5 0 0,1 0 0,4 0 0,1 7 0,0 1 0,1 5 0,0 1 0,-1-6 0,1-2 0,-2-5 0,1 0 0,-5-1 0,-1 1 0,-1-1 0,-3-4 0,3-1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51:53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1 362 24575,'5'0'0,"0"1"0,12 16 0,-4 1 0,9 0 0,-4 4 0,1-3 0,3 5 0,-3-6 0,14 9 0,-7-8 0,3 10 0,-7-11 0,-9-1 0,3-6 0,-5 0 0,-5-1 0,3-4 0,-3-2 0,4-4 0,0 0 0,1 0 0,-1 0 0,1 0 0,-6-4 0,-5-2 0,-1-4 0,-3 0 0,4-1 0,0 1 0,0-7 0,0-8 0,0-7 0,0-15 0,0 6 0,0-14 0,0-2 0,6-2 0,-4 1 0,10 3 0,-10 20 0,4-3 0,-6 14 0,0 6 0,0 1 0,0 6 0,4 5 0,-3 2 0,4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51:56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1768 5080 24575,'-12'-42'0,"-6"-2"0,-12-15 0,5 1 0,-6 13 0,-2-2-994,-6-37 994,6 28 0,-3-2-679,5-3 0,1 0 679,-1 3 0,-2-3 0,-5-18 0,-1-3-1255,-1-4 1,0-1 1254,12 22 0,1-1 0,-1-1 0,0-3 0,0-1 0,-1 0 0,1 1 0,0-1 0,0 1 0,-1-1 0,1 0 0,0 1 0,-1-2 0,0 0 0,2 4 0,-4-9 0,1 2-701,-4-18 0,1 4 701,10 33 0,2 3-239,-4-21 0,1-1 239,2 12 0,1 2 376,4 9 1,1 1-377,3-3 0,-1 1 0,-15-26 2321,12 1-2321,-5 12 1659,9 17-1659,-1 2 1370,1 8-1370,6 12 630,-5-2-630,11 17 8,-4-5-8,0 6 0,4 1 0,-9 4 0,9-3 0,-8-2 0,7-7 0,-8-4 0,3-9 0,-6-2 0,6-14 0,-5 6 0,11-14 0,-11 6 0,10-8 0,-4 1 0,6-10 0,0-23 0,-7 15 0,6-20 0,-12 26 0,4-8 0,0 8 0,-4-6 0,5 15 0,-7-6 0,1 16 0,0-6 0,1 14 0,0 0 0,0 11 0,1 6 0,0 0 0,6 0 0,-5 6 0,5 1 0,0 6 0,2 1 0,-1-1 0,-1 0 0,0 0 0,-4 5 0,9-4 0,-8 9 0,8-8 0,-8 8 0,8-4 0,-4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51:57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24575,'0'16'0,"0"-5"0,0 12 0,0-6 0,0 7 0,0 0 0,0-1 0,0 1 0,0 0 0,0-6 0,0-2 0,0-5 0,0 0 0,0 5 0,0-4 0,0 5 0,0-7 0,0 1 0,0 0 0,0-1 0,0 1 0,-4-5 0,3 3 0,-4-4 0,5 6 0,0-6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51:5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24575,'21'0'0,"1"5"0,1 2 0,1 5 0,0-1 0,-1 1 0,1 0 0,-6-1 0,9 6 0,-13 1 0,7-1 0,-5 4 0,-4-9 0,4 4 0,-1-5 0,-8-1 0,3-4 0,-10-2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4:51:42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3789 170 24575,'-32'0'0,"-24"0"0,-31 0 0,16-6 0,0-1 0,19 5 0,1 0 0,-25-7 0,-1 0 0,22 2 0,0 1 0,-14-4 0,-2-1 0,2-2 0,1-1 0,7 0 0,2 1 0,8 2 0,1 1 0,-36-5 0,14 8 0,13 4 0,11 2 0,3 1 0,0 0 0,-4 0 0,-5 0 0,-2 0 0,5 0 0,3 0 0,1 0 0,2 0 0,-6 0 0,-2 0 0,-3 0 0,-7 0 0,-7 0 0,-10 0 0,-8 3 0,0 6 0,5 3 0,10 2 0,15-2 0,11-3 0,5-2 0,4-1 0,0-2 0,1 0 0,2-1 0,-7 0 0,-10-3 0,-12 0 0,-9 0 0,1 0 0,10 0 0,15 0 0,16 0 0,13 0 0,2 0 0,-1 0 0,-6 0 0,-5 0 0,5 0 0,5 0 0,1 0 0,-5 0 0,-11 0 0,-8 0 0,-1 0 0,9 0 0,11 0 0,6 0 0,1 0 0,-4 0 0,-3 0 0,3 0 0,7 0 0,8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51:41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24575,'16'0'0,"8"0"0,2 0 0,4 6 0,1 6 0,-12 1 0,17 12 0,-16-7 0,10-4 0,-6 2 0,-6-10 0,-1 5 0,-7 0 0,1-5 0,-5 3 0,-6-8 0,-5 4 0,-6 0 0,1 1 0,-1 4 0,0 1 0,-5 0 0,4 0 0,-5 0 0,6 0 0,0-1 0,0 1 0,5 0 0,-3-5 0,7 3 0,-7-8 0,8 8 0,-9-8 0,5 8 0,-5-8 0,0 4 0,0-5 0,0 0 0,4 0 0,2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4:51:46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0 24575,'-10'0'0,"0"0"0,-16 14 0,5-1 0,-12 12 0,9-3 0,4 0 0,3-2 0,2-3 0,2-4 0,0-3 0,0-2 0,3 1 0,2-3 0,3-1 0,1 0 0,-1 1 0,-6 5 0,-2 6 0,-4 0 0,2 0 0,0-5 0,11-6 0,5-2 0,11-4 0,3 0 0,4 0 0,9 0 0,7 0 0,12 0 0,6 0 0,-2 0 0,-6 3 0,-11-1 0,-10 1 0,-10 0 0,-5-3 0,-5 2 0,-1 5 0,6 11 0,-4-6 0,9 10 0,-5-10 0,-1 1 0,-3 0 0,-5-6 0,-6-3 0,-13-2 0,6-4 0,-15-1 0,20 0 0,-7 1 0,10 2 0,-2-2 0,0 0 0,-7-6 0,-11-4 0,-9-3 0,-6-5 0,3 3 0,8 1 0,7 4 0,9 4 0,2 4 0,-1 2 0,-5 2 0,-2 0 0,3 0 0,8 0 0,6 3 0,13 8 0,-3-1 0,10 12 0,0-2 0,9 8 0,2 0 0,0-2 0,-5-3 0,-2-3 0,-1-2 0,-9-6 0,-1 4 0,-7-1 0,2 2 0,-1-2 0,-1-5 0,-1-4 0,-1-3 0,1 2 0,2-2 0,3 4 0,4 3 0,2-1 0,-6-2 0,-4-4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51:45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2163 0 24575,'0'16'0,"0"8"0,-12 8 0,-11 17 0,-6-7 0,-14 16 0,5-6 0,2-1 0,-15 8 0,12-8 0,-14 11 0,7-1 0,-7 0 0,5 1 0,-3-9 0,6-2 0,1-1 0,1-5 0,-1 5 0,2-7 0,6-3 0,3 1 0,7-2 0,0 0 0,5 0 0,-3 0 0,2 8 0,-4-6 0,-1 6 0,1-9 0,-2 9 0,2-6 0,0-1 0,0-2 0,1-6 0,0 0 0,5 6 0,-3-13 0,8 12 0,-7-11 0,7 11 0,-2-12 0,-1 6 0,0-7 0,-6-1 0,-1 8 0,1-6 0,-1 5 0,1-6 0,0 0 0,6 0 0,-5-1 0,10 1 0,-10 0 0,10-1 0,-4 1 0,5 0 0,0-1 0,-5-4 0,-2 14 0,0-12 0,-3 13 0,8-10 0,-8-1 0,2 8 0,1-6 0,-4 6 0,3-1 0,-4-4 0,-8 5 0,12-7 0,-9-4 0,10 2 0,-5-9 0,6 10 0,-5-10 0,10 3 0,-4 1 0,6-5 0,0 5 0,0-6 0,0-1 0,5 1 0,-4-5 0,5-2 0,-1 0 0,-3-2 0,3 2 0,-4-4 0,0 4 0,0-3 0,-1 9 0,1-4 0,-1 4 0,0 0 0,10-4 0,2-2 0,9-4 0,1 0 0,-1 0 0,-4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51:47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24575,'0'22'0,"0"-1"0,0 3 0,0 7 0,0 1 0,0 0 0,0-1 0,0 8 0,0-12 0,0 19 0,0-21 0,0 6 0,-5-8 0,3-5 0,-8 5 0,8-5 0,-8 5 0,3 1 0,0 0 0,-3-1 0,4-5 0,-1 4 0,-3-10 0,9 5 0,-4-6 0,5-1 0,-5 1 0,4-1 0,1-4 0,6-1 0,16-5 0,-2-6 0,17 5 0,3-11 0,9-2 0,17-3 0,-7-3 0,6 5 0,-8 1 0,0 0 0,-8 6 0,-3-5 0,-13 7 0,-3-2 0,-12-2 0,-2 9 0,-5-4 0,0 5 0,-1-5 0,-8 4 0,2 1 0,-21 26 0,14-15 0,-10 13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51:51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24575,'6'23'0,"7"3"0,2 20 0,11 3 0,-4 8 0,7 9 0,-7-7 0,5-2 0,-11-2 0,3-6 0,0-1 0,-4-1 0,4-15 0,-6 13 0,-1-17 0,1 17 0,0-13 0,-1 0 0,8 13 0,-6-3 0,1 15 0,-3-1 0,2 1 0,1-9 0,6 7 0,-8-14 0,6 6 0,-5-8 0,5 0 0,-6 0 0,-1-7 0,1-2 0,-1 0 0,0-4 0,0 4 0,0-6 0,0-1 0,0 1 0,-1 0 0,1 0 0,0-1 0,0 1 0,-5-6 0,3 4 0,-4-10 0,1 5 0,2-6 0,-8 5 0,9-4 0,-9 5 0,8-7 0,-7 7 0,7-5 0,-8 5 0,9-7 0,-9 1 0,9 0 0,-9-1 0,3 1 0,-4-1 0,5-4 0,-4 4 0,4-5 0,-1 1 0,-2 3 0,2-4 0,1 1 0,-4 2 0,8-2 0,-2 17 0,5 4 0,1 12 0,-1-7 0,7 5 0,-5-5 0,5 7 0,-7-7 0,0-7 0,0-2 0,-1-11 0,0 4 0,0-5 0,-5 0 0,-2-1 0,-4 0 0,5 0 0,1 0 0,4 0 0,1 7 0,0 1 0,1 5 0,0 1 0,-1-6 0,1-2 0,-2-5 0,1 0 0,-5-1 0,-1 1 0,-1-1 0,-3-4 0,3-1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51:53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1 362 24575,'5'0'0,"0"1"0,12 16 0,-4 1 0,9 0 0,-4 4 0,1-3 0,3 5 0,-3-6 0,14 9 0,-7-8 0,3 10 0,-7-11 0,-9-1 0,3-6 0,-5 0 0,-5-1 0,3-4 0,-3-2 0,4-4 0,0 0 0,1 0 0,-1 0 0,1 0 0,-6-4 0,-5-2 0,-1-4 0,-3 0 0,4-1 0,0 1 0,0-7 0,0-8 0,0-7 0,0-15 0,0 6 0,0-14 0,0-2 0,6-2 0,-4 1 0,10 3 0,-10 20 0,4-3 0,-6 14 0,0 6 0,0 1 0,0 6 0,4 5 0,-3 2 0,4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51:56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1768 5080 24575,'-12'-42'0,"-6"-2"0,-12-15 0,5 1 0,-6 13 0,-2-2-994,-6-37 994,6 28 0,-3-2-679,5-3 0,1 0 679,-1 3 0,-2-3 0,-5-18 0,-1-3-1255,-1-4 1,0-1 1254,12 22 0,1-1 0,-1-1 0,0-3 0,0-1 0,-1 0 0,1 1 0,0-1 0,0 1 0,-1-1 0,1 0 0,0 1 0,-1-2 0,0 0 0,2 4 0,-4-9 0,1 2-701,-4-18 0,1 4 701,10 33 0,2 3-239,-4-21 0,1-1 239,2 12 0,1 2 376,4 9 1,1 1-377,3-3 0,-1 1 0,-15-26 2321,12 1-2321,-5 12 1659,9 17-1659,-1 2 1370,1 8-1370,6 12 630,-5-2-630,11 17 8,-4-5-8,0 6 0,4 1 0,-9 4 0,9-3 0,-8-2 0,7-7 0,-8-4 0,3-9 0,-6-2 0,6-14 0,-5 6 0,11-14 0,-11 6 0,10-8 0,-4 1 0,6-10 0,0-23 0,-7 15 0,6-20 0,-12 26 0,4-8 0,0 8 0,-4-6 0,5 15 0,-7-6 0,1 16 0,0-6 0,1 14 0,0 0 0,0 11 0,1 6 0,0 0 0,6 0 0,-5 6 0,5 1 0,0 6 0,2 1 0,-1-1 0,-1 0 0,0 0 0,-4 5 0,9-4 0,-8 9 0,8-8 0,-8 8 0,8-4 0,-4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51:57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24575,'0'16'0,"0"-5"0,0 12 0,0-6 0,0 7 0,0 0 0,0-1 0,0 1 0,0 0 0,0-6 0,0-2 0,0-5 0,0 0 0,0 5 0,0-4 0,0 5 0,0-7 0,0 1 0,0 0 0,0-1 0,0 1 0,-4-5 0,3 3 0,-4-4 0,5 6 0,0-6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51:5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24575,'21'0'0,"1"5"0,1 2 0,1 5 0,0-1 0,-1 1 0,1 0 0,-6-1 0,9 6 0,-13 1 0,7-1 0,-5 4 0,-4-9 0,4 4 0,-1-5 0,-8-1 0,3-4 0,-10-2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7DFA537-9CC2-A774-0582-36971317A2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5D14CF7-B255-2686-A876-886AB69724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EDF2BB9E-7E5C-5525-58C5-803932FFF28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10F6F85-E6F6-942A-A54E-27D0C504081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62263F4-7CE6-B367-AA0A-AEB19FF064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FB19FD86-6441-46E6-FD28-E70E937646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7904BF6-9719-BB44-B268-7196BB822C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6">
            <a:extLst>
              <a:ext uri="{FF2B5EF4-FFF2-40B4-BE49-F238E27FC236}">
                <a16:creationId xmlns:a16="http://schemas.microsoft.com/office/drawing/2014/main" id="{F2A4B80B-B980-4C46-7234-FDF1362DEF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hangingPunct="0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ECE6130: Computer Architecture,  T.T.U</a:t>
            </a:r>
          </a:p>
        </p:txBody>
      </p:sp>
      <p:sp>
        <p:nvSpPr>
          <p:cNvPr id="29698" name="Rectangle 7">
            <a:extLst>
              <a:ext uri="{FF2B5EF4-FFF2-40B4-BE49-F238E27FC236}">
                <a16:creationId xmlns:a16="http://schemas.microsoft.com/office/drawing/2014/main" id="{7B2D8092-401A-C11C-E0E0-F76E7573A2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hangingPunct="0">
              <a:spcBef>
                <a:spcPct val="0"/>
              </a:spcBef>
            </a:pPr>
            <a:fld id="{C49AA75E-2170-F640-858D-9CB7759E0DBD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2050">
            <a:extLst>
              <a:ext uri="{FF2B5EF4-FFF2-40B4-BE49-F238E27FC236}">
                <a16:creationId xmlns:a16="http://schemas.microsoft.com/office/drawing/2014/main" id="{1603DC43-3D75-C06A-496D-441710A178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2051">
            <a:extLst>
              <a:ext uri="{FF2B5EF4-FFF2-40B4-BE49-F238E27FC236}">
                <a16:creationId xmlns:a16="http://schemas.microsoft.com/office/drawing/2014/main" id="{EAEFB9E3-C217-2690-0108-A82278EAD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4E6AD9F3-4952-97E4-CA8E-D8D5E7FC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BC8B768E-242C-C260-717D-884233C81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91FEA6E6-2A46-5BE6-7CCC-BC8571C2E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15C0FBFF-4448-74C6-D532-CED24B6B3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>
            <a:extLst>
              <a:ext uri="{FF2B5EF4-FFF2-40B4-BE49-F238E27FC236}">
                <a16:creationId xmlns:a16="http://schemas.microsoft.com/office/drawing/2014/main" id="{DBB82873-A2F4-5719-7BD0-1EBBA18191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>
            <a:extLst>
              <a:ext uri="{FF2B5EF4-FFF2-40B4-BE49-F238E27FC236}">
                <a16:creationId xmlns:a16="http://schemas.microsoft.com/office/drawing/2014/main" id="{457520B1-81DE-5C58-0827-30073A1E9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94B9C818-ACFE-9F68-BF4D-1305BD4C1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48E2FBC-A880-8E44-96D6-52196C8DBD78}" type="slidenum">
              <a:rPr lang="en-US" altLang="zh-CN" smtClean="0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97C84B11-0380-9506-012B-6717932689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BB79A7AF-FA8E-71A1-3F36-18A54DECB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96BD2556-EC2F-7218-7907-09D9B84F4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14B9640-FFAA-2A46-8B94-DFD9D3B825C5}" type="slidenum">
              <a:rPr lang="en-US" altLang="zh-CN" smtClean="0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>
            <a:extLst>
              <a:ext uri="{FF2B5EF4-FFF2-40B4-BE49-F238E27FC236}">
                <a16:creationId xmlns:a16="http://schemas.microsoft.com/office/drawing/2014/main" id="{F7C186F6-FD4C-9D3D-DAC9-A6320337E3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>
            <a:extLst>
              <a:ext uri="{FF2B5EF4-FFF2-40B4-BE49-F238E27FC236}">
                <a16:creationId xmlns:a16="http://schemas.microsoft.com/office/drawing/2014/main" id="{A4DD1F58-46B1-A302-0B1C-77597E9CC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F57218E5-82F5-15AC-0022-09DC71DD4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4CF5A6-5668-B445-99D5-2202B52C0EAA}" type="slidenum">
              <a:rPr lang="en-US" altLang="zh-CN" smtClean="0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1F0BCDDE-88F1-4E77-2CA1-9BD4C2BBF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E5371654-6F1F-15E2-B820-DD72C74A1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B49C93C4-6EEE-931F-2D84-A58975EF24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BD01B902-2E5E-80E1-D97C-88FC43B5D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>
            <a:extLst>
              <a:ext uri="{FF2B5EF4-FFF2-40B4-BE49-F238E27FC236}">
                <a16:creationId xmlns:a16="http://schemas.microsoft.com/office/drawing/2014/main" id="{FBDA1087-2156-B1FB-FF0F-E2947ADBBA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>
            <a:extLst>
              <a:ext uri="{FF2B5EF4-FFF2-40B4-BE49-F238E27FC236}">
                <a16:creationId xmlns:a16="http://schemas.microsoft.com/office/drawing/2014/main" id="{EA797D9F-1E4D-871C-62FB-80DA4F28A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3971" name="Slide Number Placeholder 3">
            <a:extLst>
              <a:ext uri="{FF2B5EF4-FFF2-40B4-BE49-F238E27FC236}">
                <a16:creationId xmlns:a16="http://schemas.microsoft.com/office/drawing/2014/main" id="{2E8E9BB9-9D07-B033-86CB-0B8DE07C13D8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E1E2C1C-0D35-DE47-9A49-67050483FAF4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39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>
            <a:extLst>
              <a:ext uri="{FF2B5EF4-FFF2-40B4-BE49-F238E27FC236}">
                <a16:creationId xmlns:a16="http://schemas.microsoft.com/office/drawing/2014/main" id="{096D4370-1BB3-B4BF-B32F-B817B82F41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>
            <a:extLst>
              <a:ext uri="{FF2B5EF4-FFF2-40B4-BE49-F238E27FC236}">
                <a16:creationId xmlns:a16="http://schemas.microsoft.com/office/drawing/2014/main" id="{D6F72C6A-D56D-8E74-002A-9CDED7DE5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6019" name="Slide Number Placeholder 3">
            <a:extLst>
              <a:ext uri="{FF2B5EF4-FFF2-40B4-BE49-F238E27FC236}">
                <a16:creationId xmlns:a16="http://schemas.microsoft.com/office/drawing/2014/main" id="{B486F2A6-EA9D-9909-0821-22ADB8D2797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A5574F2-CBAE-D047-A8BA-1FD1970268AF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40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09EDD1FA-3154-14A3-69CA-D353D99E43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AC2D7D7C-7E2C-B935-0FB0-A1AA1993F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04BA2C79-3506-4A87-1E7A-1860988AD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4388FD-74F8-2E4E-AA52-54526C6CA40A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D1239587-F1BD-A7C9-D294-F5AA02B67A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9876F35-6AB8-3F79-01F5-97F5E3606C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>
            <a:extLst>
              <a:ext uri="{FF2B5EF4-FFF2-40B4-BE49-F238E27FC236}">
                <a16:creationId xmlns:a16="http://schemas.microsoft.com/office/drawing/2014/main" id="{02A2C6B3-7978-EAFA-72AB-FFE9652499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Notes Placeholder 2">
            <a:extLst>
              <a:ext uri="{FF2B5EF4-FFF2-40B4-BE49-F238E27FC236}">
                <a16:creationId xmlns:a16="http://schemas.microsoft.com/office/drawing/2014/main" id="{5ED0C64B-05BE-5550-12EE-4384136A1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1139" name="Slide Number Placeholder 3">
            <a:extLst>
              <a:ext uri="{FF2B5EF4-FFF2-40B4-BE49-F238E27FC236}">
                <a16:creationId xmlns:a16="http://schemas.microsoft.com/office/drawing/2014/main" id="{762B105E-5DBF-E4A7-EBA1-07194494685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4310CFC-95AF-D945-B673-053C1A3431C4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43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>
            <a:extLst>
              <a:ext uri="{FF2B5EF4-FFF2-40B4-BE49-F238E27FC236}">
                <a16:creationId xmlns:a16="http://schemas.microsoft.com/office/drawing/2014/main" id="{15FA67AA-0E08-08C8-666A-B5CCF8713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Notes Placeholder 2">
            <a:extLst>
              <a:ext uri="{FF2B5EF4-FFF2-40B4-BE49-F238E27FC236}">
                <a16:creationId xmlns:a16="http://schemas.microsoft.com/office/drawing/2014/main" id="{08F649B1-C54D-CBF4-8365-BA038A1CE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3187" name="Slide Number Placeholder 3">
            <a:extLst>
              <a:ext uri="{FF2B5EF4-FFF2-40B4-BE49-F238E27FC236}">
                <a16:creationId xmlns:a16="http://schemas.microsoft.com/office/drawing/2014/main" id="{761E688C-CA7A-17D5-E0B9-136861495C35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56AC8B-05D1-9B4E-B39C-2C7B40B810A6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44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>
            <a:extLst>
              <a:ext uri="{FF2B5EF4-FFF2-40B4-BE49-F238E27FC236}">
                <a16:creationId xmlns:a16="http://schemas.microsoft.com/office/drawing/2014/main" id="{89F1D626-528D-8C59-B491-AAF1769EBC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Notes Placeholder 2">
            <a:extLst>
              <a:ext uri="{FF2B5EF4-FFF2-40B4-BE49-F238E27FC236}">
                <a16:creationId xmlns:a16="http://schemas.microsoft.com/office/drawing/2014/main" id="{B648C20C-7E41-187F-9466-3BA8E6237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5235" name="Slide Number Placeholder 3">
            <a:extLst>
              <a:ext uri="{FF2B5EF4-FFF2-40B4-BE49-F238E27FC236}">
                <a16:creationId xmlns:a16="http://schemas.microsoft.com/office/drawing/2014/main" id="{FB97B588-170F-5334-8526-C664745435E9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23B2282-5D8A-9F45-BC0B-8F583A55487C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45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>
            <a:extLst>
              <a:ext uri="{FF2B5EF4-FFF2-40B4-BE49-F238E27FC236}">
                <a16:creationId xmlns:a16="http://schemas.microsoft.com/office/drawing/2014/main" id="{8D8FAC54-ECBF-468A-F239-4B9609CA17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Notes Placeholder 2">
            <a:extLst>
              <a:ext uri="{FF2B5EF4-FFF2-40B4-BE49-F238E27FC236}">
                <a16:creationId xmlns:a16="http://schemas.microsoft.com/office/drawing/2014/main" id="{1118B31A-3009-52B3-EDE4-28E963DC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7283" name="Slide Number Placeholder 3">
            <a:extLst>
              <a:ext uri="{FF2B5EF4-FFF2-40B4-BE49-F238E27FC236}">
                <a16:creationId xmlns:a16="http://schemas.microsoft.com/office/drawing/2014/main" id="{8FE184D0-7911-7582-9104-E5403B4F4FA3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B1E334-25D6-AA4A-B2C4-FD8138E75235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46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>
            <a:extLst>
              <a:ext uri="{FF2B5EF4-FFF2-40B4-BE49-F238E27FC236}">
                <a16:creationId xmlns:a16="http://schemas.microsoft.com/office/drawing/2014/main" id="{FECD2A78-0ECD-4960-BF60-961DCF1F72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Notes Placeholder 2">
            <a:extLst>
              <a:ext uri="{FF2B5EF4-FFF2-40B4-BE49-F238E27FC236}">
                <a16:creationId xmlns:a16="http://schemas.microsoft.com/office/drawing/2014/main" id="{02F30E1E-5DD9-96F4-287A-5A64CFB3D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9331" name="Slide Number Placeholder 3">
            <a:extLst>
              <a:ext uri="{FF2B5EF4-FFF2-40B4-BE49-F238E27FC236}">
                <a16:creationId xmlns:a16="http://schemas.microsoft.com/office/drawing/2014/main" id="{A8112C78-6E5F-8E6C-9A44-BF800728493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DE1B4D5-9C8D-DA4A-AF23-5319A8D5CB3B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47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>
            <a:extLst>
              <a:ext uri="{FF2B5EF4-FFF2-40B4-BE49-F238E27FC236}">
                <a16:creationId xmlns:a16="http://schemas.microsoft.com/office/drawing/2014/main" id="{7957176F-0C2E-1483-B21E-6EE009F7C1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Notes Placeholder 2">
            <a:extLst>
              <a:ext uri="{FF2B5EF4-FFF2-40B4-BE49-F238E27FC236}">
                <a16:creationId xmlns:a16="http://schemas.microsoft.com/office/drawing/2014/main" id="{150F81B4-A8F1-AAFC-906C-0899AEA4C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1379" name="Slide Number Placeholder 3">
            <a:extLst>
              <a:ext uri="{FF2B5EF4-FFF2-40B4-BE49-F238E27FC236}">
                <a16:creationId xmlns:a16="http://schemas.microsoft.com/office/drawing/2014/main" id="{89CA198F-EC6F-C1CB-E966-EBD1E19A887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B6CBDA8-5C09-1D4B-9BA6-FE589A53A48F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48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>
            <a:extLst>
              <a:ext uri="{FF2B5EF4-FFF2-40B4-BE49-F238E27FC236}">
                <a16:creationId xmlns:a16="http://schemas.microsoft.com/office/drawing/2014/main" id="{2BF39113-D53E-29F3-2E2B-2141017B52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6" name="Notes Placeholder 2">
            <a:extLst>
              <a:ext uri="{FF2B5EF4-FFF2-40B4-BE49-F238E27FC236}">
                <a16:creationId xmlns:a16="http://schemas.microsoft.com/office/drawing/2014/main" id="{B3D28412-F043-4F10-71B2-4CA1DE80F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3427" name="Slide Number Placeholder 3">
            <a:extLst>
              <a:ext uri="{FF2B5EF4-FFF2-40B4-BE49-F238E27FC236}">
                <a16:creationId xmlns:a16="http://schemas.microsoft.com/office/drawing/2014/main" id="{444E531D-1131-22B0-FBF2-D44E1EB721BF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8D3ED0A-5EF7-1F4E-B080-133FFAAD3BE2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49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>
            <a:extLst>
              <a:ext uri="{FF2B5EF4-FFF2-40B4-BE49-F238E27FC236}">
                <a16:creationId xmlns:a16="http://schemas.microsoft.com/office/drawing/2014/main" id="{1F1CC794-22A0-37DA-CA7A-020DF754DF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>
            <a:extLst>
              <a:ext uri="{FF2B5EF4-FFF2-40B4-BE49-F238E27FC236}">
                <a16:creationId xmlns:a16="http://schemas.microsoft.com/office/drawing/2014/main" id="{6236640F-94C5-A85B-BE43-7AFECE303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7523" name="Slide Number Placeholder 3">
            <a:extLst>
              <a:ext uri="{FF2B5EF4-FFF2-40B4-BE49-F238E27FC236}">
                <a16:creationId xmlns:a16="http://schemas.microsoft.com/office/drawing/2014/main" id="{A443DACD-A361-ADC0-E4D9-34595B0D0615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761F3B6-7E8B-9649-BEC6-4B82A05FFFCE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50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>
            <a:extLst>
              <a:ext uri="{FF2B5EF4-FFF2-40B4-BE49-F238E27FC236}">
                <a16:creationId xmlns:a16="http://schemas.microsoft.com/office/drawing/2014/main" id="{7334287A-EDB9-A243-0DE6-A552BE2213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>
            <a:extLst>
              <a:ext uri="{FF2B5EF4-FFF2-40B4-BE49-F238E27FC236}">
                <a16:creationId xmlns:a16="http://schemas.microsoft.com/office/drawing/2014/main" id="{5B14AEC6-F597-8FCA-4FB8-EAA2CFE65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9571" name="Slide Number Placeholder 3">
            <a:extLst>
              <a:ext uri="{FF2B5EF4-FFF2-40B4-BE49-F238E27FC236}">
                <a16:creationId xmlns:a16="http://schemas.microsoft.com/office/drawing/2014/main" id="{CAFF9B6A-F9F0-EB73-D0ED-9794801685E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C3FCA29-A3F5-B14D-B83A-C461367F8C8F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51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>
            <a:extLst>
              <a:ext uri="{FF2B5EF4-FFF2-40B4-BE49-F238E27FC236}">
                <a16:creationId xmlns:a16="http://schemas.microsoft.com/office/drawing/2014/main" id="{881F2AC1-35F3-E96E-8091-EC64D53494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>
            <a:extLst>
              <a:ext uri="{FF2B5EF4-FFF2-40B4-BE49-F238E27FC236}">
                <a16:creationId xmlns:a16="http://schemas.microsoft.com/office/drawing/2014/main" id="{D76E132E-AB22-0C9A-1E08-0FD3C2C2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1619" name="Slide Number Placeholder 3">
            <a:extLst>
              <a:ext uri="{FF2B5EF4-FFF2-40B4-BE49-F238E27FC236}">
                <a16:creationId xmlns:a16="http://schemas.microsoft.com/office/drawing/2014/main" id="{5E6FC2DC-5855-8BAE-1DC2-27A4332F434F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CD7719B-594F-DB4B-90FC-8104007D1142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52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414D796B-F1A6-A4E6-67E5-4B957B8D0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BC22F55-DC57-2043-83F5-07D6CBE56896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2B2F6336-9241-B11E-26D0-EE08E7CC34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5C0E342-E5A8-27A6-1ABB-C020EB0E0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>
            <a:extLst>
              <a:ext uri="{FF2B5EF4-FFF2-40B4-BE49-F238E27FC236}">
                <a16:creationId xmlns:a16="http://schemas.microsoft.com/office/drawing/2014/main" id="{DAB00D35-0851-8666-657E-61DDD9D65B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>
            <a:extLst>
              <a:ext uri="{FF2B5EF4-FFF2-40B4-BE49-F238E27FC236}">
                <a16:creationId xmlns:a16="http://schemas.microsoft.com/office/drawing/2014/main" id="{FBAB7B98-43B5-CB6C-DA90-2D693B989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4691" name="Slide Number Placeholder 3">
            <a:extLst>
              <a:ext uri="{FF2B5EF4-FFF2-40B4-BE49-F238E27FC236}">
                <a16:creationId xmlns:a16="http://schemas.microsoft.com/office/drawing/2014/main" id="{320405D4-4810-6B61-D4F8-F5F2D693CFC8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29783D4-25D1-BE45-9661-C3560571EA43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54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>
            <a:extLst>
              <a:ext uri="{FF2B5EF4-FFF2-40B4-BE49-F238E27FC236}">
                <a16:creationId xmlns:a16="http://schemas.microsoft.com/office/drawing/2014/main" id="{8CC54CA8-1DA1-32DD-28DD-50A4712C00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>
            <a:extLst>
              <a:ext uri="{FF2B5EF4-FFF2-40B4-BE49-F238E27FC236}">
                <a16:creationId xmlns:a16="http://schemas.microsoft.com/office/drawing/2014/main" id="{6036D404-645E-B86C-BB77-3BABE4AC5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6739" name="Slide Number Placeholder 3">
            <a:extLst>
              <a:ext uri="{FF2B5EF4-FFF2-40B4-BE49-F238E27FC236}">
                <a16:creationId xmlns:a16="http://schemas.microsoft.com/office/drawing/2014/main" id="{3103F029-2D3C-DD05-7414-F1E1A95A4E6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1B6136-03E5-5A41-B7BD-3D31EDD00565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55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>
            <a:extLst>
              <a:ext uri="{FF2B5EF4-FFF2-40B4-BE49-F238E27FC236}">
                <a16:creationId xmlns:a16="http://schemas.microsoft.com/office/drawing/2014/main" id="{4E9A910C-AB41-F0AE-DE8E-1A38A38657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>
            <a:extLst>
              <a:ext uri="{FF2B5EF4-FFF2-40B4-BE49-F238E27FC236}">
                <a16:creationId xmlns:a16="http://schemas.microsoft.com/office/drawing/2014/main" id="{83E0A090-FAF2-6AE7-D20A-E70921F7D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>
            <a:extLst>
              <a:ext uri="{FF2B5EF4-FFF2-40B4-BE49-F238E27FC236}">
                <a16:creationId xmlns:a16="http://schemas.microsoft.com/office/drawing/2014/main" id="{EE7A2A93-4906-2D1F-200F-A6534BFD89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>
            <a:extLst>
              <a:ext uri="{FF2B5EF4-FFF2-40B4-BE49-F238E27FC236}">
                <a16:creationId xmlns:a16="http://schemas.microsoft.com/office/drawing/2014/main" id="{331CC483-C2CD-674E-1072-4CD8E7193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578743BC-CD78-172F-42DB-FDA6D45081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C8E1626-757E-5348-B1C1-DB872252EAA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263E580-12CE-7209-E21B-FA80B36D7F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C117764-BC3D-5280-798B-1C59D8C73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089F5F03-B645-BF1C-B3F3-36241EAACB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A55C10-1CB4-A848-884E-3585AF081AA8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F01EE822-B6D2-BFEB-C8F7-51E8CDB48F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9F2086D-4F25-52A3-7EA2-D01B4AC66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>
            <a:extLst>
              <a:ext uri="{FF2B5EF4-FFF2-40B4-BE49-F238E27FC236}">
                <a16:creationId xmlns:a16="http://schemas.microsoft.com/office/drawing/2014/main" id="{27289309-FF3F-71B0-1680-DAFE54B6B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>
            <a:extLst>
              <a:ext uri="{FF2B5EF4-FFF2-40B4-BE49-F238E27FC236}">
                <a16:creationId xmlns:a16="http://schemas.microsoft.com/office/drawing/2014/main" id="{3C946BB1-006C-7941-BD16-99AF564A9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F6781E6E-52B8-EC64-EC83-C4DBD8E00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F13C7AB-4794-9F4C-8A97-DBC6C2FD3730}" type="slidenum">
              <a:rPr lang="en-US" altLang="zh-CN" smtClean="0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>
            <a:extLst>
              <a:ext uri="{FF2B5EF4-FFF2-40B4-BE49-F238E27FC236}">
                <a16:creationId xmlns:a16="http://schemas.microsoft.com/office/drawing/2014/main" id="{2489CBFE-540E-CC47-FCC6-FDAC49681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7E599917-9E8B-73DF-3ECF-62A1B5FC8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C61B3B32-073E-34E5-6788-191FD364B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E88A67-06CF-1B4B-944E-F4F4ED3AACD9}" type="slidenum">
              <a:rPr lang="en-US" altLang="zh-CN" smtClean="0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9FFE9EDC-A366-77DF-C181-7409D48EE8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8D234704-D967-335C-8D8C-5B5D5D889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F1DE8B03-BCB3-EF20-9A9A-50D156FCE2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3B0C7F1E-F92A-CCB8-49F2-52347CC00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1048ED-B738-8852-D96B-EC17B82E45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2DD519-5C64-4003-29BC-EC3573F14C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E7DC8B-FB17-5925-EE76-35B71949FE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B7E69-ACBF-EE42-B063-0170D04B1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61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33A605-B3B3-1704-CCFE-4CAE36580B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C85FBA-5961-B51F-D287-6A09E19E8D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6D140B-5B44-4F41-DA9A-C85A4AB61D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34A2B-0391-4649-B1F2-595C613D4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05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34E318-285F-E9C1-4683-8386368FE6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1D10B6-1C58-28FC-A02A-9757834BCD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E74CB3-E958-ACEB-9693-FFE7AC92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2B7B1-A783-DD47-9CBA-84777ADDD1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842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39A52FE7-7694-8708-3649-A5B31F1A1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48913094-1A02-29F8-2C09-A9164922E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4DDCC03E-C931-869B-2846-29E060AF932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70D8D-E7EE-932D-A974-31263A41DE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49458-2A7D-3A08-8CA9-EAB00AA190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FC429-5EFB-4AD6-844A-3A3D06E635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C03BA-A2E8-574C-9E33-52BCA095B5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479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B79593-F77A-FC81-B062-9BB983DCEB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FD3B66-0A7B-4939-DDC8-9D01E8521D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F11FB2-136D-F1B3-0E28-DE70441E5F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13D3E-1261-7648-BDC5-D2C8E2CE4D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47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8EAA74-4719-146D-8803-BBEB3EADF3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D1A0B0-D429-2626-A74E-FC93241EC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C50821-077F-9665-1F93-82D79FF63F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A88E1-FE74-D644-A175-886F6B953E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844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0466-E035-A1CA-805C-F818ABE355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BB2FF6-60E0-C6C5-94D5-D4B737C97E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4BC39C-BE1B-D263-42C2-F2448F13F4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51EBA-056A-8F46-9653-E4D0BFF85E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842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941A49C-45AB-13A5-59C0-A3CF37055C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64F418B-0B30-3386-C527-023BF6CFEC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A250911-6F5B-7B3E-9343-AACFC6FFE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E8AD7-4FFC-C247-95C4-119A3E30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353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A2F871-30B0-1664-71CD-2E03F6C4A4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200C39F-D118-EF5B-E564-9DC7893EA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7E5B3FB-52DD-3DB8-8CFB-41C7C8038C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BE6C3-5EAE-CF47-9C62-BB6ABD542D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908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BAD0830-7684-C9B6-3FC7-58E521A23E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6BAB18-DA36-C9BB-7B4C-CA458F4713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23A0BFD-7DC2-9A6A-9091-BD8CC09198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9F338-1900-694B-B4E9-39203F06ED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420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4484E-C8B6-A0B8-52AD-FF215ED77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12F07-0796-F2A0-1E3C-B2928AFC5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72AD5-E40E-AE1D-93AD-36ABC395A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98FB4-480E-E94B-AA2A-3545F87F08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51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1BAE47-2345-0932-E31C-0E9689A2AA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14C7C8-C8AE-E5FC-4B1C-5D84F581ED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1F910E-FDE8-CA05-8FD9-5A068BDCC6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23BEA-A4E5-6843-8064-28821098CC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572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3FDA70-6926-E9A0-53CC-F786F0638A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40136-B2F5-9434-5396-68CE8EB60C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E26F90-477C-F74B-90CF-BF52D89940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5FDF2-6874-7D4F-927E-E460837F97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03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3EC018-A625-EA85-75A0-632B61F947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E609AB-2B30-FD1E-83C0-AF07066E6A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590B75-B7E0-EE15-E13D-CD116823C2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F36AB-BA62-A145-B792-22B423AC06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27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C88351-F4C1-CD77-0D4D-5CA57FAB92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9E1798-E78B-3F02-C2B0-FEBE4848FF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C895CF-AE0C-9956-A14C-2689B500FF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E6E84-8239-A542-BFFC-15E0D6C78A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284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3798379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127069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835866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74002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027708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962120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5372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4367B7-1B61-0B8D-54A3-8AB9E4D8DC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6A8273-C5F6-CFD4-27F3-39C8F7B23F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7C19CF-1C58-CD6B-C3D3-D1D6192DF5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7CFCB-6296-9844-BF70-B6FF133B07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7971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093469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814374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966679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1526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3055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983466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36562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10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53802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FAE3391-D64C-7425-989F-2543A0DFB5E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77825" y="5943600"/>
            <a:ext cx="8382000" cy="228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3804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B15C-66BF-4548-B9F7-ABFD8B692764}" type="datetime1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06004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1004-7A34-4C69-A29F-7848CCE72792}" type="datetime1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14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24C-0E5F-41F9-9EF2-A30D8DD943B5}" type="datetime1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79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4F521-C44A-662F-4E75-80662579FE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7D68B3-7C73-34A0-FAC6-F25492399F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A81AD-8C0E-6911-D09F-1F33B58307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0A80D-47F3-C143-956E-8645C1E6AF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3197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3B2-6969-4711-938A-F55A29B51480}" type="datetime1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665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DACF-DAC8-4C22-99F4-5AC8B8C6B7F9}" type="datetime1">
              <a:rPr lang="en-US" smtClean="0"/>
              <a:t>10/23/24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389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4880-51F2-491D-B30A-1FC47B871D77}" type="datetime1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694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6C30-2214-40E2-AEE5-9AE66D1057D0}" type="datetime1">
              <a:rPr lang="en-US" smtClean="0"/>
              <a:t>10/23/24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0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5491-B905-4984-8643-1B7C9312C1C7}" type="datetime1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033094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D1BAC21-6A2B-4248-BF0F-2BED273A4141}" type="datetime1">
              <a:rPr lang="en-US" smtClean="0"/>
              <a:t>10/23/24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69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39B9-8394-4A3F-AE29-D25E40635A66}" type="datetime1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32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BE1B-109A-4A1E-A524-238B7EF05396}" type="datetime1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45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8B8FAD7C-9E74-490A-9976-CEAC407DBF81}" type="datetime1">
              <a:rPr lang="en-US" smtClean="0"/>
              <a:t>10/23/24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/>
              <a:t>J. Leskovec, A. Rajaraman, J. Ullman: Mining of Massive Datasets, http://www.mmds.org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9946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67AA6D-B4FD-46B1-B3E9-B042C52C85A2}" type="datetime1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B86C07-123F-BD4C-4658-A33DAB1BC4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8819B73-AC73-457A-81A9-82C0C431E0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F980AE4-6983-608D-178B-2A73AC86C2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85297-06E2-D147-86BF-44F8E82A2D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12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548AC64-2655-B81D-BAB6-5F72627DED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D46847F-1792-B89F-148D-08A47BCA1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592D7F6-F8D7-0744-1A8F-2A7BF47B52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0CB3F-D722-C34C-AAE0-AB4B6D7B89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54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D405F92-FA2C-24FF-4760-D5D40A9818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A6BC08E-8712-C6FF-3DB5-129C7AF207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638E361-8EB9-1E5D-E8FF-E89D940589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E9960-F8A4-E74B-BC9A-48620AF61F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73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CF5806-6E45-0F9A-3F0B-1C5BB15203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E517A-F97D-69F1-9FA6-ABAAE6131A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848696-14C6-65E3-92F9-408E5FB6D9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AFE85-6F73-6642-87BD-762D564258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98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833B59-FF36-BEB0-A9A7-56A43D7D5D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443B5-DD3A-DADC-C259-DC1063B672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1A03B-2A22-4066-2818-4BD57729BD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3F107-5C6B-4547-9CF0-BF4C5C587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82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D862A9F-EB77-2C75-F33F-48080D790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DA2BFEF-0E63-3250-0FED-EE94D6400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F12604A-DF06-737F-0411-B973B4194C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C8D2828-2800-0ABE-9DE8-03A72CFF3C1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BAE26A1-6788-A3C1-FC83-EF5D622E5AB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9709979-5B3D-4941-80E6-1BAAE147DE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CBD077C-C7EB-F0DB-A007-C50652ADA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E6645FD-F5F6-74A1-F248-478B5677C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5A59003A-9F4F-4D21-4688-4DB2D9CB4D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B47D12A-B0B8-711F-9474-C449F5DBDB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287DEE09-E16E-8EAE-3C41-8C807B6E65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490170-8E39-EB4A-BDD4-DCE2CE8B59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319" name="Freeform 7">
            <a:extLst>
              <a:ext uri="{FF2B5EF4-FFF2-40B4-BE49-F238E27FC236}">
                <a16:creationId xmlns:a16="http://schemas.microsoft.com/office/drawing/2014/main" id="{75F4B4CC-FDB1-7C37-254A-638D1A3B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AF57E00B-DFB9-14BB-DA5C-3D95B9A15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  <a:cs typeface="宋体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宋体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5BDBB17-C3EE-5620-CC21-5C482DA49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894DAF4-6B1A-5D84-6A02-79C236F15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F84EF1C-9C74-2761-D627-00F60C64B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488" y="6378575"/>
            <a:ext cx="412750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fld id="{4D872E92-46D6-A542-B3A5-814F2EAD6196}" type="slidenum">
              <a:rPr lang="en-US" altLang="en-US" sz="1200" b="1" smtClean="0">
                <a:solidFill>
                  <a:schemeClr val="bg2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sz="1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</p:sldLayoutIdLst>
  <p:transition/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000B4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rgbClr val="000078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200">
          <a:solidFill>
            <a:srgbClr val="000045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C998EF77-6613-48F2-974F-C60E70302254}" type="datetime1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3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png"/><Relationship Id="rId18" Type="http://schemas.openxmlformats.org/officeDocument/2006/relationships/customXml" Target="../ink/ink9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17" Type="http://schemas.openxmlformats.org/officeDocument/2006/relationships/image" Target="../media/image1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5.xml"/><Relationship Id="rId19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4" Type="http://schemas.openxmlformats.org/officeDocument/2006/relationships/customXml" Target="../ink/ink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2.png"/><Relationship Id="rId18" Type="http://schemas.openxmlformats.org/officeDocument/2006/relationships/customXml" Target="../ink/ink18.xml"/><Relationship Id="rId3" Type="http://schemas.openxmlformats.org/officeDocument/2006/relationships/image" Target="../media/image7.png"/><Relationship Id="rId21" Type="http://schemas.openxmlformats.org/officeDocument/2006/relationships/image" Target="../media/image32.png"/><Relationship Id="rId7" Type="http://schemas.openxmlformats.org/officeDocument/2006/relationships/image" Target="../media/image9.png"/><Relationship Id="rId12" Type="http://schemas.openxmlformats.org/officeDocument/2006/relationships/customXml" Target="../ink/ink15.xml"/><Relationship Id="rId17" Type="http://schemas.openxmlformats.org/officeDocument/2006/relationships/image" Target="../media/image14.png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2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33.png"/><Relationship Id="rId10" Type="http://schemas.openxmlformats.org/officeDocument/2006/relationships/customXml" Target="../ink/ink14.xml"/><Relationship Id="rId19" Type="http://schemas.openxmlformats.org/officeDocument/2006/relationships/image" Target="../media/image15.png"/><Relationship Id="rId4" Type="http://schemas.openxmlformats.org/officeDocument/2006/relationships/customXml" Target="../ink/ink11.xml"/><Relationship Id="rId9" Type="http://schemas.openxmlformats.org/officeDocument/2006/relationships/image" Target="../media/image10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duke.edu/courses/cps049s/spring08/Slides/bryan.ppt" TargetMode="External"/><Relationship Id="rId2" Type="http://schemas.openxmlformats.org/officeDocument/2006/relationships/hyperlink" Target="https://web.eecs.umich.edu/~michjc/eecs584/notes/lecture19-pagerank.ppt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cse.buffalo.edu/faculty/azhang/cse601/Pagerank.pp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0E69BDAF-2221-7688-F9B3-766AAD3B15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971550"/>
            <a:ext cx="9144000" cy="1636713"/>
          </a:xfrm>
          <a:noFill/>
        </p:spPr>
        <p:txBody>
          <a:bodyPr lIns="90488" rIns="90488"/>
          <a:lstStyle/>
          <a:p>
            <a:r>
              <a:rPr lang="en-US" altLang="en-US" sz="3400" dirty="0">
                <a:ea typeface="ＭＳ Ｐゴシック" panose="020B0600070205080204" pitchFamily="34" charset="-128"/>
              </a:rPr>
              <a:t>CIS 4517/5517: </a:t>
            </a:r>
            <a:br>
              <a:rPr lang="en-US" altLang="en-US" sz="3400" dirty="0">
                <a:ea typeface="ＭＳ Ｐゴシック" panose="020B0600070205080204" pitchFamily="34" charset="-128"/>
              </a:rPr>
            </a:br>
            <a:r>
              <a:rPr lang="en-US" altLang="en-US" sz="3400" dirty="0">
                <a:ea typeface="ＭＳ Ｐゴシック" panose="020B0600070205080204" pitchFamily="34" charset="-128"/>
              </a:rPr>
              <a:t>Data Intensive and Cloud Computing</a:t>
            </a:r>
            <a:br>
              <a:rPr lang="en-US" altLang="en-US" sz="3400" dirty="0">
                <a:ea typeface="ＭＳ Ｐゴシック" panose="020B0600070205080204" pitchFamily="34" charset="-128"/>
              </a:rPr>
            </a:br>
            <a:br>
              <a:rPr lang="en-US" altLang="en-US" sz="3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Data mining: PageRank</a:t>
            </a:r>
            <a:endParaRPr lang="en-US" altLang="en-US" sz="34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DD48AB51-A802-1D06-A11D-44143022A6A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16013" y="4068763"/>
            <a:ext cx="6697662" cy="2054225"/>
          </a:xfrm>
          <a:noFill/>
        </p:spPr>
        <p:txBody>
          <a:bodyPr lIns="90488" rIns="90488"/>
          <a:lstStyle/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Dr. Xubin He</a:t>
            </a:r>
          </a:p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Computer and Information Sciences</a:t>
            </a:r>
          </a:p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Temple University</a:t>
            </a:r>
          </a:p>
          <a:p>
            <a:pPr marL="285750" indent="-285750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F6ECBA28-44D8-593A-61E6-6EF5CDDC6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Web Page Quality Ranking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817B581E-1016-9198-7A64-A427007D0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2209800"/>
            <a:ext cx="8229600" cy="2514600"/>
          </a:xfrm>
        </p:spPr>
        <p:txBody>
          <a:bodyPr/>
          <a:lstStyle/>
          <a:p>
            <a:r>
              <a:rPr lang="en-US" altLang="en-US" sz="2800"/>
              <a:t>Given so many web pages, how to quantitatively measure their quality/importance and rank them?</a:t>
            </a:r>
            <a:endParaRPr lang="en-US" altLang="en-US" sz="2400"/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9AAA33BC-7100-5238-D8E6-42CF2A85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B26869-7434-E447-B33F-2CE26D9D989F}" type="slidenum">
              <a:rPr lang="en-US" altLang="zh-CN" smtClean="0">
                <a:latin typeface="Garamond" panose="02020404030301010803" pitchFamily="18" charset="0"/>
                <a:ea typeface="宋体" panose="02010600030101010101" pitchFamily="2" charset="-122"/>
              </a:rPr>
              <a:pPr/>
              <a:t>10</a:t>
            </a:fld>
            <a:endParaRPr lang="en-US" altLang="zh-CN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C36CBB44-0F0C-BC02-0A0B-6CC7417D7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476250"/>
            <a:ext cx="6619875" cy="955675"/>
          </a:xfrm>
        </p:spPr>
        <p:txBody>
          <a:bodyPr/>
          <a:lstStyle/>
          <a:p>
            <a:pPr eaLnBrk="1" hangingPunct="1"/>
            <a:r>
              <a:rPr lang="en-US" altLang="zh-CN"/>
              <a:t>Motivation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6BB223EC-AF01-14F9-1B3D-999BF3F3BD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600201"/>
            <a:ext cx="8077200" cy="4419600"/>
          </a:xfrm>
        </p:spPr>
        <p:txBody>
          <a:bodyPr/>
          <a:lstStyle/>
          <a:p>
            <a:pPr algn="just" eaLnBrk="1" hangingPunct="1"/>
            <a:r>
              <a:rPr lang="en-US" altLang="zh-CN" sz="2600"/>
              <a:t>Why important to rate web pages? </a:t>
            </a:r>
          </a:p>
          <a:p>
            <a:pPr lvl="1" algn="just" eaLnBrk="1" hangingPunct="1"/>
            <a:r>
              <a:rPr lang="en-US" altLang="zh-CN" sz="2300"/>
              <a:t>New challenges for information retrieval on the World Wide Web. </a:t>
            </a:r>
          </a:p>
          <a:p>
            <a:pPr marL="547688" lvl="2" algn="just" eaLnBrk="1" hangingPunct="1"/>
            <a:r>
              <a:rPr lang="en-US" altLang="zh-CN" sz="2000"/>
              <a:t> There are about 1.13 billion websites on the internet in 2023</a:t>
            </a:r>
          </a:p>
          <a:p>
            <a:pPr marL="547688" lvl="2" algn="just" eaLnBrk="1" hangingPunct="1"/>
            <a:r>
              <a:rPr lang="en-US" altLang="zh-CN" sz="2000"/>
              <a:t>A new website is built every three seconds</a:t>
            </a:r>
          </a:p>
          <a:p>
            <a:pPr marL="547688" lvl="2" algn="just" eaLnBrk="1" hangingPunct="1"/>
            <a:endParaRPr lang="en-US" altLang="zh-CN" sz="2000"/>
          </a:p>
          <a:p>
            <a:pPr marL="547688" lvl="2" algn="just" eaLnBrk="1" hangingPunct="1"/>
            <a:r>
              <a:rPr lang="en-US" altLang="zh-CN" sz="2000"/>
              <a:t>Diversity of web pages:   different topics, different quality, etc.</a:t>
            </a:r>
          </a:p>
          <a:p>
            <a:pPr lvl="1" algn="just" eaLnBrk="1" hangingPunct="1"/>
            <a:r>
              <a:rPr lang="en-US" sz="1600"/>
              <a:t>While there are 1.13 billion websites in the world, only a fraction of these are actively used and updated. A staggering 82% are inactive, meaning only 200,121,724 of the 1.13 billion websites are actively maintained and visited.</a:t>
            </a:r>
            <a:endParaRPr lang="en-US" sz="2200"/>
          </a:p>
          <a:p>
            <a:pPr algn="just" eaLnBrk="1" hangingPunct="1"/>
            <a:r>
              <a:rPr lang="en-US" altLang="zh-CN"/>
              <a:t>Search engines to return high quality results.</a:t>
            </a:r>
          </a:p>
          <a:p>
            <a:pPr lvl="1" algn="just" eaLnBrk="1" hangingPunct="1"/>
            <a:endParaRPr lang="en-US" altLang="zh-CN" sz="2300"/>
          </a:p>
          <a:p>
            <a:pPr marL="547688" lvl="2" algn="just" eaLnBrk="1" hangingPunct="1"/>
            <a:endParaRPr lang="en-US" altLang="zh-CN" sz="2000"/>
          </a:p>
          <a:p>
            <a:pPr lvl="1" algn="just" eaLnBrk="1" hangingPunct="1">
              <a:buFont typeface="Wingdings 2" pitchFamily="2" charset="2"/>
              <a:buNone/>
            </a:pPr>
            <a:r>
              <a:rPr lang="en-US" altLang="zh-CN" sz="1400"/>
              <a:t>Source: https://</a:t>
            </a:r>
            <a:r>
              <a:rPr lang="en-US" altLang="zh-CN" sz="1400" err="1"/>
              <a:t>www.forbes.com</a:t>
            </a:r>
            <a:r>
              <a:rPr lang="en-US" altLang="zh-CN" sz="1400"/>
              <a:t>/advisor/business/software/website-statistics/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80B570A0-8458-8F6E-D5FA-A2BD5FD74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322387"/>
          </a:xfrm>
        </p:spPr>
        <p:txBody>
          <a:bodyPr/>
          <a:lstStyle/>
          <a:p>
            <a:r>
              <a:rPr lang="en-US" altLang="en-US"/>
              <a:t>Straightforward (naïve solution): Simple citation counting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F0AC3370-495A-2287-FCBF-8CD3723E81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2209800"/>
            <a:ext cx="8686800" cy="4052888"/>
          </a:xfrm>
        </p:spPr>
        <p:txBody>
          <a:bodyPr/>
          <a:lstStyle/>
          <a:p>
            <a:r>
              <a:rPr lang="en-US" altLang="en-US"/>
              <a:t>If a webpage is linked (pointed to) by many other pages, this web page is “important.”</a:t>
            </a:r>
          </a:p>
          <a:p>
            <a:endParaRPr lang="en-US" altLang="en-US"/>
          </a:p>
          <a:p>
            <a:r>
              <a:rPr lang="en-US" altLang="en-US"/>
              <a:t>Generally, highly linked pages are more “important" than pages with fewer links.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90A2B2CB-00C6-25BE-9747-E3AE20B6E0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A358C0-2BD8-2D4F-9CB4-D39C6F9F4846}" type="slidenum">
              <a:rPr lang="en-US" altLang="zh-CN" smtClean="0">
                <a:latin typeface="Garamond" panose="02020404030301010803" pitchFamily="18" charset="0"/>
                <a:ea typeface="宋体" panose="02010600030101010101" pitchFamily="2" charset="-122"/>
              </a:rPr>
              <a:pPr/>
              <a:t>12</a:t>
            </a:fld>
            <a:endParaRPr lang="en-US" altLang="zh-CN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844BC6A8-4910-4A3D-0873-77330585A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citation counting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E14C29AD-FC2B-4F57-9B71-3B16859AAE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2438" y="1444625"/>
            <a:ext cx="8534400" cy="4530725"/>
          </a:xfrm>
        </p:spPr>
        <p:txBody>
          <a:bodyPr/>
          <a:lstStyle/>
          <a:p>
            <a:r>
              <a:rPr lang="en-US" altLang="en-US"/>
              <a:t>How about a web page might have very a few links, even one, but this link itself is very important? </a:t>
            </a:r>
          </a:p>
          <a:p>
            <a:endParaRPr lang="en-US" altLang="en-US"/>
          </a:p>
          <a:p>
            <a:r>
              <a:rPr lang="en-US" altLang="en-US" sz="2800">
                <a:solidFill>
                  <a:srgbClr val="0070C0"/>
                </a:solidFill>
              </a:rPr>
              <a:t>Page A is cited by only one page B, but page B is very “important” or highly linked,  page </a:t>
            </a:r>
            <a:r>
              <a:rPr lang="en-US" altLang="en-US" sz="2800" err="1">
                <a:solidFill>
                  <a:srgbClr val="0070C0"/>
                </a:solidFill>
              </a:rPr>
              <a:t>B</a:t>
            </a:r>
            <a:r>
              <a:rPr lang="en-US" altLang="en-US" sz="2800" err="1">
                <a:solidFill>
                  <a:srgbClr val="0070C0"/>
                </a:solidFill>
                <a:sym typeface="Wingdings" pitchFamily="2" charset="2"/>
              </a:rPr>
              <a:t>Page</a:t>
            </a:r>
            <a:r>
              <a:rPr lang="en-US" altLang="en-US" sz="2800">
                <a:solidFill>
                  <a:srgbClr val="0070C0"/>
                </a:solidFill>
                <a:sym typeface="Wingdings" pitchFamily="2" charset="2"/>
              </a:rPr>
              <a:t> A should be considered “important”</a:t>
            </a:r>
          </a:p>
          <a:p>
            <a:r>
              <a:rPr lang="en-US" altLang="en-US" sz="2800">
                <a:solidFill>
                  <a:srgbClr val="0070C0"/>
                </a:solidFill>
                <a:sym typeface="Wingdings" pitchFamily="2" charset="2"/>
              </a:rPr>
              <a:t>Vs. Page A’ is cited by 100 non-important pages…</a:t>
            </a:r>
          </a:p>
          <a:p>
            <a:endParaRPr lang="en-US" altLang="en-US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9C65A055-0974-02C2-C91C-47B65CF63F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F8C82EF-D3EE-C440-968B-BEA7FD058414}" type="slidenum">
              <a:rPr lang="en-US" altLang="zh-CN" smtClean="0">
                <a:latin typeface="Garamond" panose="02020404030301010803" pitchFamily="18" charset="0"/>
                <a:ea typeface="宋体" panose="02010600030101010101" pitchFamily="2" charset="-122"/>
              </a:rPr>
              <a:pPr/>
              <a:t>13</a:t>
            </a:fld>
            <a:endParaRPr lang="en-US" altLang="zh-CN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B34DD0E4-6F87-920A-BAF9-F7944C6F1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PageRank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4C6BA8F2-D3A0-37C1-2719-1B5E81DA78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/>
          <a:lstStyle/>
          <a:p>
            <a:pPr algn="just" eaLnBrk="1" hangingPunct="1"/>
            <a:r>
              <a:rPr lang="en-US" altLang="zh-CN"/>
              <a:t>A method for rating the importance of web pages objectively and mechanically using the link structure of the web. </a:t>
            </a:r>
          </a:p>
          <a:p>
            <a:endParaRPr lang="en-US" altLang="en-US"/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7D3DD26D-175F-D038-A8DA-71564479AD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A69D74-6455-1343-BF5A-212FC9A93286}" type="slidenum">
              <a:rPr lang="en-US" altLang="zh-CN" smtClean="0">
                <a:latin typeface="Garamond" panose="02020404030301010803" pitchFamily="18" charset="0"/>
                <a:ea typeface="宋体" panose="02010600030101010101" pitchFamily="2" charset="-122"/>
              </a:rPr>
              <a:pPr/>
              <a:t>14</a:t>
            </a:fld>
            <a:endParaRPr lang="en-US" altLang="zh-CN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A5EE0B69-3A89-A71C-6712-AE996E586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5194300"/>
            <a:ext cx="82375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Page, Lawrence and Brin, Sergey and Motwani, Rajeev and Winograd, Terry,  </a:t>
            </a:r>
            <a:r>
              <a:rPr lang="en-US" altLang="en-US" i="1"/>
              <a:t>The PageRank Citation Ranking: Bringing Order to the Web, http://ilpubs.stanford.edu:8090/422/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>
            <a:extLst>
              <a:ext uri="{FF2B5EF4-FFF2-40B4-BE49-F238E27FC236}">
                <a16:creationId xmlns:a16="http://schemas.microsoft.com/office/drawing/2014/main" id="{50398516-E511-810A-FDAE-DA89105EBC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52B8C1-62E3-814C-B469-FEB1962B7BCA}" type="slidenum">
              <a:rPr lang="en-US" altLang="zh-CN" smtClean="0">
                <a:latin typeface="Garamond" panose="02020404030301010803" pitchFamily="18" charset="0"/>
                <a:ea typeface="宋体" panose="02010600030101010101" pitchFamily="2" charset="-122"/>
              </a:rPr>
              <a:pPr/>
              <a:t>15</a:t>
            </a:fld>
            <a:endParaRPr lang="en-US" altLang="zh-CN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pic>
        <p:nvPicPr>
          <p:cNvPr id="48130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7B53D90-C659-B74F-7852-BEA1E0E5D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FAE50778-3926-F3D5-3A5C-18446637F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History of PageRank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C3EC08EF-C0DA-5F61-C15F-9A26EF3FFD7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1188" y="1600200"/>
            <a:ext cx="8153400" cy="4873625"/>
          </a:xfrm>
        </p:spPr>
        <p:txBody>
          <a:bodyPr/>
          <a:lstStyle/>
          <a:p>
            <a:pPr algn="just" eaLnBrk="1" hangingPunct="1"/>
            <a:r>
              <a:rPr lang="en-US" altLang="zh-CN" sz="2600"/>
              <a:t>PageRank was developed by Larry Page and Sergey Brin.   </a:t>
            </a:r>
          </a:p>
          <a:p>
            <a:pPr algn="just" eaLnBrk="1" hangingPunct="1"/>
            <a:endParaRPr lang="en-US" altLang="zh-CN" sz="2600"/>
          </a:p>
          <a:p>
            <a:pPr algn="just" eaLnBrk="1" hangingPunct="1"/>
            <a:r>
              <a:rPr lang="en-US" altLang="zh-CN" sz="2600"/>
              <a:t>It is first as part of a research project about a new kind of search engine at Stanford.  That project started in 1995 and led to a functional prototype in 1998. </a:t>
            </a:r>
          </a:p>
          <a:p>
            <a:pPr algn="just" eaLnBrk="1" hangingPunct="1"/>
            <a:endParaRPr lang="en-US" altLang="zh-CN" sz="2600"/>
          </a:p>
          <a:p>
            <a:pPr algn="just" eaLnBrk="1" hangingPunct="1"/>
            <a:r>
              <a:rPr lang="en-US" altLang="zh-CN" sz="2600"/>
              <a:t>Shortly after, Page and Brin founded Google.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7A4E0965-D10A-AD90-CFDD-DEB53F494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9063" y="457200"/>
            <a:ext cx="6496050" cy="1143000"/>
          </a:xfrm>
        </p:spPr>
        <p:txBody>
          <a:bodyPr/>
          <a:lstStyle/>
          <a:p>
            <a:pPr eaLnBrk="1" hangingPunct="1"/>
            <a:r>
              <a:rPr lang="en-US" altLang="zh-CN"/>
              <a:t>Link Structure of the Web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8A664FDB-901A-0678-B03D-90D9200A2B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13738" cy="457200"/>
          </a:xfrm>
        </p:spPr>
        <p:txBody>
          <a:bodyPr/>
          <a:lstStyle/>
          <a:p>
            <a:pPr eaLnBrk="1" hangingPunct="1"/>
            <a:r>
              <a:rPr lang="en-US" altLang="zh-CN" sz="2800"/>
              <a:t>150 million web pages </a:t>
            </a:r>
            <a:r>
              <a:rPr lang="en-US" altLang="zh-CN" sz="2800">
                <a:sym typeface="Wingdings" pitchFamily="2" charset="2"/>
              </a:rPr>
              <a:t> 1.7 billion links</a:t>
            </a:r>
            <a:endParaRPr lang="en-US" altLang="zh-CN" sz="2800"/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A681DE6B-F2D4-5033-2D57-0F06913C0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8" r="14749"/>
          <a:stretch>
            <a:fillRect/>
          </a:stretch>
        </p:blipFill>
        <p:spPr bwMode="auto">
          <a:xfrm>
            <a:off x="1036638" y="2286000"/>
            <a:ext cx="27432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Box 4">
            <a:extLst>
              <a:ext uri="{FF2B5EF4-FFF2-40B4-BE49-F238E27FC236}">
                <a16:creationId xmlns:a16="http://schemas.microsoft.com/office/drawing/2014/main" id="{D726949D-8BC9-8354-D58D-F9C74F546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514600"/>
            <a:ext cx="47244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latin typeface="Century Schoolbook" panose="02040604050505020304" pitchFamily="18" charset="0"/>
              </a:rPr>
              <a:t>Backlinks and Forward links: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n-US" altLang="zh-CN" sz="2400">
                <a:latin typeface="Century Schoolbook" panose="02040604050505020304" pitchFamily="18" charset="0"/>
              </a:rPr>
              <a:t>A and B are C’s backlinks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n-US" altLang="zh-CN" sz="2400">
                <a:latin typeface="Century Schoolbook" panose="02040604050505020304" pitchFamily="18" charset="0"/>
              </a:rPr>
              <a:t>C is A and B’s forward link</a:t>
            </a:r>
          </a:p>
        </p:txBody>
      </p:sp>
      <p:sp>
        <p:nvSpPr>
          <p:cNvPr id="51205" name="TextBox 5">
            <a:extLst>
              <a:ext uri="{FF2B5EF4-FFF2-40B4-BE49-F238E27FC236}">
                <a16:creationId xmlns:a16="http://schemas.microsoft.com/office/drawing/2014/main" id="{A97FB633-C579-C344-647F-CC7C58EB8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4953000"/>
            <a:ext cx="82375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latin typeface="Century Schoolbook" panose="02040604050505020304" pitchFamily="18" charset="0"/>
              </a:rPr>
              <a:t>Intuitively, a webpage is important if it has a lot of backlinks.</a:t>
            </a:r>
          </a:p>
        </p:txBody>
      </p:sp>
      <p:sp>
        <p:nvSpPr>
          <p:cNvPr id="51206" name="TextBox 6">
            <a:extLst>
              <a:ext uri="{FF2B5EF4-FFF2-40B4-BE49-F238E27FC236}">
                <a16:creationId xmlns:a16="http://schemas.microsoft.com/office/drawing/2014/main" id="{9EE60D60-17A1-5921-B2AD-C55022867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641975"/>
            <a:ext cx="6992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Century Schoolbook" panose="02040604050505020304" pitchFamily="18" charset="0"/>
              </a:rPr>
              <a:t>What if a webpage has only one link off  </a:t>
            </a:r>
            <a:r>
              <a:rPr lang="en-US" altLang="zh-CN" sz="2000">
                <a:solidFill>
                  <a:srgbClr val="00B0F0"/>
                </a:solidFill>
                <a:latin typeface="Century Schoolbook" panose="02040604050505020304" pitchFamily="18" charset="0"/>
              </a:rPr>
              <a:t>www.yahoo.com</a:t>
            </a:r>
            <a:r>
              <a:rPr lang="en-US" altLang="zh-CN" sz="2000">
                <a:latin typeface="Century Schoolbook" panose="02040604050505020304" pitchFamily="18" charset="0"/>
              </a:rPr>
              <a:t>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C25CC171-63C3-33BA-479E-D368C7C48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462C4-7D55-E2C5-9A2D-3CAD5B7F1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8"/>
            <a:ext cx="8229600" cy="354071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Simply counting the backlinks of a web page is not good enough to rank the quality of a page, we should consider both cases when a page has many backlinks and when a page has a few highly ranked backlinks.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PageRank: </a:t>
            </a:r>
          </a:p>
          <a:p>
            <a:pPr>
              <a:defRPr/>
            </a:pPr>
            <a:r>
              <a:rPr lang="en-US" sz="2400" dirty="0"/>
              <a:t>A page has high rank if the sum of the ranks of its backlinks is high.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F4CF169F-9027-7FAD-5AAD-6DE9BC39EA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D8F2E3-1E06-3A47-AEA7-4364E58ED0A7}" type="slidenum">
              <a:rPr lang="en-US" altLang="zh-CN" smtClean="0">
                <a:latin typeface="Garamond" panose="02020404030301010803" pitchFamily="18" charset="0"/>
                <a:ea typeface="宋体" panose="02010600030101010101" pitchFamily="2" charset="-122"/>
              </a:rPr>
              <a:pPr/>
              <a:t>18</a:t>
            </a:fld>
            <a:endParaRPr lang="en-US" altLang="zh-CN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24CEA4E-15B7-498B-750F-0A759D318B6A}"/>
              </a:ext>
            </a:extLst>
          </p:cNvPr>
          <p:cNvSpPr txBox="1">
            <a:spLocks/>
          </p:cNvSpPr>
          <p:nvPr/>
        </p:nvSpPr>
        <p:spPr bwMode="auto">
          <a:xfrm>
            <a:off x="356937" y="5010777"/>
            <a:ext cx="8229600" cy="92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defRPr/>
            </a:pPr>
            <a:r>
              <a:rPr lang="en-US" sz="2000" kern="0" dirty="0"/>
              <a:t>Social media: person A has 1000 followers vs person B just has one follower who is Elon Musk for Taylor Swift.</a:t>
            </a:r>
          </a:p>
          <a:p>
            <a:pPr>
              <a:defRPr/>
            </a:pPr>
            <a:endParaRPr lang="en-US" sz="2400" kern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45E3CF5E-6C3A-250B-7D25-9204D8F0E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page graph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F82EFFAF-4E8B-BDC4-2212-F3DBC4638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6265" y="1252538"/>
            <a:ext cx="8140535" cy="189547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/>
              <a:t>Web pages are organized in a network.</a:t>
            </a:r>
          </a:p>
          <a:p>
            <a:pPr lvl="1" eaLnBrk="1" hangingPunct="1"/>
            <a:r>
              <a:rPr lang="en-US" altLang="en-US" dirty="0"/>
              <a:t>Each webpage is represented as a node.</a:t>
            </a:r>
          </a:p>
          <a:p>
            <a:pPr lvl="1" eaLnBrk="1" hangingPunct="1"/>
            <a:r>
              <a:rPr lang="en-US" altLang="en-US" dirty="0"/>
              <a:t>Each hyperlink is a directed edge</a:t>
            </a:r>
          </a:p>
          <a:p>
            <a:pPr lvl="1" eaLnBrk="1" hangingPunct="1"/>
            <a:r>
              <a:rPr lang="en-US" altLang="en-US" dirty="0"/>
              <a:t>The entire web can be viewed as a directed graph.</a:t>
            </a:r>
          </a:p>
        </p:txBody>
      </p:sp>
      <p:sp>
        <p:nvSpPr>
          <p:cNvPr id="53251" name="Oval 4">
            <a:extLst>
              <a:ext uri="{FF2B5EF4-FFF2-40B4-BE49-F238E27FC236}">
                <a16:creationId xmlns:a16="http://schemas.microsoft.com/office/drawing/2014/main" id="{C7CA6EFB-715A-B84D-B5C2-360260F31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95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53252" name="Oval 5">
            <a:extLst>
              <a:ext uri="{FF2B5EF4-FFF2-40B4-BE49-F238E27FC236}">
                <a16:creationId xmlns:a16="http://schemas.microsoft.com/office/drawing/2014/main" id="{D0F2847C-0ED0-6E96-8378-667797CDE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357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53253" name="Oval 6">
            <a:extLst>
              <a:ext uri="{FF2B5EF4-FFF2-40B4-BE49-F238E27FC236}">
                <a16:creationId xmlns:a16="http://schemas.microsoft.com/office/drawing/2014/main" id="{F56FCF4C-B34B-B6DA-4E31-0EEDC924D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833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53254" name="Oval 7">
            <a:extLst>
              <a:ext uri="{FF2B5EF4-FFF2-40B4-BE49-F238E27FC236}">
                <a16:creationId xmlns:a16="http://schemas.microsoft.com/office/drawing/2014/main" id="{0D207B87-4AE2-4E7D-FB50-08709CFB7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357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53255" name="Oval 8">
            <a:extLst>
              <a:ext uri="{FF2B5EF4-FFF2-40B4-BE49-F238E27FC236}">
                <a16:creationId xmlns:a16="http://schemas.microsoft.com/office/drawing/2014/main" id="{ED1AB629-462D-0DD2-C758-7442887F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9100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53256" name="Oval 9">
            <a:extLst>
              <a:ext uri="{FF2B5EF4-FFF2-40B4-BE49-F238E27FC236}">
                <a16:creationId xmlns:a16="http://schemas.microsoft.com/office/drawing/2014/main" id="{C711F4F7-FCEB-A3F7-1C4F-A2CBC3DBA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595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53257" name="Line 10">
            <a:extLst>
              <a:ext uri="{FF2B5EF4-FFF2-40B4-BE49-F238E27FC236}">
                <a16:creationId xmlns:a16="http://schemas.microsoft.com/office/drawing/2014/main" id="{66855D78-B6A8-AE30-8522-8A53B2FA04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062413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11">
            <a:extLst>
              <a:ext uri="{FF2B5EF4-FFF2-40B4-BE49-F238E27FC236}">
                <a16:creationId xmlns:a16="http://schemas.microsoft.com/office/drawing/2014/main" id="{A134CB0C-5C0C-5519-308D-E0AD6CB7D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824413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Line 12">
            <a:extLst>
              <a:ext uri="{FF2B5EF4-FFF2-40B4-BE49-F238E27FC236}">
                <a16:creationId xmlns:a16="http://schemas.microsoft.com/office/drawing/2014/main" id="{E0D0C987-C0F7-1EB9-7A5A-59506362C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138613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Line 13">
            <a:extLst>
              <a:ext uri="{FF2B5EF4-FFF2-40B4-BE49-F238E27FC236}">
                <a16:creationId xmlns:a16="http://schemas.microsoft.com/office/drawing/2014/main" id="{F6C9BAEA-A274-9C98-C85E-37F58B943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98621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Line 14">
            <a:extLst>
              <a:ext uri="{FF2B5EF4-FFF2-40B4-BE49-F238E27FC236}">
                <a16:creationId xmlns:a16="http://schemas.microsoft.com/office/drawing/2014/main" id="{156471C0-4C9B-74D4-1C83-84EF87048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86213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Line 15">
            <a:extLst>
              <a:ext uri="{FF2B5EF4-FFF2-40B4-BE49-F238E27FC236}">
                <a16:creationId xmlns:a16="http://schemas.microsoft.com/office/drawing/2014/main" id="{125F49D5-062C-37B4-A86C-FAF00CF6FF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672013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Line 16">
            <a:extLst>
              <a:ext uri="{FF2B5EF4-FFF2-40B4-BE49-F238E27FC236}">
                <a16:creationId xmlns:a16="http://schemas.microsoft.com/office/drawing/2014/main" id="{92087A57-EE81-541F-58D6-C431D1C6D6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4748213"/>
            <a:ext cx="2133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>
            <a:extLst>
              <a:ext uri="{FF2B5EF4-FFF2-40B4-BE49-F238E27FC236}">
                <a16:creationId xmlns:a16="http://schemas.microsoft.com/office/drawing/2014/main" id="{E6004FF5-DE59-1C92-43F7-D50BA81A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866511A-88C6-AB4A-9056-585120C61CAA}" type="slidenum">
              <a:rPr lang="en-US" altLang="zh-CN" smtClean="0">
                <a:latin typeface="Garamond" panose="02020404030301010803" pitchFamily="18" charset="0"/>
                <a:ea typeface="宋体" panose="02010600030101010101" pitchFamily="2" charset="-122"/>
              </a:rPr>
              <a:pPr/>
              <a:t>2</a:t>
            </a:fld>
            <a:endParaRPr lang="en-US" altLang="zh-CN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DA7BDA42-1941-7F8F-C7CA-5D2F7CE44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Outlines</a:t>
            </a:r>
            <a:endParaRPr lang="en-US" altLang="zh-CN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16C5D31-97A4-E3BA-75AF-017C4FE43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378325"/>
          </a:xfrm>
        </p:spPr>
        <p:txBody>
          <a:bodyPr/>
          <a:lstStyle/>
          <a:p>
            <a:r>
              <a:rPr lang="en-US" altLang="en-US" sz="2800" b="1"/>
              <a:t>Big Data Challenges</a:t>
            </a:r>
          </a:p>
          <a:p>
            <a:r>
              <a:rPr lang="en-US" altLang="en-US" sz="2800" b="1"/>
              <a:t>Web Page Quality Ranking: PageRank algorithm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C37CD456-6B78-FEB1-9589-4C219BD55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Importance Computation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53FEECD9-F181-F66F-0F2E-9DF518718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530725"/>
          </a:xfrm>
        </p:spPr>
        <p:txBody>
          <a:bodyPr/>
          <a:lstStyle/>
          <a:p>
            <a:pPr lvl="1" eaLnBrk="1" hangingPunct="1"/>
            <a:r>
              <a:rPr lang="en-US" altLang="en-US"/>
              <a:t>The importance of a page is distributed to pages that it points to.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The importance of a page is the aggregation of the importance shares of the pages that points to it.</a:t>
            </a:r>
          </a:p>
          <a:p>
            <a:pPr lvl="2" eaLnBrk="1" hangingPunct="1"/>
            <a:r>
              <a:rPr lang="en-US" altLang="en-US"/>
              <a:t>If a page has 5 outlinks (or forward links), the importance of the page is divided into 5 and each outlink receives one fifth share of the importance.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855DA150-B2CA-71CF-6BF6-BAB431780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</a:t>
            </a:r>
          </a:p>
        </p:txBody>
      </p:sp>
      <p:pic>
        <p:nvPicPr>
          <p:cNvPr id="57346" name="Picture 4">
            <a:extLst>
              <a:ext uri="{FF2B5EF4-FFF2-40B4-BE49-F238E27FC236}">
                <a16:creationId xmlns:a16="http://schemas.microsoft.com/office/drawing/2014/main" id="{43976348-A062-735C-A7DB-731FA8DEE21B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676400"/>
            <a:ext cx="4924425" cy="4271963"/>
          </a:xfrm>
          <a:noFill/>
        </p:spPr>
      </p:pic>
      <p:sp>
        <p:nvSpPr>
          <p:cNvPr id="57347" name="TextBox 4">
            <a:extLst>
              <a:ext uri="{FF2B5EF4-FFF2-40B4-BE49-F238E27FC236}">
                <a16:creationId xmlns:a16="http://schemas.microsoft.com/office/drawing/2014/main" id="{6F8A1C37-2B87-8330-1F93-45666B629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802063"/>
            <a:ext cx="533400" cy="384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?</a:t>
            </a:r>
          </a:p>
        </p:txBody>
      </p:sp>
      <p:sp>
        <p:nvSpPr>
          <p:cNvPr id="57348" name="TextBox 5">
            <a:extLst>
              <a:ext uri="{FF2B5EF4-FFF2-40B4-BE49-F238E27FC236}">
                <a16:creationId xmlns:a16="http://schemas.microsoft.com/office/drawing/2014/main" id="{243A7AD6-A89C-7130-68DE-158E7EFEE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039938"/>
            <a:ext cx="533400" cy="384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?</a:t>
            </a:r>
          </a:p>
        </p:txBody>
      </p:sp>
      <p:sp>
        <p:nvSpPr>
          <p:cNvPr id="57349" name="TextBox 6">
            <a:extLst>
              <a:ext uri="{FF2B5EF4-FFF2-40B4-BE49-F238E27FC236}">
                <a16:creationId xmlns:a16="http://schemas.microsoft.com/office/drawing/2014/main" id="{B8D9CCD4-FDF0-4C5B-713B-BE9F94193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2728913"/>
            <a:ext cx="533400" cy="38258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?</a:t>
            </a:r>
          </a:p>
        </p:txBody>
      </p:sp>
      <p:sp>
        <p:nvSpPr>
          <p:cNvPr id="57350" name="TextBox 7">
            <a:extLst>
              <a:ext uri="{FF2B5EF4-FFF2-40B4-BE49-F238E27FC236}">
                <a16:creationId xmlns:a16="http://schemas.microsoft.com/office/drawing/2014/main" id="{5A168ABA-EEE0-CA05-EC7E-4CF4F5B20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2039938"/>
            <a:ext cx="533400" cy="38258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?</a:t>
            </a:r>
          </a:p>
        </p:txBody>
      </p:sp>
      <p:sp>
        <p:nvSpPr>
          <p:cNvPr id="57351" name="TextBox 8">
            <a:extLst>
              <a:ext uri="{FF2B5EF4-FFF2-40B4-BE49-F238E27FC236}">
                <a16:creationId xmlns:a16="http://schemas.microsoft.com/office/drawing/2014/main" id="{49D802BA-379E-78BE-6A19-337C2BB15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70263"/>
            <a:ext cx="533400" cy="384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?</a:t>
            </a:r>
          </a:p>
        </p:txBody>
      </p:sp>
      <p:sp>
        <p:nvSpPr>
          <p:cNvPr id="57352" name="TextBox 9">
            <a:extLst>
              <a:ext uri="{FF2B5EF4-FFF2-40B4-BE49-F238E27FC236}">
                <a16:creationId xmlns:a16="http://schemas.microsoft.com/office/drawing/2014/main" id="{E3CDE188-EE20-5DB6-826A-711F64F02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467225"/>
            <a:ext cx="533400" cy="384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?</a:t>
            </a:r>
          </a:p>
        </p:txBody>
      </p:sp>
      <p:sp>
        <p:nvSpPr>
          <p:cNvPr id="57353" name="TextBox 10">
            <a:extLst>
              <a:ext uri="{FF2B5EF4-FFF2-40B4-BE49-F238E27FC236}">
                <a16:creationId xmlns:a16="http://schemas.microsoft.com/office/drawing/2014/main" id="{D61AFE97-B5EC-BC70-26C5-C51212D66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475" y="5149850"/>
            <a:ext cx="533400" cy="384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?</a:t>
            </a:r>
          </a:p>
        </p:txBody>
      </p:sp>
      <p:sp>
        <p:nvSpPr>
          <p:cNvPr id="57354" name="TextBox 2">
            <a:extLst>
              <a:ext uri="{FF2B5EF4-FFF2-40B4-BE49-F238E27FC236}">
                <a16:creationId xmlns:a16="http://schemas.microsoft.com/office/drawing/2014/main" id="{14CF46A8-F56D-C0E4-150D-D03DF483D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213" y="3449638"/>
            <a:ext cx="33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57355" name="TextBox 12">
            <a:extLst>
              <a:ext uri="{FF2B5EF4-FFF2-40B4-BE49-F238E27FC236}">
                <a16:creationId xmlns:a16="http://schemas.microsoft.com/office/drawing/2014/main" id="{29563870-B5E5-7266-910A-F47AE788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67005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57356" name="TextBox 13">
            <a:extLst>
              <a:ext uri="{FF2B5EF4-FFF2-40B4-BE49-F238E27FC236}">
                <a16:creationId xmlns:a16="http://schemas.microsoft.com/office/drawing/2014/main" id="{AC589D3E-390E-E24B-01C6-06C187FBC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525" y="1668463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</a:t>
            </a:r>
          </a:p>
        </p:txBody>
      </p:sp>
      <p:sp>
        <p:nvSpPr>
          <p:cNvPr id="57357" name="TextBox 14">
            <a:extLst>
              <a:ext uri="{FF2B5EF4-FFF2-40B4-BE49-F238E27FC236}">
                <a16:creationId xmlns:a16="http://schemas.microsoft.com/office/drawing/2014/main" id="{AC69D5C9-2ADC-803B-8259-D0241EDC3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335915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5209A56D-F155-649B-47AA-8C12D59B92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</a:t>
            </a:r>
          </a:p>
        </p:txBody>
      </p:sp>
      <p:pic>
        <p:nvPicPr>
          <p:cNvPr id="59394" name="Picture 4">
            <a:extLst>
              <a:ext uri="{FF2B5EF4-FFF2-40B4-BE49-F238E27FC236}">
                <a16:creationId xmlns:a16="http://schemas.microsoft.com/office/drawing/2014/main" id="{6B5B49E1-E17C-3532-DE98-D10695DFFD5C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9788" y="1727200"/>
            <a:ext cx="4924425" cy="4271963"/>
          </a:xfrm>
          <a:noFill/>
        </p:spPr>
      </p:pic>
      <p:sp>
        <p:nvSpPr>
          <p:cNvPr id="59395" name="TextBox 3">
            <a:extLst>
              <a:ext uri="{FF2B5EF4-FFF2-40B4-BE49-F238E27FC236}">
                <a16:creationId xmlns:a16="http://schemas.microsoft.com/office/drawing/2014/main" id="{84DA6894-2C23-E3EA-6692-02299EC2C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494088"/>
            <a:ext cx="338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59396" name="TextBox 4">
            <a:extLst>
              <a:ext uri="{FF2B5EF4-FFF2-40B4-BE49-F238E27FC236}">
                <a16:creationId xmlns:a16="http://schemas.microsoft.com/office/drawing/2014/main" id="{D5D65FA6-8C5E-1878-704E-8E7A2EB08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1727200"/>
            <a:ext cx="33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59397" name="TextBox 5">
            <a:extLst>
              <a:ext uri="{FF2B5EF4-FFF2-40B4-BE49-F238E27FC236}">
                <a16:creationId xmlns:a16="http://schemas.microsoft.com/office/drawing/2014/main" id="{9AC4D62C-C3DF-1444-9E37-149C8FE54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088" y="1727200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</a:t>
            </a:r>
          </a:p>
        </p:txBody>
      </p:sp>
      <p:sp>
        <p:nvSpPr>
          <p:cNvPr id="59398" name="TextBox 6">
            <a:extLst>
              <a:ext uri="{FF2B5EF4-FFF2-40B4-BE49-F238E27FC236}">
                <a16:creationId xmlns:a16="http://schemas.microsoft.com/office/drawing/2014/main" id="{A25AB3F0-2EFA-8447-D9A7-34276AB51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494088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CBFC5A3E-6A28-D1BB-FC45-DB25299B4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Simple Version of PageRank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31BE8374-B382-96BD-7553-167EFC664F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3357563"/>
            <a:ext cx="7467600" cy="2435225"/>
          </a:xfrm>
        </p:spPr>
        <p:txBody>
          <a:bodyPr/>
          <a:lstStyle/>
          <a:p>
            <a:pPr eaLnBrk="1" hangingPunct="1"/>
            <a:r>
              <a:rPr lang="en-US" altLang="zh-CN"/>
              <a:t>u: a web page</a:t>
            </a:r>
          </a:p>
          <a:p>
            <a:pPr eaLnBrk="1" hangingPunct="1"/>
            <a:r>
              <a:rPr lang="en-US" altLang="zh-CN"/>
              <a:t>B</a:t>
            </a:r>
            <a:r>
              <a:rPr lang="en-US" altLang="zh-CN" sz="2800" baseline="-25000"/>
              <a:t>u</a:t>
            </a:r>
            <a:r>
              <a:rPr lang="en-US" altLang="zh-CN"/>
              <a:t>: the set of u’s backlinks</a:t>
            </a:r>
          </a:p>
          <a:p>
            <a:pPr eaLnBrk="1" hangingPunct="1"/>
            <a:r>
              <a:rPr lang="en-US" altLang="zh-CN"/>
              <a:t>N</a:t>
            </a:r>
            <a:r>
              <a:rPr lang="en-US" altLang="zh-CN" sz="2800" baseline="-25000"/>
              <a:t>v</a:t>
            </a:r>
            <a:r>
              <a:rPr lang="en-US" altLang="zh-CN"/>
              <a:t>: the number of forward links of page v</a:t>
            </a:r>
          </a:p>
          <a:p>
            <a:pPr eaLnBrk="1" hangingPunct="1"/>
            <a:r>
              <a:rPr lang="en-US" altLang="zh-CN"/>
              <a:t>c: the normalization factor  </a:t>
            </a:r>
            <a:r>
              <a:rPr lang="en-US" altLang="en-US"/>
              <a:t>so that the total rank of all web pages is constant.</a:t>
            </a:r>
          </a:p>
          <a:p>
            <a:pPr eaLnBrk="1" hangingPunct="1"/>
            <a:endParaRPr lang="en-US" altLang="zh-CN"/>
          </a:p>
        </p:txBody>
      </p:sp>
      <p:pic>
        <p:nvPicPr>
          <p:cNvPr id="61443" name="Picture 2">
            <a:extLst>
              <a:ext uri="{FF2B5EF4-FFF2-40B4-BE49-F238E27FC236}">
                <a16:creationId xmlns:a16="http://schemas.microsoft.com/office/drawing/2014/main" id="{E7AA9936-4934-FACF-2239-AF7698913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12875"/>
            <a:ext cx="51816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B6C60F8F-DBF1-1402-E791-C1CA6AEA0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(c=1)</a:t>
            </a:r>
          </a:p>
        </p:txBody>
      </p:sp>
      <p:sp>
        <p:nvSpPr>
          <p:cNvPr id="62466" name="Slide Number Placeholder 3">
            <a:extLst>
              <a:ext uri="{FF2B5EF4-FFF2-40B4-BE49-F238E27FC236}">
                <a16:creationId xmlns:a16="http://schemas.microsoft.com/office/drawing/2014/main" id="{2635D6AC-DE8E-5F92-948C-F87CCD0BCE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C458A5F-9057-504F-B6C1-17C94DCC444E}" type="slidenum">
              <a:rPr lang="en-US" altLang="zh-CN" smtClean="0">
                <a:latin typeface="Garamond" panose="02020404030301010803" pitchFamily="18" charset="0"/>
                <a:ea typeface="宋体" panose="02010600030101010101" pitchFamily="2" charset="-122"/>
              </a:rPr>
              <a:pPr/>
              <a:t>24</a:t>
            </a:fld>
            <a:endParaRPr lang="en-US" altLang="zh-CN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TextBox 2">
            <a:extLst>
              <a:ext uri="{FF2B5EF4-FFF2-40B4-BE49-F238E27FC236}">
                <a16:creationId xmlns:a16="http://schemas.microsoft.com/office/drawing/2014/main" id="{A6847937-DABA-D22C-CB0C-09A177461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28800"/>
            <a:ext cx="1066800" cy="1200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A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62468" name="TextBox 7">
            <a:extLst>
              <a:ext uri="{FF2B5EF4-FFF2-40B4-BE49-F238E27FC236}">
                <a16:creationId xmlns:a16="http://schemas.microsoft.com/office/drawing/2014/main" id="{0348B918-221C-DBA6-AD70-834717A37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828800"/>
            <a:ext cx="1066800" cy="1200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B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62469" name="TextBox 8">
            <a:extLst>
              <a:ext uri="{FF2B5EF4-FFF2-40B4-BE49-F238E27FC236}">
                <a16:creationId xmlns:a16="http://schemas.microsoft.com/office/drawing/2014/main" id="{0907BE4B-3194-A81C-2BA0-C50304FF3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14800"/>
            <a:ext cx="1066800" cy="1200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C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grpSp>
        <p:nvGrpSpPr>
          <p:cNvPr id="62470" name="Group 20">
            <a:extLst>
              <a:ext uri="{FF2B5EF4-FFF2-40B4-BE49-F238E27FC236}">
                <a16:creationId xmlns:a16="http://schemas.microsoft.com/office/drawing/2014/main" id="{BCB459DF-66B5-5011-D52C-50C26848E946}"/>
              </a:ext>
            </a:extLst>
          </p:cNvPr>
          <p:cNvGrpSpPr>
            <a:grpSpLocks/>
          </p:cNvGrpSpPr>
          <p:nvPr/>
        </p:nvGrpSpPr>
        <p:grpSpPr bwMode="auto">
          <a:xfrm>
            <a:off x="2770188" y="2373313"/>
            <a:ext cx="1406525" cy="109537"/>
            <a:chOff x="2769515" y="2373805"/>
            <a:chExt cx="1407240" cy="1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97F949-424D-6FDC-7671-9E3B6E8E1907}"/>
                    </a:ext>
                  </a:extLst>
                </p14:cNvPr>
                <p14:cNvContentPartPr/>
                <p14:nvPr/>
              </p14:nvContentPartPr>
              <p14:xfrm>
                <a:off x="2769515" y="2397565"/>
                <a:ext cx="1383840" cy="46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97F949-424D-6FDC-7671-9E3B6E8E19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60515" y="2388565"/>
                  <a:ext cx="1401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CB0A84-122B-DD5E-7F63-336256A2C699}"/>
                    </a:ext>
                  </a:extLst>
                </p14:cNvPr>
                <p14:cNvContentPartPr/>
                <p14:nvPr/>
              </p14:nvContentPartPr>
              <p14:xfrm>
                <a:off x="4061915" y="2373805"/>
                <a:ext cx="114840" cy="108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CB0A84-122B-DD5E-7F63-336256A2C69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52915" y="2364835"/>
                  <a:ext cx="132480" cy="12630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471" name="Group 23">
            <a:extLst>
              <a:ext uri="{FF2B5EF4-FFF2-40B4-BE49-F238E27FC236}">
                <a16:creationId xmlns:a16="http://schemas.microsoft.com/office/drawing/2014/main" id="{30B0ADD1-E7B7-2869-CEDF-D1B07374F0FA}"/>
              </a:ext>
            </a:extLst>
          </p:cNvPr>
          <p:cNvGrpSpPr>
            <a:grpSpLocks/>
          </p:cNvGrpSpPr>
          <p:nvPr/>
        </p:nvGrpSpPr>
        <p:grpSpPr bwMode="auto">
          <a:xfrm>
            <a:off x="3856038" y="3152775"/>
            <a:ext cx="790575" cy="1017588"/>
            <a:chOff x="3855635" y="3152125"/>
            <a:chExt cx="791280" cy="10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2A5896E-1B3A-4784-AAC4-F1D823ECB6F8}"/>
                    </a:ext>
                  </a:extLst>
                </p14:cNvPr>
                <p14:cNvContentPartPr/>
                <p14:nvPr/>
              </p14:nvContentPartPr>
              <p14:xfrm>
                <a:off x="3868235" y="3152125"/>
                <a:ext cx="778680" cy="1011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2A5896E-1B3A-4784-AAC4-F1D823ECB6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59235" y="3143125"/>
                  <a:ext cx="796320" cy="10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F71793D-0582-A1F8-7881-2898CAA60BEB}"/>
                    </a:ext>
                  </a:extLst>
                </p14:cNvPr>
                <p14:cNvContentPartPr/>
                <p14:nvPr/>
              </p14:nvContentPartPr>
              <p14:xfrm>
                <a:off x="3855635" y="3932605"/>
                <a:ext cx="255240" cy="237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F71793D-0582-A1F8-7881-2898CAA60BE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46635" y="3923619"/>
                  <a:ext cx="272880" cy="25485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472" name="Group 30">
            <a:extLst>
              <a:ext uri="{FF2B5EF4-FFF2-40B4-BE49-F238E27FC236}">
                <a16:creationId xmlns:a16="http://schemas.microsoft.com/office/drawing/2014/main" id="{4E049E25-EEF8-5E19-CCAC-6BACE1FE809E}"/>
              </a:ext>
            </a:extLst>
          </p:cNvPr>
          <p:cNvGrpSpPr>
            <a:grpSpLocks/>
          </p:cNvGrpSpPr>
          <p:nvPr/>
        </p:nvGrpSpPr>
        <p:grpSpPr bwMode="auto">
          <a:xfrm>
            <a:off x="2082800" y="3073400"/>
            <a:ext cx="720725" cy="1828800"/>
            <a:chOff x="2082995" y="3072925"/>
            <a:chExt cx="720720" cy="18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01420BE-2338-B0C6-478D-306E2D46F448}"/>
                    </a:ext>
                  </a:extLst>
                </p14:cNvPr>
                <p14:cNvContentPartPr/>
                <p14:nvPr/>
              </p14:nvContentPartPr>
              <p14:xfrm>
                <a:off x="2394395" y="3146725"/>
                <a:ext cx="390600" cy="925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01420BE-2338-B0C6-478D-306E2D46F4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85395" y="3137725"/>
                  <a:ext cx="408240" cy="9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5A8F0DD-8508-9694-953F-0A94E7BD2C0A}"/>
                    </a:ext>
                  </a:extLst>
                </p14:cNvPr>
                <p14:cNvContentPartPr/>
                <p14:nvPr/>
              </p14:nvContentPartPr>
              <p14:xfrm>
                <a:off x="2658995" y="3867445"/>
                <a:ext cx="144720" cy="23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5A8F0DD-8508-9694-953F-0A94E7BD2C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49995" y="3858431"/>
                  <a:ext cx="162360" cy="2523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9A5F39D-65B9-7C4D-2CA5-6442E33DCC8A}"/>
                    </a:ext>
                  </a:extLst>
                </p14:cNvPr>
                <p14:cNvContentPartPr/>
                <p14:nvPr/>
              </p14:nvContentPartPr>
              <p14:xfrm>
                <a:off x="2086595" y="3072925"/>
                <a:ext cx="636840" cy="1829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9A5F39D-65B9-7C4D-2CA5-6442E33DCC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7595" y="3063925"/>
                  <a:ext cx="654480" cy="18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4379678-F56B-B56F-E681-124253733A4C}"/>
                    </a:ext>
                  </a:extLst>
                </p14:cNvPr>
                <p14:cNvContentPartPr/>
                <p14:nvPr/>
              </p14:nvContentPartPr>
              <p14:xfrm>
                <a:off x="2082995" y="3076165"/>
                <a:ext cx="3960" cy="13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4379678-F56B-B56F-E681-124253733A4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73995" y="3067165"/>
                  <a:ext cx="21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2193628-2486-BC42-9C1F-D08DCAC96CF7}"/>
                    </a:ext>
                  </a:extLst>
                </p14:cNvPr>
                <p14:cNvContentPartPr/>
                <p14:nvPr/>
              </p14:nvContentPartPr>
              <p14:xfrm>
                <a:off x="2094155" y="3130885"/>
                <a:ext cx="114480" cy="73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2193628-2486-BC42-9C1F-D08DCAC96C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85155" y="3121841"/>
                  <a:ext cx="132120" cy="91167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DB967466-35B4-8F27-98D0-09CDF586A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sp>
        <p:nvSpPr>
          <p:cNvPr id="63490" name="Slide Number Placeholder 3">
            <a:extLst>
              <a:ext uri="{FF2B5EF4-FFF2-40B4-BE49-F238E27FC236}">
                <a16:creationId xmlns:a16="http://schemas.microsoft.com/office/drawing/2014/main" id="{347DBA95-6BB4-D5A2-AA84-BC5508E092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E9F79BC-C7C3-C741-BD73-AF9B47DEEEFF}" type="slidenum">
              <a:rPr lang="en-US" altLang="zh-CN" smtClean="0">
                <a:latin typeface="Garamond" panose="02020404030301010803" pitchFamily="18" charset="0"/>
                <a:ea typeface="宋体" panose="02010600030101010101" pitchFamily="2" charset="-122"/>
              </a:rPr>
              <a:pPr/>
              <a:t>25</a:t>
            </a:fld>
            <a:endParaRPr lang="en-US" altLang="zh-CN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pic>
        <p:nvPicPr>
          <p:cNvPr id="63491" name="Picture 5" descr="Diagram&#10;&#10;Description automatically generated">
            <a:extLst>
              <a:ext uri="{FF2B5EF4-FFF2-40B4-BE49-F238E27FC236}">
                <a16:creationId xmlns:a16="http://schemas.microsoft.com/office/drawing/2014/main" id="{6F384C84-C47D-2E6A-499D-9D749BC6D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062038"/>
            <a:ext cx="80264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2543C928-8E7E-EF6F-E482-F3653F4AD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PageRank: Stated Another Way</a:t>
            </a:r>
          </a:p>
        </p:txBody>
      </p:sp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7E8111EF-2AC9-DA9C-9E2B-BDFCF4BC6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6700" y="1163638"/>
            <a:ext cx="8610600" cy="4530725"/>
          </a:xfrm>
        </p:spPr>
        <p:txBody>
          <a:bodyPr/>
          <a:lstStyle/>
          <a:p>
            <a:r>
              <a:rPr lang="en-US" altLang="en-US"/>
              <a:t>Let A be a square matrix with the rows and column corresponding to webpages. </a:t>
            </a:r>
          </a:p>
          <a:p>
            <a:r>
              <a:rPr lang="en-US" altLang="en-US"/>
              <a:t>Let A</a:t>
            </a:r>
            <a:r>
              <a:rPr lang="en-US" altLang="en-US" baseline="-25000"/>
              <a:t>u,v </a:t>
            </a:r>
            <a:r>
              <a:rPr lang="en-US" altLang="en-US"/>
              <a:t>= 1/N</a:t>
            </a:r>
            <a:r>
              <a:rPr lang="en-US" altLang="en-US" baseline="-25000"/>
              <a:t>u</a:t>
            </a:r>
            <a:r>
              <a:rPr lang="en-US" altLang="en-US"/>
              <a:t> if there is an edge from u to v and A</a:t>
            </a:r>
            <a:r>
              <a:rPr lang="en-US" altLang="en-US" baseline="-25000"/>
              <a:t>u,v </a:t>
            </a:r>
            <a:r>
              <a:rPr lang="en-US" altLang="en-US"/>
              <a:t>= 0 if not. </a:t>
            </a:r>
          </a:p>
          <a:p>
            <a:r>
              <a:rPr lang="en-US" altLang="en-US"/>
              <a:t>If we treat R as a vector over web pages, then we have R = cAR. </a:t>
            </a:r>
          </a:p>
          <a:p>
            <a:r>
              <a:rPr lang="en-US" altLang="en-US"/>
              <a:t>So R is an eigenvector of A with eigenvalue c. In fact, we want the dominant eigenvector of A. It may be computed by repeatedly applying A to any nondegenerate start vector.</a:t>
            </a:r>
          </a:p>
          <a:p>
            <a:endParaRPr lang="en-US" altLang="en-US"/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7BF58702-4099-4DD2-9C61-CCC0AF4038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38C5ED-E1D9-8948-8C49-EAB88C78BAB7}" type="slidenum">
              <a:rPr lang="en-US" altLang="zh-CN" smtClean="0">
                <a:latin typeface="Garamond" panose="02020404030301010803" pitchFamily="18" charset="0"/>
                <a:ea typeface="宋体" panose="02010600030101010101" pitchFamily="2" charset="-122"/>
              </a:rPr>
              <a:pPr/>
              <a:t>26</a:t>
            </a:fld>
            <a:endParaRPr lang="en-US" altLang="zh-CN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577F10D0-7377-BEBC-22BE-6D2657AFD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1725" y="44450"/>
            <a:ext cx="8294688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An example of Simplified PageRank</a:t>
            </a:r>
          </a:p>
        </p:txBody>
      </p:sp>
      <p:pic>
        <p:nvPicPr>
          <p:cNvPr id="65538" name="Picture 12">
            <a:extLst>
              <a:ext uri="{FF2B5EF4-FFF2-40B4-BE49-F238E27FC236}">
                <a16:creationId xmlns:a16="http://schemas.microsoft.com/office/drawing/2014/main" id="{FA55A37C-0173-7066-B1CE-08C67CC69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2688"/>
            <a:ext cx="3490913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39" name="Picture 14">
            <a:extLst>
              <a:ext uri="{FF2B5EF4-FFF2-40B4-BE49-F238E27FC236}">
                <a16:creationId xmlns:a16="http://schemas.microsoft.com/office/drawing/2014/main" id="{9CBACAC7-0095-2AA0-124E-118DFC2A8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2768600"/>
            <a:ext cx="2667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0" name="Picture 16">
            <a:extLst>
              <a:ext uri="{FF2B5EF4-FFF2-40B4-BE49-F238E27FC236}">
                <a16:creationId xmlns:a16="http://schemas.microsoft.com/office/drawing/2014/main" id="{2D5A3C96-4E41-2FB0-73CE-0F2515FAA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131888"/>
            <a:ext cx="24669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1" name="Picture 17">
            <a:extLst>
              <a:ext uri="{FF2B5EF4-FFF2-40B4-BE49-F238E27FC236}">
                <a16:creationId xmlns:a16="http://schemas.microsoft.com/office/drawing/2014/main" id="{A9625A35-03F0-AE90-D353-F6F33A278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348163"/>
            <a:ext cx="36957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2" name="TextBox 5">
            <a:extLst>
              <a:ext uri="{FF2B5EF4-FFF2-40B4-BE49-F238E27FC236}">
                <a16:creationId xmlns:a16="http://schemas.microsoft.com/office/drawing/2014/main" id="{412A4449-3190-722A-1C83-DA93B3E3A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6256338"/>
            <a:ext cx="6378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Century Schoolbook" panose="02040604050505020304" pitchFamily="18" charset="0"/>
              </a:rPr>
              <a:t>PageRank Calculation: first iteration</a:t>
            </a:r>
          </a:p>
        </p:txBody>
      </p:sp>
      <p:sp>
        <p:nvSpPr>
          <p:cNvPr id="65543" name="TextBox 1">
            <a:extLst>
              <a:ext uri="{FF2B5EF4-FFF2-40B4-BE49-F238E27FC236}">
                <a16:creationId xmlns:a16="http://schemas.microsoft.com/office/drawing/2014/main" id="{495239CD-613F-1BC3-9EFD-B34F3AE0A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68600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1/2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75A5728B-459F-50E3-AED8-9199D1563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1725" y="44450"/>
            <a:ext cx="8294688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An example of Simplified PageRank</a:t>
            </a:r>
          </a:p>
        </p:txBody>
      </p:sp>
      <p:sp>
        <p:nvSpPr>
          <p:cNvPr id="67586" name="TextBox 5">
            <a:extLst>
              <a:ext uri="{FF2B5EF4-FFF2-40B4-BE49-F238E27FC236}">
                <a16:creationId xmlns:a16="http://schemas.microsoft.com/office/drawing/2014/main" id="{AC746EA2-479B-D80F-33B6-FC274C30E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6248400"/>
            <a:ext cx="6378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Century Schoolbook" panose="02040604050505020304" pitchFamily="18" charset="0"/>
              </a:rPr>
              <a:t>PageRank Calculation: second iteration</a:t>
            </a:r>
          </a:p>
        </p:txBody>
      </p:sp>
      <p:pic>
        <p:nvPicPr>
          <p:cNvPr id="67587" name="Picture 12">
            <a:extLst>
              <a:ext uri="{FF2B5EF4-FFF2-40B4-BE49-F238E27FC236}">
                <a16:creationId xmlns:a16="http://schemas.microsoft.com/office/drawing/2014/main" id="{EA6840F2-BA2B-6CAE-8194-A62526D3A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2688"/>
            <a:ext cx="32194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8" name="Picture 14">
            <a:extLst>
              <a:ext uri="{FF2B5EF4-FFF2-40B4-BE49-F238E27FC236}">
                <a16:creationId xmlns:a16="http://schemas.microsoft.com/office/drawing/2014/main" id="{370F487E-F9EE-2E21-F807-E76B1B50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2768600"/>
            <a:ext cx="2667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9" name="Picture 16">
            <a:extLst>
              <a:ext uri="{FF2B5EF4-FFF2-40B4-BE49-F238E27FC236}">
                <a16:creationId xmlns:a16="http://schemas.microsoft.com/office/drawing/2014/main" id="{4129A569-DEDC-0D62-7159-B70416553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131888"/>
            <a:ext cx="24669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0" name="Picture 2">
            <a:extLst>
              <a:ext uri="{FF2B5EF4-FFF2-40B4-BE49-F238E27FC236}">
                <a16:creationId xmlns:a16="http://schemas.microsoft.com/office/drawing/2014/main" id="{CE6C221D-183C-1780-0F3C-A8770EF8D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63" y="4400550"/>
            <a:ext cx="39338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1" name="Picture 12">
            <a:extLst>
              <a:ext uri="{FF2B5EF4-FFF2-40B4-BE49-F238E27FC236}">
                <a16:creationId xmlns:a16="http://schemas.microsoft.com/office/drawing/2014/main" id="{A78360AE-0C0C-D783-13E6-F8F05CA5A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2688"/>
            <a:ext cx="3490913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92" name="TextBox 8">
            <a:extLst>
              <a:ext uri="{FF2B5EF4-FFF2-40B4-BE49-F238E27FC236}">
                <a16:creationId xmlns:a16="http://schemas.microsoft.com/office/drawing/2014/main" id="{D9853E3B-7187-DCB1-CBF2-0A8E32771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68600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1/2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E1C64604-1E70-29DA-DB22-3E71CA7B0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1725" y="44450"/>
            <a:ext cx="8294688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An example of Simplified PageRank</a:t>
            </a:r>
          </a:p>
        </p:txBody>
      </p:sp>
      <p:sp>
        <p:nvSpPr>
          <p:cNvPr id="69634" name="TextBox 5">
            <a:extLst>
              <a:ext uri="{FF2B5EF4-FFF2-40B4-BE49-F238E27FC236}">
                <a16:creationId xmlns:a16="http://schemas.microsoft.com/office/drawing/2014/main" id="{94C76A48-58F4-ABA6-4364-0C4D06D9F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6248400"/>
            <a:ext cx="6923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Century Schoolbook" panose="02040604050505020304" pitchFamily="18" charset="0"/>
              </a:rPr>
              <a:t>Convergence (2/5,2/5, 1/5) after some iterations</a:t>
            </a:r>
          </a:p>
        </p:txBody>
      </p:sp>
      <p:pic>
        <p:nvPicPr>
          <p:cNvPr id="69635" name="Picture 12">
            <a:extLst>
              <a:ext uri="{FF2B5EF4-FFF2-40B4-BE49-F238E27FC236}">
                <a16:creationId xmlns:a16="http://schemas.microsoft.com/office/drawing/2014/main" id="{4141C55E-CC7B-2E3E-70A4-39659FF0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2688"/>
            <a:ext cx="32194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6" name="Picture 14">
            <a:extLst>
              <a:ext uri="{FF2B5EF4-FFF2-40B4-BE49-F238E27FC236}">
                <a16:creationId xmlns:a16="http://schemas.microsoft.com/office/drawing/2014/main" id="{83DAA6D3-AA60-63BA-C0F3-A83BB4316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2768600"/>
            <a:ext cx="2667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7" name="Picture 16">
            <a:extLst>
              <a:ext uri="{FF2B5EF4-FFF2-40B4-BE49-F238E27FC236}">
                <a16:creationId xmlns:a16="http://schemas.microsoft.com/office/drawing/2014/main" id="{B0664CCC-D524-BE37-DE27-D8E720911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131888"/>
            <a:ext cx="24669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8" name="Picture 2">
            <a:extLst>
              <a:ext uri="{FF2B5EF4-FFF2-40B4-BE49-F238E27FC236}">
                <a16:creationId xmlns:a16="http://schemas.microsoft.com/office/drawing/2014/main" id="{9DA2FA25-E04A-8549-7340-D8F302E2B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4397375"/>
            <a:ext cx="35337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9" name="Picture 12">
            <a:extLst>
              <a:ext uri="{FF2B5EF4-FFF2-40B4-BE49-F238E27FC236}">
                <a16:creationId xmlns:a16="http://schemas.microsoft.com/office/drawing/2014/main" id="{D2C8A44F-E3DD-E121-25E5-6A6C312A3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2688"/>
            <a:ext cx="3490913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40" name="TextBox 8">
            <a:extLst>
              <a:ext uri="{FF2B5EF4-FFF2-40B4-BE49-F238E27FC236}">
                <a16:creationId xmlns:a16="http://schemas.microsoft.com/office/drawing/2014/main" id="{F12FC116-D4A9-97E3-7A92-B99DEBCA0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68600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1/2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Quick review from the last class: Map-Reduce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304800" y="1447800"/>
            <a:ext cx="5105400" cy="5257801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>
                <a:solidFill>
                  <a:schemeClr val="accent3"/>
                </a:solidFill>
              </a:rPr>
              <a:t>Programmer specifies:</a:t>
            </a:r>
          </a:p>
          <a:p>
            <a:pPr lvl="1"/>
            <a:r>
              <a:rPr lang="en-GB"/>
              <a:t>Map and Reduce and input files</a:t>
            </a:r>
          </a:p>
          <a:p>
            <a:pPr lvl="0"/>
            <a:r>
              <a:rPr lang="en-GB" b="1"/>
              <a:t>Workflow:</a:t>
            </a:r>
          </a:p>
          <a:p>
            <a:pPr lvl="1"/>
            <a:r>
              <a:rPr lang="en-GB"/>
              <a:t>Read inputs as a set of key-value-pairs</a:t>
            </a:r>
          </a:p>
          <a:p>
            <a:pPr lvl="1"/>
            <a:r>
              <a:rPr lang="en-GB" b="1">
                <a:solidFill>
                  <a:schemeClr val="accent2"/>
                </a:solidFill>
              </a:rPr>
              <a:t>Map</a:t>
            </a:r>
            <a:r>
              <a:rPr lang="en-GB" b="1"/>
              <a:t> </a:t>
            </a:r>
            <a:r>
              <a:rPr lang="en-GB"/>
              <a:t>transforms input </a:t>
            </a:r>
            <a:r>
              <a:rPr lang="en-GB" err="1"/>
              <a:t>kv</a:t>
            </a:r>
            <a:r>
              <a:rPr lang="en-GB"/>
              <a:t>-pairs into a new set of </a:t>
            </a:r>
            <a:r>
              <a:rPr lang="en-GB" err="1"/>
              <a:t>k'v</a:t>
            </a:r>
            <a:r>
              <a:rPr lang="en-GB"/>
              <a:t>'-pairs</a:t>
            </a:r>
          </a:p>
          <a:p>
            <a:pPr lvl="1"/>
            <a:r>
              <a:rPr lang="en-GB"/>
              <a:t>Sorts &amp; Shuffles the </a:t>
            </a:r>
            <a:r>
              <a:rPr lang="en-GB" err="1"/>
              <a:t>k'v</a:t>
            </a:r>
            <a:r>
              <a:rPr lang="en-GB"/>
              <a:t>'-pairs to output nodes</a:t>
            </a:r>
          </a:p>
          <a:p>
            <a:pPr lvl="1"/>
            <a:r>
              <a:rPr lang="en-GB"/>
              <a:t>All </a:t>
            </a:r>
            <a:r>
              <a:rPr lang="en-GB" err="1"/>
              <a:t>k’v</a:t>
            </a:r>
            <a:r>
              <a:rPr lang="en-GB"/>
              <a:t>’-pairs with a given k’ are sent to the same </a:t>
            </a:r>
            <a:r>
              <a:rPr lang="en-GB" b="1">
                <a:solidFill>
                  <a:schemeClr val="accent4"/>
                </a:solidFill>
              </a:rPr>
              <a:t>reduce</a:t>
            </a:r>
            <a:endParaRPr lang="en-GB"/>
          </a:p>
          <a:p>
            <a:pPr lvl="1"/>
            <a:r>
              <a:rPr lang="en-GB" b="1">
                <a:solidFill>
                  <a:schemeClr val="accent4"/>
                </a:solidFill>
              </a:rPr>
              <a:t>Reduce</a:t>
            </a:r>
            <a:r>
              <a:rPr lang="en-GB" b="1"/>
              <a:t> </a:t>
            </a:r>
            <a:r>
              <a:rPr lang="en-GB"/>
              <a:t>processes all </a:t>
            </a:r>
            <a:r>
              <a:rPr lang="en-GB" err="1"/>
              <a:t>k'v</a:t>
            </a:r>
            <a:r>
              <a:rPr lang="en-GB"/>
              <a:t>'-pairs grouped by key into new </a:t>
            </a:r>
            <a:r>
              <a:rPr lang="en-GB" err="1"/>
              <a:t>k''v</a:t>
            </a:r>
            <a:r>
              <a:rPr lang="en-GB"/>
              <a:t>''-pairs</a:t>
            </a:r>
          </a:p>
          <a:p>
            <a:pPr lvl="1"/>
            <a:r>
              <a:rPr lang="en-GB"/>
              <a:t>Write the resulting pairs to files</a:t>
            </a:r>
          </a:p>
          <a:p>
            <a:pPr lvl="8"/>
            <a:endParaRPr lang="en-GB"/>
          </a:p>
          <a:p>
            <a:pPr lvl="0"/>
            <a:r>
              <a:rPr lang="en-GB">
                <a:solidFill>
                  <a:schemeClr val="accent3"/>
                </a:solidFill>
              </a:rPr>
              <a:t>All phases are distributed with many tasks doing the work</a:t>
            </a:r>
          </a:p>
          <a:p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541963" y="1676400"/>
            <a:ext cx="566737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Input 0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803900" y="22098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10200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Map 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764338" y="1676400"/>
            <a:ext cx="56832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Input 1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070725" y="22098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34163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Map 1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943850" y="1676400"/>
            <a:ext cx="56832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Input 2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8205788" y="2209800"/>
            <a:ext cx="1587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813675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Map 2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5716588" y="4267200"/>
            <a:ext cx="1004887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Reduce 0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7462838" y="4267200"/>
            <a:ext cx="1004887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Reduce 1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803900" y="3276600"/>
            <a:ext cx="34925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803900" y="3276600"/>
            <a:ext cx="21844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6148388" y="3276600"/>
            <a:ext cx="839787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026275" y="3276600"/>
            <a:ext cx="962025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6235700" y="3276600"/>
            <a:ext cx="20193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8026400" y="3276600"/>
            <a:ext cx="2286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867400" y="5486400"/>
            <a:ext cx="619125" cy="6096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Out 0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769225" y="5486400"/>
            <a:ext cx="53657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Out 1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6196013" y="5029200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031163" y="5029200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410200" y="3657600"/>
            <a:ext cx="3276600" cy="2286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629400" y="3581400"/>
            <a:ext cx="8921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Shuffle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2225-5612-419B-A8D5-4B8EEE4C217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J. Leskovec,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56991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971D9E95-A8EA-CF35-B846-729E4757C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Small Problem: Rank Sink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B45E95C5-03CD-C750-992B-57F65704D4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Consider two web pages that point to each other but to no other page. Suppose there is some web page which points to one of them.</a:t>
            </a:r>
          </a:p>
          <a:p>
            <a:r>
              <a:rPr lang="en-US" altLang="en-US"/>
              <a:t>During iteration, this loop will accumulate rank but never distribute any rank (since there are no outedges). The loop forms a sort of trap:  rank sink</a:t>
            </a:r>
          </a:p>
          <a:p>
            <a:endParaRPr lang="en-US" altLang="en-US"/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FDEC44DA-0936-9611-9524-AE4E1FED30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3B42191-AA1C-5747-A1D1-4969B8498546}" type="slidenum">
              <a:rPr lang="en-US" altLang="zh-CN" smtClean="0">
                <a:latin typeface="Garamond" panose="02020404030301010803" pitchFamily="18" charset="0"/>
                <a:ea typeface="宋体" panose="02010600030101010101" pitchFamily="2" charset="-122"/>
              </a:rPr>
              <a:pPr/>
              <a:t>30</a:t>
            </a:fld>
            <a:endParaRPr lang="en-US" altLang="zh-CN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B75AFF96-F9A0-7B8D-3B7D-80500514F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A Problem with Simplified PageRank </a:t>
            </a:r>
          </a:p>
        </p:txBody>
      </p:sp>
      <p:pic>
        <p:nvPicPr>
          <p:cNvPr id="72706" name="Picture 2">
            <a:extLst>
              <a:ext uri="{FF2B5EF4-FFF2-40B4-BE49-F238E27FC236}">
                <a16:creationId xmlns:a16="http://schemas.microsoft.com/office/drawing/2014/main" id="{C5A1FE88-CF24-D9D0-E1E0-78F6693136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2286000"/>
            <a:ext cx="5638800" cy="2819400"/>
          </a:xfrm>
          <a:noFill/>
        </p:spPr>
      </p:pic>
      <p:sp>
        <p:nvSpPr>
          <p:cNvPr id="72707" name="TextBox 4">
            <a:extLst>
              <a:ext uri="{FF2B5EF4-FFF2-40B4-BE49-F238E27FC236}">
                <a16:creationId xmlns:a16="http://schemas.microsoft.com/office/drawing/2014/main" id="{D3E9B524-17F9-BBEC-A124-D04AA300B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1700213"/>
            <a:ext cx="132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Century Schoolbook" panose="02040604050505020304" pitchFamily="18" charset="0"/>
              </a:rPr>
              <a:t>A loop:</a:t>
            </a:r>
          </a:p>
        </p:txBody>
      </p:sp>
      <p:sp>
        <p:nvSpPr>
          <p:cNvPr id="72708" name="TextBox 5">
            <a:extLst>
              <a:ext uri="{FF2B5EF4-FFF2-40B4-BE49-F238E27FC236}">
                <a16:creationId xmlns:a16="http://schemas.microsoft.com/office/drawing/2014/main" id="{E98DA6E9-2BA8-0EBD-429C-E271A8E62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5181600"/>
            <a:ext cx="76962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latin typeface="Century Schoolbook" panose="02040604050505020304" pitchFamily="18" charset="0"/>
              </a:rPr>
              <a:t>During each iteration, the loop accumulates rank but never distributes rank to other pages!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4FA91917-0F95-D3A6-EA74-1FBA0974A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1158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/>
              <a:t>Random Walks in Graphs</a:t>
            </a: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3D407B7A-B725-2657-E2B8-963C6F1A45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258888"/>
            <a:ext cx="8077200" cy="4873625"/>
          </a:xfrm>
        </p:spPr>
        <p:txBody>
          <a:bodyPr/>
          <a:lstStyle/>
          <a:p>
            <a:pPr eaLnBrk="1" hangingPunct="1"/>
            <a:r>
              <a:rPr lang="en-US" altLang="zh-CN"/>
              <a:t>The Random Surfer Model</a:t>
            </a:r>
          </a:p>
          <a:p>
            <a:pPr lvl="1" eaLnBrk="1" hangingPunct="1"/>
            <a:r>
              <a:rPr lang="en-US" altLang="zh-CN"/>
              <a:t>The simplified model: the standing probability distribution of a random walk on the graph of the web. simply keeps clicking successive links at random</a:t>
            </a:r>
          </a:p>
          <a:p>
            <a:pPr eaLnBrk="1" hangingPunct="1"/>
            <a:r>
              <a:rPr lang="en-US" altLang="zh-CN"/>
              <a:t>The Modified Model</a:t>
            </a:r>
          </a:p>
          <a:p>
            <a:pPr lvl="1" eaLnBrk="1" hangingPunct="1"/>
            <a:r>
              <a:rPr lang="en-US" altLang="zh-CN"/>
              <a:t>The modified model: the “random surfer” simply keeps clicking successive links at random, but periodically “gets bored” and jumps to a random page based on the distribution of E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69C46E82-67E2-8ACE-9612-1BD0B196D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/>
              <a:t>Modified Version of PageRank</a:t>
            </a:r>
          </a:p>
        </p:txBody>
      </p:sp>
      <p:sp>
        <p:nvSpPr>
          <p:cNvPr id="74754" name="TextBox 4">
            <a:extLst>
              <a:ext uri="{FF2B5EF4-FFF2-40B4-BE49-F238E27FC236}">
                <a16:creationId xmlns:a16="http://schemas.microsoft.com/office/drawing/2014/main" id="{3A28D630-08E1-FE03-3548-951AF79BB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60800"/>
            <a:ext cx="75850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Century Schoolbook" panose="02040604050505020304" pitchFamily="18" charset="0"/>
              </a:rPr>
              <a:t>E(u): a distribution of ranks of web pages that “users” jump to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Century Schoolbook" panose="02040604050505020304" pitchFamily="18" charset="0"/>
              </a:rPr>
              <a:t>when  they “gets bored” after successive links at random.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Century Schoolbook" panose="020406040505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Century Schoolbook" panose="02040604050505020304" pitchFamily="18" charset="0"/>
              </a:rPr>
              <a:t>In Matrix notation we have:</a:t>
            </a:r>
          </a:p>
        </p:txBody>
      </p:sp>
      <p:pic>
        <p:nvPicPr>
          <p:cNvPr id="74755" name="Picture 3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CE99A167-1AE6-7BBB-7315-9579948E6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8763"/>
            <a:ext cx="5691188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Rectangle 4">
            <a:extLst>
              <a:ext uri="{FF2B5EF4-FFF2-40B4-BE49-F238E27FC236}">
                <a16:creationId xmlns:a16="http://schemas.microsoft.com/office/drawing/2014/main" id="{B8CEFED8-168C-4062-D2D1-180D96D8B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3016250"/>
            <a:ext cx="62595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where E(u) is some vector over the web pages that corresponds to a source of rank</a:t>
            </a:r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1A02A144-7E2D-2491-5203-3F23BF28A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5318125"/>
            <a:ext cx="4356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latin typeface="Helvetica" pitchFamily="2" charset="0"/>
              </a:rPr>
              <a:t>R’ = c(AR’ + E).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D0A1FFB2-420E-68B0-5146-4241CDCA2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eaLnBrk="1" hangingPunct="1"/>
            <a:r>
              <a:rPr lang="en-US" altLang="en-US"/>
              <a:t>PageRank:</a:t>
            </a:r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2277E879-2839-A9C8-A34D-8101678B7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97113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PR of all web pages can form a vector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is a matrix.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Each row and column represents a page.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X</a:t>
            </a:r>
            <a:r>
              <a:rPr lang="en-US" altLang="en-US" baseline="-25000"/>
              <a:t>u,v </a:t>
            </a:r>
            <a:r>
              <a:rPr lang="en-US" altLang="en-US"/>
              <a:t>= 1/C(u) if there is a link from u to v.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0 otherwise.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R’ = c (A+EI)R’ since ||R’||</a:t>
            </a:r>
            <a:r>
              <a:rPr lang="en-US" altLang="en-US" baseline="-25000"/>
              <a:t>1</a:t>
            </a:r>
            <a:r>
              <a:rPr lang="en-US" altLang="en-US"/>
              <a:t>=1, I is the identity matrix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R’ is the eigenvector of (A+EI).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386BD5ED-90FF-D64D-4B03-C544F7A5F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12913"/>
            <a:ext cx="4356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latin typeface="Helvetica" pitchFamily="2" charset="0"/>
              </a:rPr>
              <a:t>R’ = c(AR’ + E).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8DCCD3A0-14A6-992D-7CBF-11CB9EABA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PageRank</a:t>
            </a: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87CFD15E-E47F-049B-13B6-CA82107CA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When the number of pages is small, R’ can be computed efficiently.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However, when the number of page is large, computing R’ is a time consuming technique.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 iterative method is used for computation.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Any initial value of R’ is ok.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After applying the equation 50 times, R’ can be converged to a stable state.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51A683DB-2F95-4623-9A94-3FACDB4A0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968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/>
              <a:t>More general:</a:t>
            </a:r>
          </a:p>
        </p:txBody>
      </p:sp>
      <p:pic>
        <p:nvPicPr>
          <p:cNvPr id="79874" name="Picture 2">
            <a:extLst>
              <a:ext uri="{FF2B5EF4-FFF2-40B4-BE49-F238E27FC236}">
                <a16:creationId xmlns:a16="http://schemas.microsoft.com/office/drawing/2014/main" id="{F0042024-B9D2-3DF9-722A-64DEF66B11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1400" y="1676400"/>
            <a:ext cx="6915150" cy="1866900"/>
          </a:xfrm>
          <a:noFill/>
        </p:spPr>
      </p:pic>
      <p:pic>
        <p:nvPicPr>
          <p:cNvPr id="79875" name="Picture 7">
            <a:extLst>
              <a:ext uri="{FF2B5EF4-FFF2-40B4-BE49-F238E27FC236}">
                <a16:creationId xmlns:a16="http://schemas.microsoft.com/office/drawing/2014/main" id="{21480144-306B-CD47-B495-E4C3C6FD2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349500"/>
            <a:ext cx="466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76" name="Picture 8">
            <a:extLst>
              <a:ext uri="{FF2B5EF4-FFF2-40B4-BE49-F238E27FC236}">
                <a16:creationId xmlns:a16="http://schemas.microsoft.com/office/drawing/2014/main" id="{D128228D-4069-9283-B2D2-8D30798C2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276475"/>
            <a:ext cx="4191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>
            <a:extLst>
              <a:ext uri="{FF2B5EF4-FFF2-40B4-BE49-F238E27FC236}">
                <a16:creationId xmlns:a16="http://schemas.microsoft.com/office/drawing/2014/main" id="{3BF5AF88-83FB-69CF-CD97-501EF3A1C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115888"/>
            <a:ext cx="8101012" cy="1143000"/>
          </a:xfrm>
        </p:spPr>
        <p:txBody>
          <a:bodyPr/>
          <a:lstStyle/>
          <a:p>
            <a:r>
              <a:rPr lang="en-US" altLang="zh-CN" sz="4000"/>
              <a:t>An example of Modified PageRank</a:t>
            </a:r>
            <a:endParaRPr lang="zh-CN" altLang="en-US" sz="4000"/>
          </a:p>
        </p:txBody>
      </p:sp>
      <p:sp>
        <p:nvSpPr>
          <p:cNvPr id="80898" name="Slide Number Placeholder 3">
            <a:extLst>
              <a:ext uri="{FF2B5EF4-FFF2-40B4-BE49-F238E27FC236}">
                <a16:creationId xmlns:a16="http://schemas.microsoft.com/office/drawing/2014/main" id="{BAD385E4-EEBD-4F1D-2642-7C2863FC36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3DA545-8131-F341-A01A-CBABDC1B74A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400"/>
          </a:p>
        </p:txBody>
      </p:sp>
      <p:pic>
        <p:nvPicPr>
          <p:cNvPr id="80899" name="Picture 4">
            <a:extLst>
              <a:ext uri="{FF2B5EF4-FFF2-40B4-BE49-F238E27FC236}">
                <a16:creationId xmlns:a16="http://schemas.microsoft.com/office/drawing/2014/main" id="{AA5D2A98-A6C9-16DF-64C4-2EF6923D6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077913"/>
            <a:ext cx="41052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0" name="Picture 5">
            <a:extLst>
              <a:ext uri="{FF2B5EF4-FFF2-40B4-BE49-F238E27FC236}">
                <a16:creationId xmlns:a16="http://schemas.microsoft.com/office/drawing/2014/main" id="{7F6768ED-5C1C-A81B-3F6F-0004D71D1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1152525"/>
            <a:ext cx="2132013" cy="118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1" name="Picture 14">
            <a:extLst>
              <a:ext uri="{FF2B5EF4-FFF2-40B4-BE49-F238E27FC236}">
                <a16:creationId xmlns:a16="http://schemas.microsoft.com/office/drawing/2014/main" id="{AEBFC0AD-D2DE-4B59-DB7E-E53AAE456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2479675"/>
            <a:ext cx="2667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2" name="Picture 5">
            <a:extLst>
              <a:ext uri="{FF2B5EF4-FFF2-40B4-BE49-F238E27FC236}">
                <a16:creationId xmlns:a16="http://schemas.microsoft.com/office/drawing/2014/main" id="{0AC13A7C-5663-33E0-33BD-445BABD08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4146550"/>
            <a:ext cx="20193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3" name="Picture 6">
            <a:extLst>
              <a:ext uri="{FF2B5EF4-FFF2-40B4-BE49-F238E27FC236}">
                <a16:creationId xmlns:a16="http://schemas.microsoft.com/office/drawing/2014/main" id="{5383CBDA-D6C8-B35B-F049-CB98650E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4851400"/>
            <a:ext cx="53530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>
            <a:extLst>
              <a:ext uri="{FF2B5EF4-FFF2-40B4-BE49-F238E27FC236}">
                <a16:creationId xmlns:a16="http://schemas.microsoft.com/office/drawing/2014/main" id="{6DA52718-6789-5ADD-612E-CA49AC3C4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968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/>
              <a:t>Further understanding:</a:t>
            </a:r>
          </a:p>
        </p:txBody>
      </p:sp>
      <p:pic>
        <p:nvPicPr>
          <p:cNvPr id="81922" name="Picture 2">
            <a:extLst>
              <a:ext uri="{FF2B5EF4-FFF2-40B4-BE49-F238E27FC236}">
                <a16:creationId xmlns:a16="http://schemas.microsoft.com/office/drawing/2014/main" id="{D007D63C-7C74-578B-3765-9E77F8858C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1400" y="1676400"/>
            <a:ext cx="6915150" cy="1866900"/>
          </a:xfrm>
          <a:noFill/>
        </p:spPr>
      </p:pic>
      <p:pic>
        <p:nvPicPr>
          <p:cNvPr id="81923" name="Picture 7">
            <a:extLst>
              <a:ext uri="{FF2B5EF4-FFF2-40B4-BE49-F238E27FC236}">
                <a16:creationId xmlns:a16="http://schemas.microsoft.com/office/drawing/2014/main" id="{15E1B0D0-978E-8E98-FEE4-85118000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349500"/>
            <a:ext cx="466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4" name="Picture 8">
            <a:extLst>
              <a:ext uri="{FF2B5EF4-FFF2-40B4-BE49-F238E27FC236}">
                <a16:creationId xmlns:a16="http://schemas.microsoft.com/office/drawing/2014/main" id="{F9E55934-188B-9A24-780B-AE45DBE9A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276475"/>
            <a:ext cx="4191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5" name="TextBox 1">
            <a:extLst>
              <a:ext uri="{FF2B5EF4-FFF2-40B4-BE49-F238E27FC236}">
                <a16:creationId xmlns:a16="http://schemas.microsoft.com/office/drawing/2014/main" id="{37856650-D032-1DFD-1EF8-83D7CA6A4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3629025"/>
            <a:ext cx="8305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Typically, C</a:t>
            </a:r>
            <a:r>
              <a:rPr lang="en-US" altLang="en-US" baseline="-25000"/>
              <a:t>1</a:t>
            </a:r>
            <a:r>
              <a:rPr lang="en-US" altLang="en-US"/>
              <a:t>+C</a:t>
            </a:r>
            <a:r>
              <a:rPr lang="en-US" altLang="en-US" baseline="-25000"/>
              <a:t>2</a:t>
            </a:r>
            <a:r>
              <a:rPr lang="en-US" altLang="en-US"/>
              <a:t>=1, then we can rewrite for easy understanding for a specific web page A, its page rank PR(A) can be calculated as (C1=d, C2=1-d, E(u)=1):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1D47D-D600-0515-C4AC-74190F270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724400"/>
            <a:ext cx="6897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PR(A) = (1-d) + d (PR(T</a:t>
            </a:r>
            <a:r>
              <a:rPr lang="en-US" altLang="en-US" sz="2400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) / C(T</a:t>
            </a:r>
            <a:r>
              <a:rPr lang="en-US" altLang="en-US" sz="2400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) + ….. + PR(T</a:t>
            </a:r>
            <a:r>
              <a:rPr lang="en-US" altLang="en-US" sz="2400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) / C(T</a:t>
            </a:r>
            <a:r>
              <a:rPr lang="en-US" altLang="en-US" sz="2400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) )</a:t>
            </a:r>
          </a:p>
        </p:txBody>
      </p:sp>
      <p:sp>
        <p:nvSpPr>
          <p:cNvPr id="81927" name="TextBox 2">
            <a:extLst>
              <a:ext uri="{FF2B5EF4-FFF2-40B4-BE49-F238E27FC236}">
                <a16:creationId xmlns:a16="http://schemas.microsoft.com/office/drawing/2014/main" id="{A83F64BA-1654-1AD0-F27A-2D7C194DB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629275"/>
            <a:ext cx="196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d: damping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Box 3">
            <a:extLst>
              <a:ext uri="{FF2B5EF4-FFF2-40B4-BE49-F238E27FC236}">
                <a16:creationId xmlns:a16="http://schemas.microsoft.com/office/drawing/2014/main" id="{97BE2303-9162-2C5B-CF56-CC9C93D58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"/>
            <a:ext cx="8666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alibri" panose="020F0502020204030204" pitchFamily="34" charset="0"/>
                <a:ea typeface="ＭＳ Ｐゴシック" panose="020B0600070205080204" pitchFamily="34" charset="-128"/>
              </a:rPr>
              <a:t>Understanding the PageRank Algorithm from individual web pages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70EF5-F15D-078E-CE65-6271564D2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09713"/>
            <a:ext cx="6897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PR(A) = (1-d) + d (PR(T</a:t>
            </a:r>
            <a:r>
              <a:rPr lang="en-US" altLang="en-US" sz="2400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) / C(T</a:t>
            </a:r>
            <a:r>
              <a:rPr lang="en-US" altLang="en-US" sz="2400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) + ….. + PR(T</a:t>
            </a:r>
            <a:r>
              <a:rPr lang="en-US" altLang="en-US" sz="2400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) / C(T</a:t>
            </a:r>
            <a:r>
              <a:rPr lang="en-US" altLang="en-US" sz="2400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)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34178-637D-A404-1763-B45671E1C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95513"/>
            <a:ext cx="72739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PR(A) is the PageRank of page A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PR(T</a:t>
            </a:r>
            <a:r>
              <a:rPr lang="en-US" altLang="en-US" sz="2400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) is the PageRank of pages Ti which link to page A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C(T</a:t>
            </a:r>
            <a:r>
              <a:rPr lang="en-US" altLang="en-US" sz="2400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) is the number of outbound links on page T</a:t>
            </a:r>
            <a:r>
              <a:rPr lang="en-US" altLang="en-US" sz="2400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d is a damping factor which can be set between 0 and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(usually set to 0.85)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9182A8-1E86-6C62-2AA0-8ACF38ABF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4648200"/>
            <a:ext cx="816133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A page’s PageRank = 0.15 + 0.85 * (a “share” of the PageRank of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every page that links to it)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“share” = the linking page’s PageRank divided by the number of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outbound links on the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10" grpId="0" build="p"/>
      <p:bldP spid="11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Map-Reduce: A diagram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J. Leskovec, A. Rajaraman, J. Ullman: Mining of Massive Datasets, http://www.mmds.org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2225-5612-419B-A8D5-4B8EEE4C217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4" name="Picture 6" descr="index-auto-0007-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210" y="1219200"/>
            <a:ext cx="7844790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3046" y="137160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Big 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2410" y="17526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MAP: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Read input and produces a set of key-value pairs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2410" y="3429000"/>
            <a:ext cx="1672590" cy="13716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Group by key: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Collect all pairs with same key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(Hash merge, Shuffle, Sort, Partition)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2410" y="49530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Reduce: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Collect all values belonging to the key and output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069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AF8C74-FAE9-7574-9922-F164E7D58BD3}"/>
              </a:ext>
            </a:extLst>
          </p:cNvPr>
          <p:cNvSpPr/>
          <p:nvPr/>
        </p:nvSpPr>
        <p:spPr>
          <a:xfrm>
            <a:off x="2743200" y="5334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F9F4D4-27DC-2697-3BC7-F04D0DBE7922}"/>
              </a:ext>
            </a:extLst>
          </p:cNvPr>
          <p:cNvSpPr/>
          <p:nvPr/>
        </p:nvSpPr>
        <p:spPr>
          <a:xfrm>
            <a:off x="5334000" y="5334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D24C2B-779F-AB36-200E-CFEBA2B2129F}"/>
              </a:ext>
            </a:extLst>
          </p:cNvPr>
          <p:cNvCxnSpPr/>
          <p:nvPr/>
        </p:nvCxnSpPr>
        <p:spPr>
          <a:xfrm>
            <a:off x="3962400" y="8382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E430E7-5B00-23F9-055B-7EED9B088EA3}"/>
              </a:ext>
            </a:extLst>
          </p:cNvPr>
          <p:cNvCxnSpPr/>
          <p:nvPr/>
        </p:nvCxnSpPr>
        <p:spPr>
          <a:xfrm rot="10800000">
            <a:off x="3962400" y="12954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997" name="TextBox 18">
            <a:extLst>
              <a:ext uri="{FF2B5EF4-FFF2-40B4-BE49-F238E27FC236}">
                <a16:creationId xmlns:a16="http://schemas.microsoft.com/office/drawing/2014/main" id="{1A4D0229-337C-2411-4125-B01E7682B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828800"/>
            <a:ext cx="760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84998" name="TextBox 19">
            <a:extLst>
              <a:ext uri="{FF2B5EF4-FFF2-40B4-BE49-F238E27FC236}">
                <a16:creationId xmlns:a16="http://schemas.microsoft.com/office/drawing/2014/main" id="{1A0422E0-11FB-83F3-29B4-F8D993245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828800"/>
            <a:ext cx="760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2492A1-3138-A8BA-AFB0-7408E9536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38400"/>
            <a:ext cx="350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PR(A) = 0.15 + 0.85 * PR(B)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PR(B) = 0.15 + 0.85 * PR(A)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B3B66-84DA-B565-BD7E-D1AB88A91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76600"/>
            <a:ext cx="83820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We can't work out A's PageRank until we know B's PageRank, and we can't work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out B's PageRank until we know A's PageRank.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Iterations are necessary to calculate the most accurate values by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using inaccurate values</a:t>
            </a: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FFB207-EE89-547C-139D-932B0F372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5146675"/>
            <a:ext cx="75676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Typically, more iterations (~50) are necessary to get a good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approximation  of the PageRank values of the whole web.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/>
      <p:bldP spid="23" grpId="0" build="allAtOnce"/>
      <p:bldP spid="24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>
            <a:extLst>
              <a:ext uri="{FF2B5EF4-FFF2-40B4-BE49-F238E27FC236}">
                <a16:creationId xmlns:a16="http://schemas.microsoft.com/office/drawing/2014/main" id="{2C0057D7-5B11-C292-3EEB-0DAA57EE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Work on this example using modified version of PageRank, d=0.85</a:t>
            </a:r>
          </a:p>
        </p:txBody>
      </p:sp>
      <p:sp>
        <p:nvSpPr>
          <p:cNvPr id="87042" name="Slide Number Placeholder 3">
            <a:extLst>
              <a:ext uri="{FF2B5EF4-FFF2-40B4-BE49-F238E27FC236}">
                <a16:creationId xmlns:a16="http://schemas.microsoft.com/office/drawing/2014/main" id="{3E534456-8D68-FB43-DB38-E30C6FA1EA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5683DC-3D61-A145-A4EC-6E20C8C8900C}" type="slidenum">
              <a:rPr lang="en-US" altLang="zh-CN" smtClean="0">
                <a:latin typeface="Garamond" panose="02020404030301010803" pitchFamily="18" charset="0"/>
                <a:ea typeface="宋体" panose="02010600030101010101" pitchFamily="2" charset="-122"/>
              </a:rPr>
              <a:pPr/>
              <a:t>41</a:t>
            </a:fld>
            <a:endParaRPr lang="en-US" altLang="zh-CN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2BAB13-1B74-178F-E051-F320A3785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691188"/>
            <a:ext cx="6897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PR(A) = (1-d) + d (PR(T</a:t>
            </a:r>
            <a:r>
              <a:rPr lang="en-US" altLang="en-US" sz="2400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) / C(T</a:t>
            </a:r>
            <a:r>
              <a:rPr lang="en-US" altLang="en-US" sz="2400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) + ….. + PR(T</a:t>
            </a:r>
            <a:r>
              <a:rPr lang="en-US" altLang="en-US" sz="2400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) / C(T</a:t>
            </a:r>
            <a:r>
              <a:rPr lang="en-US" altLang="en-US" sz="2400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) )</a:t>
            </a:r>
          </a:p>
        </p:txBody>
      </p:sp>
      <p:grpSp>
        <p:nvGrpSpPr>
          <p:cNvPr id="87044" name="Group 3">
            <a:extLst>
              <a:ext uri="{FF2B5EF4-FFF2-40B4-BE49-F238E27FC236}">
                <a16:creationId xmlns:a16="http://schemas.microsoft.com/office/drawing/2014/main" id="{92B7FF48-E1E9-8F7D-192D-32E8365FD0D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85925"/>
            <a:ext cx="3581400" cy="3486150"/>
            <a:chOff x="457200" y="1685925"/>
            <a:chExt cx="3581400" cy="3486150"/>
          </a:xfrm>
        </p:grpSpPr>
        <p:sp>
          <p:nvSpPr>
            <p:cNvPr id="87045" name="TextBox 2">
              <a:extLst>
                <a:ext uri="{FF2B5EF4-FFF2-40B4-BE49-F238E27FC236}">
                  <a16:creationId xmlns:a16="http://schemas.microsoft.com/office/drawing/2014/main" id="{00179ECC-8AA3-7513-B380-86A7AD1FB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1685925"/>
              <a:ext cx="1066800" cy="120026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A</a:t>
              </a:r>
            </a:p>
            <a:p>
              <a:endParaRPr lang="en-US" altLang="en-US"/>
            </a:p>
            <a:p>
              <a:endParaRPr lang="en-US" altLang="en-US"/>
            </a:p>
            <a:p>
              <a:endParaRPr lang="en-US" altLang="en-US"/>
            </a:p>
          </p:txBody>
        </p:sp>
        <p:sp>
          <p:nvSpPr>
            <p:cNvPr id="87046" name="TextBox 7">
              <a:extLst>
                <a:ext uri="{FF2B5EF4-FFF2-40B4-BE49-F238E27FC236}">
                  <a16:creationId xmlns:a16="http://schemas.microsoft.com/office/drawing/2014/main" id="{F3B88535-9CD2-418F-EB76-DCB915C80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1685925"/>
              <a:ext cx="1066800" cy="120026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B</a:t>
              </a:r>
            </a:p>
            <a:p>
              <a:endParaRPr lang="en-US" altLang="en-US"/>
            </a:p>
            <a:p>
              <a:endParaRPr lang="en-US" altLang="en-US"/>
            </a:p>
            <a:p>
              <a:endParaRPr lang="en-US" altLang="en-US"/>
            </a:p>
          </p:txBody>
        </p:sp>
        <p:sp>
          <p:nvSpPr>
            <p:cNvPr id="87047" name="TextBox 8">
              <a:extLst>
                <a:ext uri="{FF2B5EF4-FFF2-40B4-BE49-F238E27FC236}">
                  <a16:creationId xmlns:a16="http://schemas.microsoft.com/office/drawing/2014/main" id="{78FF7C9F-56A9-6CF2-73B8-9466A8E85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3971808"/>
              <a:ext cx="1066800" cy="120026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C</a:t>
              </a:r>
            </a:p>
            <a:p>
              <a:endParaRPr lang="en-US" altLang="en-US"/>
            </a:p>
            <a:p>
              <a:endParaRPr lang="en-US" altLang="en-US"/>
            </a:p>
            <a:p>
              <a:endParaRPr lang="en-US" altLang="en-US"/>
            </a:p>
          </p:txBody>
        </p:sp>
        <p:grpSp>
          <p:nvGrpSpPr>
            <p:cNvPr id="87048" name="Group 20">
              <a:extLst>
                <a:ext uri="{FF2B5EF4-FFF2-40B4-BE49-F238E27FC236}">
                  <a16:creationId xmlns:a16="http://schemas.microsoft.com/office/drawing/2014/main" id="{AD06EE39-B33C-8711-0D37-CAA55C2895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0315" y="2230902"/>
              <a:ext cx="1407240" cy="108714"/>
              <a:chOff x="2769515" y="2373805"/>
              <a:chExt cx="1407240" cy="108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F9B18749-E107-960A-F9A2-2A6F102CA5D6}"/>
                      </a:ext>
                    </a:extLst>
                  </p14:cNvPr>
                  <p14:cNvContentPartPr/>
                  <p14:nvPr/>
                </p14:nvContentPartPr>
                <p14:xfrm>
                  <a:off x="2769515" y="2397565"/>
                  <a:ext cx="1383840" cy="468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F9B18749-E107-960A-F9A2-2A6F102CA5D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760515" y="2388565"/>
                    <a:ext cx="1401480" cy="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492D1648-AD2F-D5DE-413D-A64A54A73FC2}"/>
                      </a:ext>
                    </a:extLst>
                  </p14:cNvPr>
                  <p14:cNvContentPartPr/>
                  <p14:nvPr/>
                </p14:nvContentPartPr>
                <p14:xfrm>
                  <a:off x="4061915" y="2373805"/>
                  <a:ext cx="114840" cy="10872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492D1648-AD2F-D5DE-413D-A64A54A73FC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2915" y="2364835"/>
                    <a:ext cx="132480" cy="12630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7049" name="Group 23">
              <a:extLst>
                <a:ext uri="{FF2B5EF4-FFF2-40B4-BE49-F238E27FC236}">
                  <a16:creationId xmlns:a16="http://schemas.microsoft.com/office/drawing/2014/main" id="{34BB1DC8-BD78-9975-B97D-E02E76E0E1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6435" y="3009182"/>
              <a:ext cx="791280" cy="1017668"/>
              <a:chOff x="3855635" y="3152125"/>
              <a:chExt cx="791280" cy="1017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8FF44ADA-CC8D-E016-0DE9-E969350E1D52}"/>
                      </a:ext>
                    </a:extLst>
                  </p14:cNvPr>
                  <p14:cNvContentPartPr/>
                  <p14:nvPr/>
                </p14:nvContentPartPr>
                <p14:xfrm>
                  <a:off x="3868235" y="3152125"/>
                  <a:ext cx="778680" cy="101160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8FF44ADA-CC8D-E016-0DE9-E969350E1D5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59235" y="3143125"/>
                    <a:ext cx="796320" cy="10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A473E9E3-FD3E-BC46-57AC-B3DDF1C5515E}"/>
                      </a:ext>
                    </a:extLst>
                  </p14:cNvPr>
                  <p14:cNvContentPartPr/>
                  <p14:nvPr/>
                </p14:nvContentPartPr>
                <p14:xfrm>
                  <a:off x="3855635" y="3932605"/>
                  <a:ext cx="255240" cy="23724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A473E9E3-FD3E-BC46-57AC-B3DDF1C5515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46635" y="3923619"/>
                    <a:ext cx="272880" cy="25485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7050" name="Group 30">
              <a:extLst>
                <a:ext uri="{FF2B5EF4-FFF2-40B4-BE49-F238E27FC236}">
                  <a16:creationId xmlns:a16="http://schemas.microsoft.com/office/drawing/2014/main" id="{E45903F0-9C3C-3FCD-027C-5C6277488C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3795" y="2929986"/>
              <a:ext cx="720720" cy="1829066"/>
              <a:chOff x="2082995" y="3072925"/>
              <a:chExt cx="720720" cy="182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7342D1A4-29AC-3F48-6E89-2124E66A1C2D}"/>
                      </a:ext>
                    </a:extLst>
                  </p14:cNvPr>
                  <p14:cNvContentPartPr/>
                  <p14:nvPr/>
                </p14:nvContentPartPr>
                <p14:xfrm>
                  <a:off x="2394395" y="3146725"/>
                  <a:ext cx="390600" cy="92520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7342D1A4-29AC-3F48-6E89-2124E66A1C2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385395" y="3137725"/>
                    <a:ext cx="408240" cy="94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B31114E0-9232-EEA6-EAF3-E9D3C48872D7}"/>
                      </a:ext>
                    </a:extLst>
                  </p14:cNvPr>
                  <p14:cNvContentPartPr/>
                  <p14:nvPr/>
                </p14:nvContentPartPr>
                <p14:xfrm>
                  <a:off x="2658995" y="3867445"/>
                  <a:ext cx="144720" cy="23472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B31114E0-9232-EEA6-EAF3-E9D3C48872D7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649995" y="3858431"/>
                    <a:ext cx="162360" cy="2523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82E7D46A-2B1B-D8DD-5F86-2FE94B7D5BA6}"/>
                      </a:ext>
                    </a:extLst>
                  </p14:cNvPr>
                  <p14:cNvContentPartPr/>
                  <p14:nvPr/>
                </p14:nvContentPartPr>
                <p14:xfrm>
                  <a:off x="2086595" y="3072925"/>
                  <a:ext cx="636840" cy="18291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82E7D46A-2B1B-D8DD-5F86-2FE94B7D5BA6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7595" y="3063925"/>
                    <a:ext cx="654480" cy="184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030C28B1-A725-F5A8-9E8E-921409826BF0}"/>
                      </a:ext>
                    </a:extLst>
                  </p14:cNvPr>
                  <p14:cNvContentPartPr/>
                  <p14:nvPr/>
                </p14:nvContentPartPr>
                <p14:xfrm>
                  <a:off x="2082995" y="3076165"/>
                  <a:ext cx="3960" cy="13716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030C28B1-A725-F5A8-9E8E-921409826BF0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073995" y="3067165"/>
                    <a:ext cx="21600" cy="15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9076C91A-1770-747D-5008-32A08A09149E}"/>
                      </a:ext>
                    </a:extLst>
                  </p14:cNvPr>
                  <p14:cNvContentPartPr/>
                  <p14:nvPr/>
                </p14:nvContentPartPr>
                <p14:xfrm>
                  <a:off x="2094155" y="3130885"/>
                  <a:ext cx="114480" cy="7344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9076C91A-1770-747D-5008-32A08A09149E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085155" y="3121841"/>
                    <a:ext cx="132120" cy="91167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9C55904-D2E9-8D6D-841B-8DAC8DF37E68}"/>
                    </a:ext>
                  </a:extLst>
                </p14:cNvPr>
                <p14:cNvContentPartPr/>
                <p14:nvPr/>
              </p14:nvContentPartPr>
              <p14:xfrm>
                <a:off x="1572457" y="1884851"/>
                <a:ext cx="1364400" cy="61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9C55904-D2E9-8D6D-841B-8DAC8DF37E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63457" y="1875851"/>
                  <a:ext cx="1382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789559C-4268-6F6D-FE5E-AC831A716D25}"/>
                    </a:ext>
                  </a:extLst>
                </p14:cNvPr>
                <p14:cNvContentPartPr/>
                <p14:nvPr/>
              </p14:nvContentPartPr>
              <p14:xfrm>
                <a:off x="1545457" y="1821851"/>
                <a:ext cx="160200" cy="223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789559C-4268-6F6D-FE5E-AC831A716D2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36457" y="1812851"/>
                  <a:ext cx="177840" cy="241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E7C2BC09-FD58-ABDE-FFAC-C40EA75B58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PageRank of a Site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BBCE8358-66D1-A41E-2268-260638C622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PageRank of a site is equal to the pagerank of all pages on that site.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maximal PageRank of a site is equal to the total number of pages on the site. 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Box 3">
            <a:extLst>
              <a:ext uri="{FF2B5EF4-FFF2-40B4-BE49-F238E27FC236}">
                <a16:creationId xmlns:a16="http://schemas.microsoft.com/office/drawing/2014/main" id="{41AE992A-CA31-4E1E-22EE-8397E06C9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214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alibri" panose="020F0502020204030204" pitchFamily="34" charset="0"/>
                <a:ea typeface="ＭＳ Ｐゴシック" panose="020B0600070205080204" pitchFamily="34" charset="-128"/>
              </a:rPr>
              <a:t>Internal Linking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F28DE-208E-D87A-E35B-58E95A0D0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856773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A website has a maximum amount of PageRank that is distributed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between its pages by internal links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The maximum amount of PageRank in a site increases as the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number of pages in the site increases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By linking poorly, it is possible to fail to reach the site’s maximum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PageRank, but it is not possible to exceed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extBox 3">
            <a:extLst>
              <a:ext uri="{FF2B5EF4-FFF2-40B4-BE49-F238E27FC236}">
                <a16:creationId xmlns:a16="http://schemas.microsoft.com/office/drawing/2014/main" id="{B1C549EF-5A57-01E6-77B6-C27B3EFA8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2162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alibri" panose="020F0502020204030204" pitchFamily="34" charset="0"/>
                <a:ea typeface="ＭＳ Ｐゴシック" panose="020B0600070205080204" pitchFamily="34" charset="-128"/>
              </a:rPr>
              <a:t>Internal Linking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D56C0F-F89C-25DD-9E0A-C71068EBA9F5}"/>
              </a:ext>
            </a:extLst>
          </p:cNvPr>
          <p:cNvSpPr/>
          <p:nvPr/>
        </p:nvSpPr>
        <p:spPr>
          <a:xfrm>
            <a:off x="1219200" y="1524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8C0F87-BFA6-5721-289E-D749BC117A98}"/>
              </a:ext>
            </a:extLst>
          </p:cNvPr>
          <p:cNvSpPr/>
          <p:nvPr/>
        </p:nvSpPr>
        <p:spPr>
          <a:xfrm>
            <a:off x="3810000" y="1524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B</a:t>
            </a:r>
          </a:p>
        </p:txBody>
      </p:sp>
      <p:sp>
        <p:nvSpPr>
          <p:cNvPr id="92164" name="TextBox 9">
            <a:extLst>
              <a:ext uri="{FF2B5EF4-FFF2-40B4-BE49-F238E27FC236}">
                <a16:creationId xmlns:a16="http://schemas.microsoft.com/office/drawing/2014/main" id="{C16682D4-9D8E-71C7-EF9C-2E2DA1625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8194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92165" name="TextBox 11">
            <a:extLst>
              <a:ext uri="{FF2B5EF4-FFF2-40B4-BE49-F238E27FC236}">
                <a16:creationId xmlns:a16="http://schemas.microsoft.com/office/drawing/2014/main" id="{0AE498F7-E279-3F83-5D79-803B77B7A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8194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8F7400-89C5-58C1-6A49-E3F0ED4A66D3}"/>
              </a:ext>
            </a:extLst>
          </p:cNvPr>
          <p:cNvSpPr/>
          <p:nvPr/>
        </p:nvSpPr>
        <p:spPr>
          <a:xfrm>
            <a:off x="6400800" y="1524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C</a:t>
            </a:r>
          </a:p>
        </p:txBody>
      </p:sp>
      <p:sp>
        <p:nvSpPr>
          <p:cNvPr id="92167" name="TextBox 13">
            <a:extLst>
              <a:ext uri="{FF2B5EF4-FFF2-40B4-BE49-F238E27FC236}">
                <a16:creationId xmlns:a16="http://schemas.microsoft.com/office/drawing/2014/main" id="{550BF5FB-8BE5-5D1C-21D6-9E7BA3290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8194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92168" name="TextBox 14">
            <a:extLst>
              <a:ext uri="{FF2B5EF4-FFF2-40B4-BE49-F238E27FC236}">
                <a16:creationId xmlns:a16="http://schemas.microsoft.com/office/drawing/2014/main" id="{BC72E015-6337-C401-3369-CA2EEF14B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52800"/>
            <a:ext cx="568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Maximum PageRank is the amount of PageRank in the site.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So this site’s maximum PageRank is 3.</a:t>
            </a:r>
          </a:p>
        </p:txBody>
      </p:sp>
      <p:sp>
        <p:nvSpPr>
          <p:cNvPr id="92169" name="TextBox 17">
            <a:extLst>
              <a:ext uri="{FF2B5EF4-FFF2-40B4-BE49-F238E27FC236}">
                <a16:creationId xmlns:a16="http://schemas.microsoft.com/office/drawing/2014/main" id="{8B9FD7CA-2DBF-8018-DC48-DB3E31C6F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114800"/>
            <a:ext cx="3178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PR(A) = 0.15 + 0.85 * ( 0 ) = 0.15</a:t>
            </a:r>
          </a:p>
        </p:txBody>
      </p:sp>
      <p:sp>
        <p:nvSpPr>
          <p:cNvPr id="92170" name="TextBox 18">
            <a:extLst>
              <a:ext uri="{FF2B5EF4-FFF2-40B4-BE49-F238E27FC236}">
                <a16:creationId xmlns:a16="http://schemas.microsoft.com/office/drawing/2014/main" id="{06B5C43E-01B2-C98C-40E1-84B910ABF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76800"/>
            <a:ext cx="3167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PR(C) = 0.15 + 0.85 * ( 0 ) = 0.15</a:t>
            </a:r>
          </a:p>
        </p:txBody>
      </p:sp>
      <p:sp>
        <p:nvSpPr>
          <p:cNvPr id="92171" name="TextBox 19">
            <a:extLst>
              <a:ext uri="{FF2B5EF4-FFF2-40B4-BE49-F238E27FC236}">
                <a16:creationId xmlns:a16="http://schemas.microsoft.com/office/drawing/2014/main" id="{8FB78E12-E4DF-35EA-974E-7ECD0D8D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95800"/>
            <a:ext cx="3170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PR(B) = 0.15 + 0.85 * ( 0 ) = 0.15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C38B4E-F093-9367-AA38-D64A19AB5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34000"/>
            <a:ext cx="3235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Total PageRank in this site = 0.45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1DA2B0-58FE-6A50-A274-DC2BF6373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334000"/>
            <a:ext cx="3917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Wasting most of its potential PageRank!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/>
      <p:bldP spid="22" grpId="0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extBox 3">
            <a:extLst>
              <a:ext uri="{FF2B5EF4-FFF2-40B4-BE49-F238E27FC236}">
                <a16:creationId xmlns:a16="http://schemas.microsoft.com/office/drawing/2014/main" id="{F5EE94AF-0E99-1C2D-1190-B607F3B3C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2162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alibri" panose="020F0502020204030204" pitchFamily="34" charset="0"/>
                <a:ea typeface="ＭＳ Ｐゴシック" panose="020B0600070205080204" pitchFamily="34" charset="-128"/>
              </a:rPr>
              <a:t>Internal Linking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416039-59A9-1E4B-9F16-492AB50A8B9C}"/>
              </a:ext>
            </a:extLst>
          </p:cNvPr>
          <p:cNvSpPr/>
          <p:nvPr/>
        </p:nvSpPr>
        <p:spPr>
          <a:xfrm>
            <a:off x="1219200" y="1524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C96F2-3669-07E8-801A-C256BE5EEAA1}"/>
              </a:ext>
            </a:extLst>
          </p:cNvPr>
          <p:cNvSpPr/>
          <p:nvPr/>
        </p:nvSpPr>
        <p:spPr>
          <a:xfrm>
            <a:off x="3810000" y="1524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B</a:t>
            </a:r>
          </a:p>
        </p:txBody>
      </p:sp>
      <p:sp>
        <p:nvSpPr>
          <p:cNvPr id="94212" name="TextBox 9">
            <a:extLst>
              <a:ext uri="{FF2B5EF4-FFF2-40B4-BE49-F238E27FC236}">
                <a16:creationId xmlns:a16="http://schemas.microsoft.com/office/drawing/2014/main" id="{637254BE-497C-78A2-58E2-7C9D779A7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8194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94213" name="TextBox 11">
            <a:extLst>
              <a:ext uri="{FF2B5EF4-FFF2-40B4-BE49-F238E27FC236}">
                <a16:creationId xmlns:a16="http://schemas.microsoft.com/office/drawing/2014/main" id="{580F30C0-7F94-1146-7F7F-88A29E10B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8194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10FA0F-3913-3BAF-EBBE-99E91A9FDD46}"/>
              </a:ext>
            </a:extLst>
          </p:cNvPr>
          <p:cNvSpPr/>
          <p:nvPr/>
        </p:nvSpPr>
        <p:spPr>
          <a:xfrm>
            <a:off x="6400800" y="1524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C</a:t>
            </a:r>
          </a:p>
        </p:txBody>
      </p:sp>
      <p:sp>
        <p:nvSpPr>
          <p:cNvPr id="94215" name="TextBox 13">
            <a:extLst>
              <a:ext uri="{FF2B5EF4-FFF2-40B4-BE49-F238E27FC236}">
                <a16:creationId xmlns:a16="http://schemas.microsoft.com/office/drawing/2014/main" id="{C1CEE913-2E58-B214-E0B1-820105B51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8194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580E18-DEA0-2B28-BF2A-E46D77048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05200"/>
            <a:ext cx="3178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PR(A) = 0.15 + 0.85 * ( 0 ) = 0.15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F14BD-8F89-AA20-AE4B-B7368AF0D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67200"/>
            <a:ext cx="3167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PR(C) = 0.15 + 0.85 * ( 0 ) = 0.15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555B70-D4A3-6C66-ED27-9DA86BACE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86200"/>
            <a:ext cx="5383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PR(B) = 0.15 + 0.85 * ( PR(A)/1 ) = 0.15 + 0.85 * ( 1 ) = 1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4E4D2F-038A-3607-33EF-DDE3E0D3119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438400" y="21336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4C42066-5922-6E06-FA45-C3F12A0E0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76800"/>
            <a:ext cx="2220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After 100 iterations….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/>
      <p:bldP spid="19" grpId="0" build="allAtOnce"/>
      <p:bldP spid="20" grpId="0" build="allAtOnce"/>
      <p:bldP spid="26" grpId="0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extBox 3">
            <a:extLst>
              <a:ext uri="{FF2B5EF4-FFF2-40B4-BE49-F238E27FC236}">
                <a16:creationId xmlns:a16="http://schemas.microsoft.com/office/drawing/2014/main" id="{ED43FD18-8B18-0B90-F51D-DFEF6E752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2162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alibri" panose="020F0502020204030204" pitchFamily="34" charset="0"/>
                <a:ea typeface="ＭＳ Ｐゴシック" panose="020B0600070205080204" pitchFamily="34" charset="-128"/>
              </a:rPr>
              <a:t>Internal Linking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1EEC2-69BF-84D7-A6BE-16FCEE337073}"/>
              </a:ext>
            </a:extLst>
          </p:cNvPr>
          <p:cNvSpPr/>
          <p:nvPr/>
        </p:nvSpPr>
        <p:spPr>
          <a:xfrm>
            <a:off x="1219200" y="1524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223980-BF3E-62D6-C642-879FF54E06BD}"/>
              </a:ext>
            </a:extLst>
          </p:cNvPr>
          <p:cNvSpPr/>
          <p:nvPr/>
        </p:nvSpPr>
        <p:spPr>
          <a:xfrm>
            <a:off x="3810000" y="1524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B</a:t>
            </a:r>
          </a:p>
        </p:txBody>
      </p:sp>
      <p:sp>
        <p:nvSpPr>
          <p:cNvPr id="96260" name="TextBox 9">
            <a:extLst>
              <a:ext uri="{FF2B5EF4-FFF2-40B4-BE49-F238E27FC236}">
                <a16:creationId xmlns:a16="http://schemas.microsoft.com/office/drawing/2014/main" id="{00CE2299-FBFB-38F9-B852-521A42EAA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8194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96261" name="TextBox 11">
            <a:extLst>
              <a:ext uri="{FF2B5EF4-FFF2-40B4-BE49-F238E27FC236}">
                <a16:creationId xmlns:a16="http://schemas.microsoft.com/office/drawing/2014/main" id="{1E1BB062-3BFB-FC9B-F122-0347E802E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8194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AA9CBD-8360-AA88-E0B3-39A07B9BD812}"/>
              </a:ext>
            </a:extLst>
          </p:cNvPr>
          <p:cNvSpPr/>
          <p:nvPr/>
        </p:nvSpPr>
        <p:spPr>
          <a:xfrm>
            <a:off x="6400800" y="1524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C</a:t>
            </a:r>
          </a:p>
        </p:txBody>
      </p:sp>
      <p:sp>
        <p:nvSpPr>
          <p:cNvPr id="96263" name="TextBox 13">
            <a:extLst>
              <a:ext uri="{FF2B5EF4-FFF2-40B4-BE49-F238E27FC236}">
                <a16:creationId xmlns:a16="http://schemas.microsoft.com/office/drawing/2014/main" id="{AD5B195C-DFFA-C9D1-2CCD-B8460E10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8194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96264" name="TextBox 17">
            <a:extLst>
              <a:ext uri="{FF2B5EF4-FFF2-40B4-BE49-F238E27FC236}">
                <a16:creationId xmlns:a16="http://schemas.microsoft.com/office/drawing/2014/main" id="{8FE7A908-9F48-FEC6-A78F-47EE3466A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05200"/>
            <a:ext cx="1331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PR(A) = 0.15</a:t>
            </a:r>
          </a:p>
        </p:txBody>
      </p:sp>
      <p:sp>
        <p:nvSpPr>
          <p:cNvPr id="96265" name="TextBox 18">
            <a:extLst>
              <a:ext uri="{FF2B5EF4-FFF2-40B4-BE49-F238E27FC236}">
                <a16:creationId xmlns:a16="http://schemas.microsoft.com/office/drawing/2014/main" id="{37D03A36-0920-C5AA-4E6A-EFAEAF822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67200"/>
            <a:ext cx="1322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PR(C) = 0.15</a:t>
            </a:r>
          </a:p>
        </p:txBody>
      </p:sp>
      <p:sp>
        <p:nvSpPr>
          <p:cNvPr id="96266" name="TextBox 19">
            <a:extLst>
              <a:ext uri="{FF2B5EF4-FFF2-40B4-BE49-F238E27FC236}">
                <a16:creationId xmlns:a16="http://schemas.microsoft.com/office/drawing/2014/main" id="{48EF6826-0315-631C-C947-5737B1638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86200"/>
            <a:ext cx="1611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PR(B) = 0.2775 </a:t>
            </a:r>
          </a:p>
        </p:txBody>
      </p:sp>
      <p:sp>
        <p:nvSpPr>
          <p:cNvPr id="96267" name="TextBox 20">
            <a:extLst>
              <a:ext uri="{FF2B5EF4-FFF2-40B4-BE49-F238E27FC236}">
                <a16:creationId xmlns:a16="http://schemas.microsoft.com/office/drawing/2014/main" id="{F94B4CE8-7590-D57E-BE0B-4C83B1B9A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24400"/>
            <a:ext cx="346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Total PageRank in this site = 0.5775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4EBDF2-59FD-CBE4-B1CB-86F0B9B0B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257800"/>
            <a:ext cx="4475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Slightly better but still not the best it could 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F0D0C9-DB3D-944A-7CE2-CE531877FAB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438400" y="21336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extBox 3">
            <a:extLst>
              <a:ext uri="{FF2B5EF4-FFF2-40B4-BE49-F238E27FC236}">
                <a16:creationId xmlns:a16="http://schemas.microsoft.com/office/drawing/2014/main" id="{1624C4B9-4082-7B39-3AD3-81F3696A1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2162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alibri" panose="020F0502020204030204" pitchFamily="34" charset="0"/>
                <a:ea typeface="ＭＳ Ｐゴシック" panose="020B0600070205080204" pitchFamily="34" charset="-128"/>
              </a:rPr>
              <a:t>Internal Linking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C00614-9207-B91C-A88C-FD94A6F6B076}"/>
              </a:ext>
            </a:extLst>
          </p:cNvPr>
          <p:cNvSpPr/>
          <p:nvPr/>
        </p:nvSpPr>
        <p:spPr>
          <a:xfrm>
            <a:off x="4419600" y="12192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19B1D-0009-4BD4-0FD5-A26B005FBA8C}"/>
              </a:ext>
            </a:extLst>
          </p:cNvPr>
          <p:cNvSpPr/>
          <p:nvPr/>
        </p:nvSpPr>
        <p:spPr>
          <a:xfrm>
            <a:off x="7010400" y="12192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B</a:t>
            </a:r>
          </a:p>
        </p:txBody>
      </p:sp>
      <p:sp>
        <p:nvSpPr>
          <p:cNvPr id="98308" name="TextBox 9">
            <a:extLst>
              <a:ext uri="{FF2B5EF4-FFF2-40B4-BE49-F238E27FC236}">
                <a16:creationId xmlns:a16="http://schemas.microsoft.com/office/drawing/2014/main" id="{B925FB1F-3521-9991-6B18-83995E9E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146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98309" name="TextBox 11">
            <a:extLst>
              <a:ext uri="{FF2B5EF4-FFF2-40B4-BE49-F238E27FC236}">
                <a16:creationId xmlns:a16="http://schemas.microsoft.com/office/drawing/2014/main" id="{FC9203D8-1ACD-427E-B03F-CC213A46E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5146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DB63E5-E317-8054-F1B6-6D0F092FDAF1}"/>
              </a:ext>
            </a:extLst>
          </p:cNvPr>
          <p:cNvSpPr/>
          <p:nvPr/>
        </p:nvSpPr>
        <p:spPr>
          <a:xfrm>
            <a:off x="5791200" y="3048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C</a:t>
            </a:r>
          </a:p>
        </p:txBody>
      </p:sp>
      <p:sp>
        <p:nvSpPr>
          <p:cNvPr id="98311" name="TextBox 13">
            <a:extLst>
              <a:ext uri="{FF2B5EF4-FFF2-40B4-BE49-F238E27FC236}">
                <a16:creationId xmlns:a16="http://schemas.microsoft.com/office/drawing/2014/main" id="{E42C18C7-5A96-31B4-FCC9-BC82881C8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3434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98312" name="TextBox 17">
            <a:extLst>
              <a:ext uri="{FF2B5EF4-FFF2-40B4-BE49-F238E27FC236}">
                <a16:creationId xmlns:a16="http://schemas.microsoft.com/office/drawing/2014/main" id="{2A375DFF-EDF5-7662-4AB0-32F4FA031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28800"/>
            <a:ext cx="41354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PR(A) = 0.15 + 0.85 * ( PR(B)/1 + PR(C) / 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= 0.15 + 0.85 * (1 + 1 )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= 0.15 + 1.7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= 1.85</a:t>
            </a:r>
          </a:p>
        </p:txBody>
      </p:sp>
      <p:sp>
        <p:nvSpPr>
          <p:cNvPr id="98313" name="TextBox 18">
            <a:extLst>
              <a:ext uri="{FF2B5EF4-FFF2-40B4-BE49-F238E27FC236}">
                <a16:creationId xmlns:a16="http://schemas.microsoft.com/office/drawing/2014/main" id="{10C880E2-3D09-1C5F-6C76-A248C126E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67200"/>
            <a:ext cx="3144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PR(C) = 0.15 + 0.85 * ( PR(A)/2 )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= 0.15 + 0.85 * (0.5 )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= 0.15 + 0.425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= 0.575</a:t>
            </a:r>
          </a:p>
        </p:txBody>
      </p:sp>
      <p:sp>
        <p:nvSpPr>
          <p:cNvPr id="98314" name="TextBox 19">
            <a:extLst>
              <a:ext uri="{FF2B5EF4-FFF2-40B4-BE49-F238E27FC236}">
                <a16:creationId xmlns:a16="http://schemas.microsoft.com/office/drawing/2014/main" id="{2BBB7085-8343-D2E4-DAD5-4C2E1D1F8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0"/>
            <a:ext cx="3146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PR(B) = 0.15 + 0.85 * ( PR(A)/2 )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= 0.15 + 0.85 * (0.5 )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= 0.15 + 0.425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= 0.575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63651A-B4DF-8B5B-5FF2-BA8B556A495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638800" y="18288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B89BCF-1377-F2E1-5F1D-FDF3A4E15186}"/>
              </a:ext>
            </a:extLst>
          </p:cNvPr>
          <p:cNvCxnSpPr/>
          <p:nvPr/>
        </p:nvCxnSpPr>
        <p:spPr>
          <a:xfrm rot="10800000">
            <a:off x="5638800" y="21336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81088D-A353-F223-22E6-770F9DB84DD3}"/>
              </a:ext>
            </a:extLst>
          </p:cNvPr>
          <p:cNvCxnSpPr/>
          <p:nvPr/>
        </p:nvCxnSpPr>
        <p:spPr>
          <a:xfrm rot="16200000" flipH="1">
            <a:off x="5600700" y="24765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61E716C-27DF-E981-7C6D-9D8988236725}"/>
              </a:ext>
            </a:extLst>
          </p:cNvPr>
          <p:cNvCxnSpPr>
            <a:stCxn id="13" idx="1"/>
          </p:cNvCxnSpPr>
          <p:nvPr/>
        </p:nvCxnSpPr>
        <p:spPr>
          <a:xfrm rot="10800000">
            <a:off x="4648200" y="2438400"/>
            <a:ext cx="114300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61B943-1C65-FAD2-1BAD-2A7BE4EFD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10200"/>
            <a:ext cx="2155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After 100 iterations…</a:t>
            </a:r>
          </a:p>
        </p:txBody>
      </p:sp>
      <p:sp>
        <p:nvSpPr>
          <p:cNvPr id="98320" name="Text Box 19">
            <a:extLst>
              <a:ext uri="{FF2B5EF4-FFF2-40B4-BE49-F238E27FC236}">
                <a16:creationId xmlns:a16="http://schemas.microsoft.com/office/drawing/2014/main" id="{7CD6C33E-CEE5-8893-AD2F-B7C462D39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5218113"/>
            <a:ext cx="23495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Page A = 1.459459 </a:t>
            </a:r>
            <a:br>
              <a:rPr lang="en-US" altLang="en-US" sz="1800">
                <a:ea typeface="ＭＳ Ｐゴシック" panose="020B0600070205080204" pitchFamily="34" charset="-128"/>
              </a:rPr>
            </a:br>
            <a:r>
              <a:rPr lang="en-US" altLang="en-US" sz="1800">
                <a:ea typeface="ＭＳ Ｐゴシック" panose="020B0600070205080204" pitchFamily="34" charset="-128"/>
              </a:rPr>
              <a:t>Page B = 0.7702703 </a:t>
            </a:r>
            <a:br>
              <a:rPr lang="en-US" altLang="en-US" sz="1800">
                <a:ea typeface="ＭＳ Ｐゴシック" panose="020B0600070205080204" pitchFamily="34" charset="-128"/>
              </a:rPr>
            </a:br>
            <a:r>
              <a:rPr lang="en-US" altLang="en-US" sz="1800">
                <a:ea typeface="ＭＳ Ｐゴシック" panose="020B0600070205080204" pitchFamily="34" charset="-128"/>
              </a:rPr>
              <a:t>Page C = 0.7702703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extBox 3">
            <a:extLst>
              <a:ext uri="{FF2B5EF4-FFF2-40B4-BE49-F238E27FC236}">
                <a16:creationId xmlns:a16="http://schemas.microsoft.com/office/drawing/2014/main" id="{CD6582FC-C871-6DC8-1AAF-5EAD83F59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2162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alibri" panose="020F0502020204030204" pitchFamily="34" charset="0"/>
                <a:ea typeface="ＭＳ Ｐゴシック" panose="020B0600070205080204" pitchFamily="34" charset="-128"/>
              </a:rPr>
              <a:t>Internal Linking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1C3E6-D100-8031-7A39-00047B45A8EF}"/>
              </a:ext>
            </a:extLst>
          </p:cNvPr>
          <p:cNvSpPr/>
          <p:nvPr/>
        </p:nvSpPr>
        <p:spPr>
          <a:xfrm>
            <a:off x="4419600" y="12192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238B5A-1D29-FE01-2917-E801B50A4BEB}"/>
              </a:ext>
            </a:extLst>
          </p:cNvPr>
          <p:cNvSpPr/>
          <p:nvPr/>
        </p:nvSpPr>
        <p:spPr>
          <a:xfrm>
            <a:off x="7010400" y="12192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B</a:t>
            </a:r>
          </a:p>
        </p:txBody>
      </p:sp>
      <p:sp>
        <p:nvSpPr>
          <p:cNvPr id="100356" name="TextBox 9">
            <a:extLst>
              <a:ext uri="{FF2B5EF4-FFF2-40B4-BE49-F238E27FC236}">
                <a16:creationId xmlns:a16="http://schemas.microsoft.com/office/drawing/2014/main" id="{FEE8E8D6-9B05-B19E-9AB7-500F2C697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146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100357" name="TextBox 11">
            <a:extLst>
              <a:ext uri="{FF2B5EF4-FFF2-40B4-BE49-F238E27FC236}">
                <a16:creationId xmlns:a16="http://schemas.microsoft.com/office/drawing/2014/main" id="{EF0EA3F6-85CE-2E08-48D8-3B3020257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5146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943178-3C61-022E-55F0-33BDB0984231}"/>
              </a:ext>
            </a:extLst>
          </p:cNvPr>
          <p:cNvSpPr/>
          <p:nvPr/>
        </p:nvSpPr>
        <p:spPr>
          <a:xfrm>
            <a:off x="5791200" y="3048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C</a:t>
            </a:r>
          </a:p>
        </p:txBody>
      </p:sp>
      <p:sp>
        <p:nvSpPr>
          <p:cNvPr id="100359" name="TextBox 13">
            <a:extLst>
              <a:ext uri="{FF2B5EF4-FFF2-40B4-BE49-F238E27FC236}">
                <a16:creationId xmlns:a16="http://schemas.microsoft.com/office/drawing/2014/main" id="{21605ACC-2947-7A45-FAEA-61EA9A29B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3434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100360" name="TextBox 17">
            <a:extLst>
              <a:ext uri="{FF2B5EF4-FFF2-40B4-BE49-F238E27FC236}">
                <a16:creationId xmlns:a16="http://schemas.microsoft.com/office/drawing/2014/main" id="{34256FDD-BEEE-8D91-18EB-46FFF46E3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24200"/>
            <a:ext cx="41354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PR(A) = 0.15 + 0.85 * ( PR(B)/2 + PR(C) / 2)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= 0.15 + 0.85 * (0.5 + 0.5 )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= 0.15 + 0.85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= 1</a:t>
            </a:r>
          </a:p>
        </p:txBody>
      </p:sp>
      <p:sp>
        <p:nvSpPr>
          <p:cNvPr id="100361" name="TextBox 18">
            <a:extLst>
              <a:ext uri="{FF2B5EF4-FFF2-40B4-BE49-F238E27FC236}">
                <a16:creationId xmlns:a16="http://schemas.microsoft.com/office/drawing/2014/main" id="{125E963D-238B-B20F-EAE8-FD6402079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24400"/>
            <a:ext cx="1030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PR(C) = 1</a:t>
            </a:r>
          </a:p>
        </p:txBody>
      </p:sp>
      <p:sp>
        <p:nvSpPr>
          <p:cNvPr id="100362" name="TextBox 19">
            <a:extLst>
              <a:ext uri="{FF2B5EF4-FFF2-40B4-BE49-F238E27FC236}">
                <a16:creationId xmlns:a16="http://schemas.microsoft.com/office/drawing/2014/main" id="{9481D92A-C055-8664-402E-CAE24BDC3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43400"/>
            <a:ext cx="1085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PR(B) = 1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FEF101-4914-6101-D96A-5763A637C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181600"/>
            <a:ext cx="2943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Total PageRank in this site = 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FDAC6E-F5C3-E044-A89B-B49FBED9193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638800" y="18288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E48755-3287-EE2F-B0A6-CBB2440AD49B}"/>
              </a:ext>
            </a:extLst>
          </p:cNvPr>
          <p:cNvCxnSpPr/>
          <p:nvPr/>
        </p:nvCxnSpPr>
        <p:spPr>
          <a:xfrm rot="10800000">
            <a:off x="5638800" y="21336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0FF69C-6BCC-6520-5D9D-0C3B9DE09A1D}"/>
              </a:ext>
            </a:extLst>
          </p:cNvPr>
          <p:cNvCxnSpPr/>
          <p:nvPr/>
        </p:nvCxnSpPr>
        <p:spPr>
          <a:xfrm rot="16200000" flipH="1">
            <a:off x="5600700" y="24765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BA5320-0BAA-EE7B-4C44-C688B2F74F3D}"/>
              </a:ext>
            </a:extLst>
          </p:cNvPr>
          <p:cNvCxnSpPr/>
          <p:nvPr/>
        </p:nvCxnSpPr>
        <p:spPr>
          <a:xfrm rot="5400000">
            <a:off x="6477000" y="25146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BA51B3A-6455-185D-3F37-EFC5C247A6D3}"/>
              </a:ext>
            </a:extLst>
          </p:cNvPr>
          <p:cNvCxnSpPr>
            <a:stCxn id="13" idx="1"/>
          </p:cNvCxnSpPr>
          <p:nvPr/>
        </p:nvCxnSpPr>
        <p:spPr>
          <a:xfrm rot="10800000">
            <a:off x="4648200" y="2438400"/>
            <a:ext cx="114300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>
            <a:extLst>
              <a:ext uri="{FF2B5EF4-FFF2-40B4-BE49-F238E27FC236}">
                <a16:creationId xmlns:a16="http://schemas.microsoft.com/office/drawing/2014/main" id="{74128E29-93E8-D421-41EF-39693E3F152E}"/>
              </a:ext>
            </a:extLst>
          </p:cNvPr>
          <p:cNvCxnSpPr>
            <a:stCxn id="13" idx="3"/>
          </p:cNvCxnSpPr>
          <p:nvPr/>
        </p:nvCxnSpPr>
        <p:spPr>
          <a:xfrm flipV="1">
            <a:off x="7010400" y="2438400"/>
            <a:ext cx="106680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1C5C0C-D251-25A9-105A-CB7215CE4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81600"/>
            <a:ext cx="1484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Good Linking!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/>
      <p:bldP spid="42" grpId="0" build="allAtOnc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extBox 3">
            <a:extLst>
              <a:ext uri="{FF2B5EF4-FFF2-40B4-BE49-F238E27FC236}">
                <a16:creationId xmlns:a16="http://schemas.microsoft.com/office/drawing/2014/main" id="{C6F4EAA8-6349-447B-7D61-54D62237C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2162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alibri" panose="020F0502020204030204" pitchFamily="34" charset="0"/>
                <a:ea typeface="ＭＳ Ｐゴシック" panose="020B0600070205080204" pitchFamily="34" charset="-128"/>
              </a:rPr>
              <a:t>Internal Linking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E1D002-AD31-5AD9-6F6A-060D275D7CE2}"/>
              </a:ext>
            </a:extLst>
          </p:cNvPr>
          <p:cNvSpPr/>
          <p:nvPr/>
        </p:nvSpPr>
        <p:spPr>
          <a:xfrm>
            <a:off x="4419600" y="12192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D4535C-1234-8CD3-F27A-0FA3785989BE}"/>
              </a:ext>
            </a:extLst>
          </p:cNvPr>
          <p:cNvSpPr/>
          <p:nvPr/>
        </p:nvSpPr>
        <p:spPr>
          <a:xfrm>
            <a:off x="7010400" y="12192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B</a:t>
            </a:r>
          </a:p>
        </p:txBody>
      </p:sp>
      <p:sp>
        <p:nvSpPr>
          <p:cNvPr id="102404" name="TextBox 9">
            <a:extLst>
              <a:ext uri="{FF2B5EF4-FFF2-40B4-BE49-F238E27FC236}">
                <a16:creationId xmlns:a16="http://schemas.microsoft.com/office/drawing/2014/main" id="{38357C6D-C0F3-A374-D659-042E8BD40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146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102405" name="TextBox 11">
            <a:extLst>
              <a:ext uri="{FF2B5EF4-FFF2-40B4-BE49-F238E27FC236}">
                <a16:creationId xmlns:a16="http://schemas.microsoft.com/office/drawing/2014/main" id="{1CC48DD4-237E-AE24-ACA0-6DA49685F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5146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8B18AD-D719-9939-1A0F-DB2C0349110A}"/>
              </a:ext>
            </a:extLst>
          </p:cNvPr>
          <p:cNvSpPr/>
          <p:nvPr/>
        </p:nvSpPr>
        <p:spPr>
          <a:xfrm>
            <a:off x="5791200" y="3048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C</a:t>
            </a:r>
          </a:p>
        </p:txBody>
      </p:sp>
      <p:sp>
        <p:nvSpPr>
          <p:cNvPr id="102407" name="TextBox 13">
            <a:extLst>
              <a:ext uri="{FF2B5EF4-FFF2-40B4-BE49-F238E27FC236}">
                <a16:creationId xmlns:a16="http://schemas.microsoft.com/office/drawing/2014/main" id="{EAA7525C-62C9-32AB-E86A-64BB16C30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3434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102408" name="TextBox 17">
            <a:extLst>
              <a:ext uri="{FF2B5EF4-FFF2-40B4-BE49-F238E27FC236}">
                <a16:creationId xmlns:a16="http://schemas.microsoft.com/office/drawing/2014/main" id="{BFC0AEB1-1797-C63D-B634-A674ABA40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28800"/>
            <a:ext cx="41354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PR(A) = 0.15 + 0.85 * ( PR(B)/1 + PR(C) / 2)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= 0.15 + 0.85 * (1 + 0.5 )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= 0.15 + 1.275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= 1.425</a:t>
            </a:r>
          </a:p>
        </p:txBody>
      </p:sp>
      <p:sp>
        <p:nvSpPr>
          <p:cNvPr id="102409" name="TextBox 18">
            <a:extLst>
              <a:ext uri="{FF2B5EF4-FFF2-40B4-BE49-F238E27FC236}">
                <a16:creationId xmlns:a16="http://schemas.microsoft.com/office/drawing/2014/main" id="{21DCE659-5158-BD76-1D20-7AEE8AEDE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67200"/>
            <a:ext cx="3144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PR(C) = 0.15 + 0.85 * ( PR(A)/2 )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= 0.15 + 0.85 * (0.5 )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= 0.15 + 0.425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= 0.575</a:t>
            </a:r>
          </a:p>
        </p:txBody>
      </p:sp>
      <p:sp>
        <p:nvSpPr>
          <p:cNvPr id="102410" name="TextBox 19">
            <a:extLst>
              <a:ext uri="{FF2B5EF4-FFF2-40B4-BE49-F238E27FC236}">
                <a16:creationId xmlns:a16="http://schemas.microsoft.com/office/drawing/2014/main" id="{4DB8C82D-56F1-5480-0065-4A337DDE7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0"/>
            <a:ext cx="4083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PR(B) = 0.15 + 0.85 * ( PR(A)/2 + PR(C)/2 )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= 0.15 + 0.85 * (0.5 + 0.5)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= 0.15 + 0.85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=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CF8652-A14B-B337-06F8-CF5B68972CF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638800" y="18288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8E1040-CE08-261F-250F-4711075DF08C}"/>
              </a:ext>
            </a:extLst>
          </p:cNvPr>
          <p:cNvCxnSpPr/>
          <p:nvPr/>
        </p:nvCxnSpPr>
        <p:spPr>
          <a:xfrm rot="10800000">
            <a:off x="5638800" y="21336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7A36EC-B59E-6C20-6485-D37A042C5E12}"/>
              </a:ext>
            </a:extLst>
          </p:cNvPr>
          <p:cNvCxnSpPr/>
          <p:nvPr/>
        </p:nvCxnSpPr>
        <p:spPr>
          <a:xfrm rot="16200000" flipH="1">
            <a:off x="5600700" y="24765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265D964-9F88-8C9B-BCF7-74B1F76BFB44}"/>
              </a:ext>
            </a:extLst>
          </p:cNvPr>
          <p:cNvCxnSpPr>
            <a:stCxn id="13" idx="1"/>
          </p:cNvCxnSpPr>
          <p:nvPr/>
        </p:nvCxnSpPr>
        <p:spPr>
          <a:xfrm rot="10800000">
            <a:off x="4648200" y="2438400"/>
            <a:ext cx="114300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0BEAF4-EAE6-022A-3D28-6E64993B3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257800"/>
            <a:ext cx="2155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After 100 iterations…</a:t>
            </a:r>
          </a:p>
        </p:txBody>
      </p:sp>
      <p:cxnSp>
        <p:nvCxnSpPr>
          <p:cNvPr id="23" name="Shape 22">
            <a:extLst>
              <a:ext uri="{FF2B5EF4-FFF2-40B4-BE49-F238E27FC236}">
                <a16:creationId xmlns:a16="http://schemas.microsoft.com/office/drawing/2014/main" id="{0A681DAD-974D-EBFF-E87B-DA644C5BA497}"/>
              </a:ext>
            </a:extLst>
          </p:cNvPr>
          <p:cNvCxnSpPr>
            <a:stCxn id="13" idx="3"/>
          </p:cNvCxnSpPr>
          <p:nvPr/>
        </p:nvCxnSpPr>
        <p:spPr>
          <a:xfrm flipV="1">
            <a:off x="7010400" y="2438400"/>
            <a:ext cx="106680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17" name="Text Box 20">
            <a:extLst>
              <a:ext uri="{FF2B5EF4-FFF2-40B4-BE49-F238E27FC236}">
                <a16:creationId xmlns:a16="http://schemas.microsoft.com/office/drawing/2014/main" id="{D96416EB-0445-EF5B-0236-F389C35EB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5141913"/>
            <a:ext cx="23495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Page A = 1.298245 </a:t>
            </a:r>
            <a:br>
              <a:rPr lang="en-US" altLang="en-US" sz="1800">
                <a:ea typeface="ＭＳ Ｐゴシック" panose="020B0600070205080204" pitchFamily="34" charset="-128"/>
              </a:rPr>
            </a:br>
            <a:r>
              <a:rPr lang="en-US" altLang="en-US" sz="1800">
                <a:ea typeface="ＭＳ Ｐゴシック" panose="020B0600070205080204" pitchFamily="34" charset="-128"/>
              </a:rPr>
              <a:t>Page B = 0.9999999 </a:t>
            </a:r>
            <a:br>
              <a:rPr lang="en-US" altLang="en-US" sz="1800">
                <a:ea typeface="ＭＳ Ｐゴシック" panose="020B0600070205080204" pitchFamily="34" charset="-128"/>
              </a:rPr>
            </a:br>
            <a:r>
              <a:rPr lang="en-US" altLang="en-US" sz="1800">
                <a:ea typeface="ＭＳ Ｐゴシック" panose="020B0600070205080204" pitchFamily="34" charset="-128"/>
              </a:rPr>
              <a:t>Page C = 0.7017543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Map-Reduce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Counting tasks</a:t>
            </a:r>
          </a:p>
          <a:p>
            <a:pPr lvl="1"/>
            <a:r>
              <a:rPr lang="en-US"/>
              <a:t>Find the total size in bytes of a host</a:t>
            </a:r>
          </a:p>
          <a:p>
            <a:pPr lvl="1"/>
            <a:r>
              <a:rPr lang="en-US"/>
              <a:t>Compute the frequency of all k-grams on the web</a:t>
            </a:r>
          </a:p>
          <a:p>
            <a:pPr lvl="1"/>
            <a:r>
              <a:rPr lang="en-US"/>
              <a:t>Compute the frequency of queries</a:t>
            </a:r>
          </a:p>
          <a:p>
            <a:pPr lvl="1"/>
            <a:r>
              <a:rPr lang="en-US"/>
              <a:t>Compute the frequency of query, </a:t>
            </a:r>
            <a:r>
              <a:rPr lang="en-US" err="1"/>
              <a:t>url</a:t>
            </a:r>
            <a:r>
              <a:rPr lang="en-US"/>
              <a:t> pairs</a:t>
            </a:r>
          </a:p>
          <a:p>
            <a:pPr lvl="8"/>
            <a:endParaRPr lang="en-US">
              <a:solidFill>
                <a:schemeClr val="accent3"/>
              </a:solidFill>
            </a:endParaRPr>
          </a:p>
          <a:p>
            <a:r>
              <a:rPr lang="en-US" b="1"/>
              <a:t>Other examples: </a:t>
            </a:r>
          </a:p>
          <a:p>
            <a:pPr lvl="1"/>
            <a:r>
              <a:rPr lang="en-US" b="1">
                <a:solidFill>
                  <a:srgbClr val="C00000"/>
                </a:solidFill>
              </a:rPr>
              <a:t>Link analysis and graph processing – PageRank </a:t>
            </a:r>
          </a:p>
          <a:p>
            <a:pPr lvl="1"/>
            <a:r>
              <a:rPr lang="en-US"/>
              <a:t>Machine Learning algorithms</a:t>
            </a:r>
          </a:p>
          <a:p>
            <a:pPr lvl="1"/>
            <a:r>
              <a:rPr lang="en-US"/>
              <a:t>Linear algebra operations (matrix-vector, matrix-matrix multiplication)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2225-5612-419B-A8D5-4B8EEE4C217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80572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extBox 3">
            <a:extLst>
              <a:ext uri="{FF2B5EF4-FFF2-40B4-BE49-F238E27FC236}">
                <a16:creationId xmlns:a16="http://schemas.microsoft.com/office/drawing/2014/main" id="{8F09B116-8B25-A7E3-112A-0BCDD1C83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2162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alibri" panose="020F0502020204030204" pitchFamily="34" charset="0"/>
                <a:ea typeface="ＭＳ Ｐゴシック" panose="020B0600070205080204" pitchFamily="34" charset="-128"/>
              </a:rPr>
              <a:t>Internal Linking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13CB8-BC9F-ED6F-A678-29C82E4C840A}"/>
              </a:ext>
            </a:extLst>
          </p:cNvPr>
          <p:cNvSpPr/>
          <p:nvPr/>
        </p:nvSpPr>
        <p:spPr>
          <a:xfrm>
            <a:off x="4419600" y="12192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DD6F0-6D58-F322-DAA4-7DEFD439F600}"/>
              </a:ext>
            </a:extLst>
          </p:cNvPr>
          <p:cNvSpPr/>
          <p:nvPr/>
        </p:nvSpPr>
        <p:spPr>
          <a:xfrm>
            <a:off x="7010400" y="12192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B</a:t>
            </a:r>
          </a:p>
        </p:txBody>
      </p:sp>
      <p:sp>
        <p:nvSpPr>
          <p:cNvPr id="106500" name="TextBox 9">
            <a:extLst>
              <a:ext uri="{FF2B5EF4-FFF2-40B4-BE49-F238E27FC236}">
                <a16:creationId xmlns:a16="http://schemas.microsoft.com/office/drawing/2014/main" id="{ECBAE9AA-E2CA-157E-B0A7-07C9E7FAC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146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106501" name="TextBox 11">
            <a:extLst>
              <a:ext uri="{FF2B5EF4-FFF2-40B4-BE49-F238E27FC236}">
                <a16:creationId xmlns:a16="http://schemas.microsoft.com/office/drawing/2014/main" id="{CB520FCC-9F97-0F2F-0B79-BFB5B8E7C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5146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3FA822-DEA7-1DCB-88E5-9817E7552D34}"/>
              </a:ext>
            </a:extLst>
          </p:cNvPr>
          <p:cNvSpPr/>
          <p:nvPr/>
        </p:nvSpPr>
        <p:spPr>
          <a:xfrm>
            <a:off x="5791200" y="3048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C</a:t>
            </a:r>
          </a:p>
        </p:txBody>
      </p:sp>
      <p:sp>
        <p:nvSpPr>
          <p:cNvPr id="106503" name="TextBox 13">
            <a:extLst>
              <a:ext uri="{FF2B5EF4-FFF2-40B4-BE49-F238E27FC236}">
                <a16:creationId xmlns:a16="http://schemas.microsoft.com/office/drawing/2014/main" id="{D6730E46-BCFB-139A-54A2-6B49DE4E3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3434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124066-D597-95D7-71BA-1E136F29246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638800" y="18288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43BEE6-FFC1-5377-5A6D-1935EF2B69E3}"/>
              </a:ext>
            </a:extLst>
          </p:cNvPr>
          <p:cNvCxnSpPr/>
          <p:nvPr/>
        </p:nvCxnSpPr>
        <p:spPr>
          <a:xfrm rot="10800000">
            <a:off x="5638800" y="21336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B6AADA-9BAB-54EA-366C-B982BF6BC3FF}"/>
              </a:ext>
            </a:extLst>
          </p:cNvPr>
          <p:cNvCxnSpPr/>
          <p:nvPr/>
        </p:nvCxnSpPr>
        <p:spPr>
          <a:xfrm rot="16200000" flipH="1">
            <a:off x="5600700" y="24765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B8D71462-9696-E636-ABE9-0694FFAE4499}"/>
              </a:ext>
            </a:extLst>
          </p:cNvPr>
          <p:cNvCxnSpPr>
            <a:stCxn id="13" idx="1"/>
          </p:cNvCxnSpPr>
          <p:nvPr/>
        </p:nvCxnSpPr>
        <p:spPr>
          <a:xfrm rot="10800000">
            <a:off x="4648200" y="2438400"/>
            <a:ext cx="114300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>
            <a:extLst>
              <a:ext uri="{FF2B5EF4-FFF2-40B4-BE49-F238E27FC236}">
                <a16:creationId xmlns:a16="http://schemas.microsoft.com/office/drawing/2014/main" id="{EE690571-62EA-B1C1-F551-5007F828A011}"/>
              </a:ext>
            </a:extLst>
          </p:cNvPr>
          <p:cNvCxnSpPr>
            <a:stCxn id="13" idx="3"/>
          </p:cNvCxnSpPr>
          <p:nvPr/>
        </p:nvCxnSpPr>
        <p:spPr>
          <a:xfrm flipV="1">
            <a:off x="7010400" y="2438400"/>
            <a:ext cx="106680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09" name="TextBox 20">
            <a:extLst>
              <a:ext uri="{FF2B5EF4-FFF2-40B4-BE49-F238E27FC236}">
                <a16:creationId xmlns:a16="http://schemas.microsoft.com/office/drawing/2014/main" id="{2BDDB0A6-6FD7-909E-D961-0F1A8EFCE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090863"/>
            <a:ext cx="14493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PR(A) = 1.298</a:t>
            </a:r>
          </a:p>
        </p:txBody>
      </p:sp>
      <p:sp>
        <p:nvSpPr>
          <p:cNvPr id="106510" name="TextBox 25">
            <a:extLst>
              <a:ext uri="{FF2B5EF4-FFF2-40B4-BE49-F238E27FC236}">
                <a16:creationId xmlns:a16="http://schemas.microsoft.com/office/drawing/2014/main" id="{5CC99D77-FD93-9035-3DC2-10B574456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52863"/>
            <a:ext cx="14398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PR(C) = 0.702</a:t>
            </a:r>
          </a:p>
        </p:txBody>
      </p:sp>
      <p:sp>
        <p:nvSpPr>
          <p:cNvPr id="106511" name="TextBox 26">
            <a:extLst>
              <a:ext uri="{FF2B5EF4-FFF2-40B4-BE49-F238E27FC236}">
                <a16:creationId xmlns:a16="http://schemas.microsoft.com/office/drawing/2014/main" id="{3657984D-2ECD-FB7C-0F5B-438EB1964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471863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PR(B) = 1.000</a:t>
            </a:r>
          </a:p>
        </p:txBody>
      </p:sp>
      <p:sp>
        <p:nvSpPr>
          <p:cNvPr id="106512" name="TextBox 27">
            <a:extLst>
              <a:ext uri="{FF2B5EF4-FFF2-40B4-BE49-F238E27FC236}">
                <a16:creationId xmlns:a16="http://schemas.microsoft.com/office/drawing/2014/main" id="{ECADA0B3-C754-2420-A38F-6C04FBD46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35500"/>
            <a:ext cx="2943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Total PageRank in this site =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C17B42-E076-4168-C6AE-2AF9B1820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029200"/>
            <a:ext cx="3859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Page A and Page C lose some PageRank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Page B gains some  PageRank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extBox 3">
            <a:extLst>
              <a:ext uri="{FF2B5EF4-FFF2-40B4-BE49-F238E27FC236}">
                <a16:creationId xmlns:a16="http://schemas.microsoft.com/office/drawing/2014/main" id="{DB383C67-DCD7-74F2-6008-BFD33C8C8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676275"/>
            <a:ext cx="3695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alibri" panose="020F0502020204030204" pitchFamily="34" charset="0"/>
                <a:ea typeface="ＭＳ Ｐゴシック" panose="020B0600070205080204" pitchFamily="34" charset="-128"/>
              </a:rPr>
              <a:t>Another example: two 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F1D5D-D4D6-C82D-FC68-F3A92456BCE7}"/>
              </a:ext>
            </a:extLst>
          </p:cNvPr>
          <p:cNvSpPr/>
          <p:nvPr/>
        </p:nvSpPr>
        <p:spPr>
          <a:xfrm>
            <a:off x="5562600" y="8382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28808-2C69-8EC1-891F-00572D9BF980}"/>
              </a:ext>
            </a:extLst>
          </p:cNvPr>
          <p:cNvSpPr/>
          <p:nvPr/>
        </p:nvSpPr>
        <p:spPr>
          <a:xfrm>
            <a:off x="5562600" y="28194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B</a:t>
            </a:r>
          </a:p>
        </p:txBody>
      </p:sp>
      <p:sp>
        <p:nvSpPr>
          <p:cNvPr id="108548" name="TextBox 9">
            <a:extLst>
              <a:ext uri="{FF2B5EF4-FFF2-40B4-BE49-F238E27FC236}">
                <a16:creationId xmlns:a16="http://schemas.microsoft.com/office/drawing/2014/main" id="{04C7B3C2-3427-4812-9227-2D590A21B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1336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108549" name="TextBox 11">
            <a:extLst>
              <a:ext uri="{FF2B5EF4-FFF2-40B4-BE49-F238E27FC236}">
                <a16:creationId xmlns:a16="http://schemas.microsoft.com/office/drawing/2014/main" id="{11286580-D6FF-34BD-0536-E0EE5FB99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1148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65464C-66B9-DD4C-B1EB-E2AC89578A31}"/>
              </a:ext>
            </a:extLst>
          </p:cNvPr>
          <p:cNvSpPr/>
          <p:nvPr/>
        </p:nvSpPr>
        <p:spPr>
          <a:xfrm>
            <a:off x="7620000" y="28194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D</a:t>
            </a:r>
          </a:p>
        </p:txBody>
      </p:sp>
      <p:sp>
        <p:nvSpPr>
          <p:cNvPr id="108551" name="TextBox 13">
            <a:extLst>
              <a:ext uri="{FF2B5EF4-FFF2-40B4-BE49-F238E27FC236}">
                <a16:creationId xmlns:a16="http://schemas.microsoft.com/office/drawing/2014/main" id="{F4470BDC-BAC3-40E2-CC2A-786EE3EAF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1148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4E0A14-95C0-CC80-A1DE-08DF8B750C2E}"/>
              </a:ext>
            </a:extLst>
          </p:cNvPr>
          <p:cNvSpPr/>
          <p:nvPr/>
        </p:nvSpPr>
        <p:spPr>
          <a:xfrm>
            <a:off x="7620000" y="8382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C</a:t>
            </a:r>
          </a:p>
        </p:txBody>
      </p:sp>
      <p:sp>
        <p:nvSpPr>
          <p:cNvPr id="108553" name="TextBox 30">
            <a:extLst>
              <a:ext uri="{FF2B5EF4-FFF2-40B4-BE49-F238E27FC236}">
                <a16:creationId xmlns:a16="http://schemas.microsoft.com/office/drawing/2014/main" id="{CADE80C8-BE43-4B6F-2396-1B99DF843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1336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368F757-75B3-B2D4-FB1F-BB7805CA998B}"/>
              </a:ext>
            </a:extLst>
          </p:cNvPr>
          <p:cNvCxnSpPr/>
          <p:nvPr/>
        </p:nvCxnSpPr>
        <p:spPr>
          <a:xfrm rot="5400000">
            <a:off x="5334001" y="2438400"/>
            <a:ext cx="762000" cy="3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5FD7D39-3A7E-5411-2659-8E0F450E3788}"/>
              </a:ext>
            </a:extLst>
          </p:cNvPr>
          <p:cNvCxnSpPr/>
          <p:nvPr/>
        </p:nvCxnSpPr>
        <p:spPr>
          <a:xfrm rot="5400000" flipH="1" flipV="1">
            <a:off x="8305801" y="2438400"/>
            <a:ext cx="762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3607BC-73BD-3BA8-17D9-7A889C61F675}"/>
              </a:ext>
            </a:extLst>
          </p:cNvPr>
          <p:cNvCxnSpPr/>
          <p:nvPr/>
        </p:nvCxnSpPr>
        <p:spPr>
          <a:xfrm rot="5400000" flipH="1" flipV="1">
            <a:off x="6249194" y="24376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BACC9A73-2EE4-83B8-6234-623277EAB560}"/>
              </a:ext>
            </a:extLst>
          </p:cNvPr>
          <p:cNvCxnSpPr/>
          <p:nvPr/>
        </p:nvCxnSpPr>
        <p:spPr>
          <a:xfrm rot="5400000">
            <a:off x="7392194" y="2437606"/>
            <a:ext cx="762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58" name="TextBox 48">
            <a:extLst>
              <a:ext uri="{FF2B5EF4-FFF2-40B4-BE49-F238E27FC236}">
                <a16:creationId xmlns:a16="http://schemas.microsoft.com/office/drawing/2014/main" id="{93D47759-87DB-5E8A-D7BC-88C57B56A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0"/>
            <a:ext cx="3084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PR(A) = 0.15 + 0.85 * PR(B) = 1 </a:t>
            </a:r>
          </a:p>
        </p:txBody>
      </p:sp>
      <p:sp>
        <p:nvSpPr>
          <p:cNvPr id="108559" name="TextBox 49">
            <a:extLst>
              <a:ext uri="{FF2B5EF4-FFF2-40B4-BE49-F238E27FC236}">
                <a16:creationId xmlns:a16="http://schemas.microsoft.com/office/drawing/2014/main" id="{E9C2C922-8C1D-94C9-94AC-8C8A64605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304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PR(C) = 0.15 + 0.85 * PR(D) = 1</a:t>
            </a:r>
          </a:p>
        </p:txBody>
      </p:sp>
      <p:sp>
        <p:nvSpPr>
          <p:cNvPr id="108560" name="TextBox 50">
            <a:extLst>
              <a:ext uri="{FF2B5EF4-FFF2-40B4-BE49-F238E27FC236}">
                <a16:creationId xmlns:a16="http://schemas.microsoft.com/office/drawing/2014/main" id="{BF1F41D9-20D7-C44B-85D6-39AD6C3E9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05000"/>
            <a:ext cx="303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PR(B) = 0.15 + 0.85 * PR(A) = 1</a:t>
            </a:r>
          </a:p>
        </p:txBody>
      </p:sp>
      <p:sp>
        <p:nvSpPr>
          <p:cNvPr id="108561" name="TextBox 51">
            <a:extLst>
              <a:ext uri="{FF2B5EF4-FFF2-40B4-BE49-F238E27FC236}">
                <a16:creationId xmlns:a16="http://schemas.microsoft.com/office/drawing/2014/main" id="{815B5566-0E4C-C22C-ED05-248C10D3E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67000"/>
            <a:ext cx="309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PR(D) = 0.15 + 0.85 * PR(C) = 1</a:t>
            </a:r>
          </a:p>
        </p:txBody>
      </p:sp>
      <p:sp>
        <p:nvSpPr>
          <p:cNvPr id="108562" name="TextBox 27">
            <a:extLst>
              <a:ext uri="{FF2B5EF4-FFF2-40B4-BE49-F238E27FC236}">
                <a16:creationId xmlns:a16="http://schemas.microsoft.com/office/drawing/2014/main" id="{22F95F95-6D57-5269-A5F5-0A98ADB02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10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Site 1</a:t>
            </a:r>
          </a:p>
        </p:txBody>
      </p:sp>
      <p:sp>
        <p:nvSpPr>
          <p:cNvPr id="108563" name="TextBox 28">
            <a:extLst>
              <a:ext uri="{FF2B5EF4-FFF2-40B4-BE49-F238E27FC236}">
                <a16:creationId xmlns:a16="http://schemas.microsoft.com/office/drawing/2014/main" id="{594267F9-1E32-742F-52DD-0C489077D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810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Site 2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extBox 3">
            <a:extLst>
              <a:ext uri="{FF2B5EF4-FFF2-40B4-BE49-F238E27FC236}">
                <a16:creationId xmlns:a16="http://schemas.microsoft.com/office/drawing/2014/main" id="{2F67889E-C2CA-CD95-658A-04ECC8387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3600"/>
            <a:ext cx="530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alibri" panose="020F0502020204030204" pitchFamily="34" charset="0"/>
                <a:ea typeface="ＭＳ Ｐゴシック" panose="020B0600070205080204" pitchFamily="34" charset="-128"/>
              </a:rPr>
              <a:t>Add one outbound link from Page A to 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88228-989E-731B-D033-2FDA8E265F25}"/>
              </a:ext>
            </a:extLst>
          </p:cNvPr>
          <p:cNvSpPr/>
          <p:nvPr/>
        </p:nvSpPr>
        <p:spPr>
          <a:xfrm>
            <a:off x="5562600" y="8382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6A60A-C210-4FC5-8135-6D8A01165430}"/>
              </a:ext>
            </a:extLst>
          </p:cNvPr>
          <p:cNvSpPr/>
          <p:nvPr/>
        </p:nvSpPr>
        <p:spPr>
          <a:xfrm>
            <a:off x="5562600" y="28194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B</a:t>
            </a:r>
          </a:p>
        </p:txBody>
      </p:sp>
      <p:sp>
        <p:nvSpPr>
          <p:cNvPr id="110596" name="TextBox 9">
            <a:extLst>
              <a:ext uri="{FF2B5EF4-FFF2-40B4-BE49-F238E27FC236}">
                <a16:creationId xmlns:a16="http://schemas.microsoft.com/office/drawing/2014/main" id="{D2A2D4E3-E234-307C-36C4-6B14F5EB1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1336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110597" name="TextBox 11">
            <a:extLst>
              <a:ext uri="{FF2B5EF4-FFF2-40B4-BE49-F238E27FC236}">
                <a16:creationId xmlns:a16="http://schemas.microsoft.com/office/drawing/2014/main" id="{27C9805A-60C0-7AEF-DC32-7E67035DA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1148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552507-74A7-8F14-F740-97588692BC98}"/>
              </a:ext>
            </a:extLst>
          </p:cNvPr>
          <p:cNvSpPr/>
          <p:nvPr/>
        </p:nvSpPr>
        <p:spPr>
          <a:xfrm>
            <a:off x="7620000" y="28194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D</a:t>
            </a:r>
          </a:p>
        </p:txBody>
      </p:sp>
      <p:sp>
        <p:nvSpPr>
          <p:cNvPr id="110599" name="TextBox 13">
            <a:extLst>
              <a:ext uri="{FF2B5EF4-FFF2-40B4-BE49-F238E27FC236}">
                <a16:creationId xmlns:a16="http://schemas.microsoft.com/office/drawing/2014/main" id="{8751197D-E7B1-57A5-CBE5-F1D987AB6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1148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2034B-BACC-87F1-2431-DFB08687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5200"/>
            <a:ext cx="3376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PR(A) = 0.15 + 0.85 * PR(B) = 0.43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E3D5CD-62AC-B07C-FA0F-0732DE747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4348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PR(C) = 0.15 + 0.85 * (PR(A)/2 + PR(D) = 1.67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970A95-4044-FE8A-8A51-4C6D21B5C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86200"/>
            <a:ext cx="353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PR(B) = 0.15 + 0.85 * PR(A)/2 = 0.33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48EF7C-2D09-7D77-7102-362B43A300A3}"/>
              </a:ext>
            </a:extLst>
          </p:cNvPr>
          <p:cNvSpPr/>
          <p:nvPr/>
        </p:nvSpPr>
        <p:spPr>
          <a:xfrm>
            <a:off x="7620000" y="8382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C</a:t>
            </a:r>
          </a:p>
        </p:txBody>
      </p:sp>
      <p:sp>
        <p:nvSpPr>
          <p:cNvPr id="110604" name="TextBox 30">
            <a:extLst>
              <a:ext uri="{FF2B5EF4-FFF2-40B4-BE49-F238E27FC236}">
                <a16:creationId xmlns:a16="http://schemas.microsoft.com/office/drawing/2014/main" id="{EFB871AC-383B-613E-6CBA-6F28B7462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1336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C163CAF7-3E56-EA6F-4AEA-ADAC00D563F2}"/>
              </a:ext>
            </a:extLst>
          </p:cNvPr>
          <p:cNvCxnSpPr/>
          <p:nvPr/>
        </p:nvCxnSpPr>
        <p:spPr>
          <a:xfrm rot="5400000">
            <a:off x="5334001" y="2438400"/>
            <a:ext cx="762000" cy="3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E2E187-CDDF-15CF-C7EE-65E60EE3F92D}"/>
              </a:ext>
            </a:extLst>
          </p:cNvPr>
          <p:cNvCxnSpPr/>
          <p:nvPr/>
        </p:nvCxnSpPr>
        <p:spPr>
          <a:xfrm rot="5400000" flipH="1" flipV="1">
            <a:off x="8305801" y="2438400"/>
            <a:ext cx="762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C367104-C8A3-1CA7-C0A9-59E26F9D3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48200"/>
            <a:ext cx="333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PR(D) = 0.15 + 0.85 * PR(C) = 1.57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0F00EE-A0FD-67D4-BC53-1AC86816E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5" y="4886325"/>
            <a:ext cx="411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Site 1 loses: 0.76 - 2= -1.24,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Site 2 gains: 3.24 – 2 = 1.24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The PageRank benefit for one site equals the PageRank loss of the other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19795F-33A6-643B-8C77-63817F9ED451}"/>
              </a:ext>
            </a:extLst>
          </p:cNvPr>
          <p:cNvCxnSpPr/>
          <p:nvPr/>
        </p:nvCxnSpPr>
        <p:spPr>
          <a:xfrm rot="5400000" flipH="1" flipV="1">
            <a:off x="6249194" y="24376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4AA428FE-2AAF-781A-BDC7-DE4670B15A3F}"/>
              </a:ext>
            </a:extLst>
          </p:cNvPr>
          <p:cNvCxnSpPr/>
          <p:nvPr/>
        </p:nvCxnSpPr>
        <p:spPr>
          <a:xfrm rot="5400000">
            <a:off x="7392194" y="2437606"/>
            <a:ext cx="762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696845-7586-95C7-0316-61D7C22E48CA}"/>
              </a:ext>
            </a:extLst>
          </p:cNvPr>
          <p:cNvCxnSpPr/>
          <p:nvPr/>
        </p:nvCxnSpPr>
        <p:spPr>
          <a:xfrm>
            <a:off x="6781800" y="1371600"/>
            <a:ext cx="838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12" name="TextBox 48">
            <a:extLst>
              <a:ext uri="{FF2B5EF4-FFF2-40B4-BE49-F238E27FC236}">
                <a16:creationId xmlns:a16="http://schemas.microsoft.com/office/drawing/2014/main" id="{B3C5B03C-43E3-AE18-5A60-661B99881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0"/>
            <a:ext cx="3084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PR(A) = 0.15 + 0.85 * PR(B) = 1 </a:t>
            </a:r>
          </a:p>
        </p:txBody>
      </p:sp>
      <p:sp>
        <p:nvSpPr>
          <p:cNvPr id="110613" name="TextBox 49">
            <a:extLst>
              <a:ext uri="{FF2B5EF4-FFF2-40B4-BE49-F238E27FC236}">
                <a16:creationId xmlns:a16="http://schemas.microsoft.com/office/drawing/2014/main" id="{6C89F266-7021-D1C1-B0F7-2C1F7A380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304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PR(C) = 0.15 + 0.85 * PR(D) = 1</a:t>
            </a:r>
          </a:p>
        </p:txBody>
      </p:sp>
      <p:sp>
        <p:nvSpPr>
          <p:cNvPr id="110614" name="TextBox 50">
            <a:extLst>
              <a:ext uri="{FF2B5EF4-FFF2-40B4-BE49-F238E27FC236}">
                <a16:creationId xmlns:a16="http://schemas.microsoft.com/office/drawing/2014/main" id="{C2016C02-6A10-F9C8-C802-BC09384DC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05000"/>
            <a:ext cx="303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PR(B) = 0.15 + 0.85 * PR(A) = 1</a:t>
            </a:r>
          </a:p>
        </p:txBody>
      </p:sp>
      <p:sp>
        <p:nvSpPr>
          <p:cNvPr id="110615" name="TextBox 51">
            <a:extLst>
              <a:ext uri="{FF2B5EF4-FFF2-40B4-BE49-F238E27FC236}">
                <a16:creationId xmlns:a16="http://schemas.microsoft.com/office/drawing/2014/main" id="{07923E60-657B-4EE9-26AB-D5969BD33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67000"/>
            <a:ext cx="309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PR(D) = 0.15 + 0.85 * PR(C) = 1</a:t>
            </a:r>
          </a:p>
        </p:txBody>
      </p:sp>
      <p:sp>
        <p:nvSpPr>
          <p:cNvPr id="110616" name="TextBox 27">
            <a:extLst>
              <a:ext uri="{FF2B5EF4-FFF2-40B4-BE49-F238E27FC236}">
                <a16:creationId xmlns:a16="http://schemas.microsoft.com/office/drawing/2014/main" id="{DCFED6EE-48CA-EF34-2108-D3CACDCF5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10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Site 1</a:t>
            </a:r>
          </a:p>
        </p:txBody>
      </p:sp>
      <p:sp>
        <p:nvSpPr>
          <p:cNvPr id="110617" name="TextBox 28">
            <a:extLst>
              <a:ext uri="{FF2B5EF4-FFF2-40B4-BE49-F238E27FC236}">
                <a16:creationId xmlns:a16="http://schemas.microsoft.com/office/drawing/2014/main" id="{599B5B61-B2F9-D9BA-024B-A7F499EB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810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Site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/>
      <p:bldP spid="26" grpId="0" build="allAtOnce"/>
      <p:bldP spid="27" grpId="0" build="allAtOnce"/>
      <p:bldP spid="45" grpId="0" build="allAtOnce"/>
      <p:bldP spid="47" grpId="0" build="allAtOnce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>
            <a:extLst>
              <a:ext uri="{FF2B5EF4-FFF2-40B4-BE49-F238E27FC236}">
                <a16:creationId xmlns:a16="http://schemas.microsoft.com/office/drawing/2014/main" id="{763D0D48-CB92-4BA5-B7FD-B8252D6DA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11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/>
              <a:t>One more problem: Dangling Links</a:t>
            </a:r>
          </a:p>
        </p:txBody>
      </p:sp>
      <p:sp>
        <p:nvSpPr>
          <p:cNvPr id="112642" name="Content Placeholder 2">
            <a:extLst>
              <a:ext uri="{FF2B5EF4-FFF2-40B4-BE49-F238E27FC236}">
                <a16:creationId xmlns:a16="http://schemas.microsoft.com/office/drawing/2014/main" id="{7C6C2777-1EB9-2369-BF9D-D5140FB30F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1913"/>
            <a:ext cx="8534400" cy="4873625"/>
          </a:xfrm>
        </p:spPr>
        <p:txBody>
          <a:bodyPr/>
          <a:lstStyle/>
          <a:p>
            <a:pPr eaLnBrk="1" hangingPunct="1"/>
            <a:r>
              <a:rPr lang="en-US" altLang="zh-CN" sz="2800"/>
              <a:t>Links that point to any page with no outgoing links</a:t>
            </a:r>
          </a:p>
          <a:p>
            <a:pPr eaLnBrk="1" hangingPunct="1"/>
            <a:r>
              <a:rPr lang="en-US" altLang="zh-CN" sz="2800"/>
              <a:t>Most are pages that have not been downloaded yet</a:t>
            </a:r>
          </a:p>
          <a:p>
            <a:pPr eaLnBrk="1" hangingPunct="1"/>
            <a:r>
              <a:rPr lang="en-US" altLang="zh-CN" sz="2800"/>
              <a:t>Affect the model since it is not clear where their weight should be distributed</a:t>
            </a:r>
          </a:p>
          <a:p>
            <a:pPr eaLnBrk="1" hangingPunct="1"/>
            <a:r>
              <a:rPr lang="en-US" altLang="zh-CN" sz="2800"/>
              <a:t>Do not affect the ranking of any other page directly</a:t>
            </a:r>
          </a:p>
          <a:p>
            <a:pPr eaLnBrk="1" hangingPunct="1"/>
            <a:r>
              <a:rPr lang="en-US" altLang="zh-CN" sz="2800"/>
              <a:t>Can be simply removed before pagerank calculation and added back afterwards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extBox 3">
            <a:extLst>
              <a:ext uri="{FF2B5EF4-FFF2-40B4-BE49-F238E27FC236}">
                <a16:creationId xmlns:a16="http://schemas.microsoft.com/office/drawing/2014/main" id="{E9B232C7-9606-25E6-0C14-D8B84BACC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3497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alibri" panose="020F0502020204030204" pitchFamily="34" charset="0"/>
                <a:ea typeface="ＭＳ Ｐゴシック" panose="020B0600070205080204" pitchFamily="34" charset="-128"/>
              </a:rPr>
              <a:t>Example of Dangling Links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EA0116-7FCC-080C-4187-9E521E929E87}"/>
              </a:ext>
            </a:extLst>
          </p:cNvPr>
          <p:cNvSpPr/>
          <p:nvPr/>
        </p:nvSpPr>
        <p:spPr>
          <a:xfrm>
            <a:off x="5562600" y="8382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4D7B68-498D-2069-AA1B-1420199C5E06}"/>
              </a:ext>
            </a:extLst>
          </p:cNvPr>
          <p:cNvSpPr/>
          <p:nvPr/>
        </p:nvSpPr>
        <p:spPr>
          <a:xfrm>
            <a:off x="5562600" y="28194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B</a:t>
            </a:r>
          </a:p>
        </p:txBody>
      </p:sp>
      <p:sp>
        <p:nvSpPr>
          <p:cNvPr id="113668" name="TextBox 9">
            <a:extLst>
              <a:ext uri="{FF2B5EF4-FFF2-40B4-BE49-F238E27FC236}">
                <a16:creationId xmlns:a16="http://schemas.microsoft.com/office/drawing/2014/main" id="{E5233F8D-0E91-9E71-A40E-6EB335AA3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1336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113669" name="TextBox 11">
            <a:extLst>
              <a:ext uri="{FF2B5EF4-FFF2-40B4-BE49-F238E27FC236}">
                <a16:creationId xmlns:a16="http://schemas.microsoft.com/office/drawing/2014/main" id="{C09ADBC9-8ECA-4B2B-DFD2-7704B3C65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1148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990238-01EC-5902-BE62-5822D01C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90800"/>
            <a:ext cx="3322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PR(A) = 0.15 + 0.85 * PR(B) = 0.43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CBE23C-9055-9E4A-AF2D-044FB69F8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52800"/>
            <a:ext cx="3529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PR(C) = 0.15 + 0.85 * PR(A)/2 = 0.33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CBE115-4104-CEB8-8A8A-B05B8C4E8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71800"/>
            <a:ext cx="353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PR(B) = 0.15 + 0.85 * PR(A) /2= 0.33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F5CCD-800E-EF3F-2EB6-0A634B83B41A}"/>
              </a:ext>
            </a:extLst>
          </p:cNvPr>
          <p:cNvSpPr/>
          <p:nvPr/>
        </p:nvSpPr>
        <p:spPr>
          <a:xfrm>
            <a:off x="7620000" y="8382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C</a:t>
            </a:r>
          </a:p>
        </p:txBody>
      </p:sp>
      <p:sp>
        <p:nvSpPr>
          <p:cNvPr id="113674" name="TextBox 30">
            <a:extLst>
              <a:ext uri="{FF2B5EF4-FFF2-40B4-BE49-F238E27FC236}">
                <a16:creationId xmlns:a16="http://schemas.microsoft.com/office/drawing/2014/main" id="{436FB97C-8D45-5FB9-4522-A36A7FA70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1336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2AA014A-2BD1-EB34-217E-5A26438A5E1A}"/>
              </a:ext>
            </a:extLst>
          </p:cNvPr>
          <p:cNvCxnSpPr/>
          <p:nvPr/>
        </p:nvCxnSpPr>
        <p:spPr>
          <a:xfrm rot="5400000">
            <a:off x="5334001" y="2438400"/>
            <a:ext cx="762000" cy="3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382304-B47B-6807-935C-E38EB1087309}"/>
              </a:ext>
            </a:extLst>
          </p:cNvPr>
          <p:cNvCxnSpPr/>
          <p:nvPr/>
        </p:nvCxnSpPr>
        <p:spPr>
          <a:xfrm rot="5400000" flipH="1" flipV="1">
            <a:off x="6249194" y="24376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1F3A5DD-6410-337C-6953-E814103E5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91000"/>
            <a:ext cx="4408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 total PageRank is only 1.10 which is only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one third of the maximum PageRank. </a:t>
            </a:r>
            <a:endParaRPr lang="en-US" alt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AD1B54-9015-62C7-9EB0-0C65A4BF17CB}"/>
              </a:ext>
            </a:extLst>
          </p:cNvPr>
          <p:cNvCxnSpPr/>
          <p:nvPr/>
        </p:nvCxnSpPr>
        <p:spPr>
          <a:xfrm>
            <a:off x="6781800" y="1143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679" name="TextBox 36">
            <a:extLst>
              <a:ext uri="{FF2B5EF4-FFF2-40B4-BE49-F238E27FC236}">
                <a16:creationId xmlns:a16="http://schemas.microsoft.com/office/drawing/2014/main" id="{D7736170-41EC-21AA-8AA7-8997F31A9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00200"/>
            <a:ext cx="391927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err="1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Danglink</a:t>
            </a: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links are links that point to any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Page with no outgoing links.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After n rounds, they will converge at: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24D734-8496-AC75-32CC-C1DFD7AF3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76800"/>
            <a:ext cx="81295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To prevent PageRank from the negative effects of dangling links, pages without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outbound links have to be removed from the database until the PageRank values are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computed.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/>
      <p:bldP spid="26" grpId="0" build="allAtOnce"/>
      <p:bldP spid="27" grpId="0" build="allAtOnce"/>
      <p:bldP spid="47" grpId="0" build="allAtOnce"/>
      <p:bldP spid="39" grpId="0" build="allAtOnce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extBox 3">
            <a:extLst>
              <a:ext uri="{FF2B5EF4-FFF2-40B4-BE49-F238E27FC236}">
                <a16:creationId xmlns:a16="http://schemas.microsoft.com/office/drawing/2014/main" id="{78A4E775-4BD3-71B9-ADD3-D860E009F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3497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alibri" panose="020F0502020204030204" pitchFamily="34" charset="0"/>
                <a:ea typeface="ＭＳ Ｐゴシック" panose="020B0600070205080204" pitchFamily="34" charset="-128"/>
              </a:rPr>
              <a:t>Example of Dangling Links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691A8-C37F-4BF4-D078-69AAB02C00B8}"/>
              </a:ext>
            </a:extLst>
          </p:cNvPr>
          <p:cNvSpPr/>
          <p:nvPr/>
        </p:nvSpPr>
        <p:spPr>
          <a:xfrm>
            <a:off x="5562600" y="8382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30EB0C-CBF1-16E8-E033-1AFAF4B523D3}"/>
              </a:ext>
            </a:extLst>
          </p:cNvPr>
          <p:cNvSpPr/>
          <p:nvPr/>
        </p:nvSpPr>
        <p:spPr>
          <a:xfrm>
            <a:off x="5562600" y="28194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B</a:t>
            </a:r>
          </a:p>
        </p:txBody>
      </p:sp>
      <p:sp>
        <p:nvSpPr>
          <p:cNvPr id="115716" name="TextBox 9">
            <a:extLst>
              <a:ext uri="{FF2B5EF4-FFF2-40B4-BE49-F238E27FC236}">
                <a16:creationId xmlns:a16="http://schemas.microsoft.com/office/drawing/2014/main" id="{FB386A2F-7E40-10B0-E0E7-40A7E3C9B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1336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115717" name="TextBox 11">
            <a:extLst>
              <a:ext uri="{FF2B5EF4-FFF2-40B4-BE49-F238E27FC236}">
                <a16:creationId xmlns:a16="http://schemas.microsoft.com/office/drawing/2014/main" id="{9708C8BF-2CCC-A607-3486-A093D5936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1148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sp>
        <p:nvSpPr>
          <p:cNvPr id="115718" name="TextBox 20">
            <a:extLst>
              <a:ext uri="{FF2B5EF4-FFF2-40B4-BE49-F238E27FC236}">
                <a16:creationId xmlns:a16="http://schemas.microsoft.com/office/drawing/2014/main" id="{3BBF2D3A-9D99-71B4-A8CD-3E489FB28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3322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PR(A) = 0.15 + 0.85 * PR(B) = 0.43</a:t>
            </a:r>
          </a:p>
        </p:txBody>
      </p:sp>
      <p:sp>
        <p:nvSpPr>
          <p:cNvPr id="115719" name="TextBox 25">
            <a:extLst>
              <a:ext uri="{FF2B5EF4-FFF2-40B4-BE49-F238E27FC236}">
                <a16:creationId xmlns:a16="http://schemas.microsoft.com/office/drawing/2014/main" id="{0316410E-1400-AD58-82B8-41F5C6316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90800"/>
            <a:ext cx="3321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PR(C) = 0.15 + 0.85 * PR(A) = 0.33</a:t>
            </a:r>
          </a:p>
        </p:txBody>
      </p:sp>
      <p:sp>
        <p:nvSpPr>
          <p:cNvPr id="115720" name="TextBox 26">
            <a:extLst>
              <a:ext uri="{FF2B5EF4-FFF2-40B4-BE49-F238E27FC236}">
                <a16:creationId xmlns:a16="http://schemas.microsoft.com/office/drawing/2014/main" id="{3DC746C5-2033-DAE6-1752-6B2E8DBC7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3322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PR(B) = 0.15 + 0.85 * PR(A) = 0.33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16B918-6513-CE2E-51E3-01FD0B2171CD}"/>
              </a:ext>
            </a:extLst>
          </p:cNvPr>
          <p:cNvSpPr/>
          <p:nvPr/>
        </p:nvSpPr>
        <p:spPr>
          <a:xfrm>
            <a:off x="7620000" y="8382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Page C</a:t>
            </a:r>
          </a:p>
        </p:txBody>
      </p:sp>
      <p:sp>
        <p:nvSpPr>
          <p:cNvPr id="115722" name="TextBox 30">
            <a:extLst>
              <a:ext uri="{FF2B5EF4-FFF2-40B4-BE49-F238E27FC236}">
                <a16:creationId xmlns:a16="http://schemas.microsoft.com/office/drawing/2014/main" id="{53EB593F-35AB-B868-3745-F674BF296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1336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 = 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A52745D-8FE6-AE8E-C28B-2CD689C56324}"/>
              </a:ext>
            </a:extLst>
          </p:cNvPr>
          <p:cNvCxnSpPr/>
          <p:nvPr/>
        </p:nvCxnSpPr>
        <p:spPr>
          <a:xfrm rot="5400000">
            <a:off x="5334001" y="2438400"/>
            <a:ext cx="762000" cy="3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F620C2-AB32-805C-1483-6BD56157A608}"/>
              </a:ext>
            </a:extLst>
          </p:cNvPr>
          <p:cNvCxnSpPr/>
          <p:nvPr/>
        </p:nvCxnSpPr>
        <p:spPr>
          <a:xfrm rot="5400000" flipH="1" flipV="1">
            <a:off x="6249194" y="24376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AB7253-C8A0-7A8F-9FED-B0047EB7BBD0}"/>
              </a:ext>
            </a:extLst>
          </p:cNvPr>
          <p:cNvCxnSpPr/>
          <p:nvPr/>
        </p:nvCxnSpPr>
        <p:spPr>
          <a:xfrm>
            <a:off x="6781800" y="1143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1BEF0C-3D47-5A64-1761-BB50BD785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33800"/>
            <a:ext cx="303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PR(A) = 0.15 + 0.85 * PR(B)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D1CF1F-8ABC-D28A-F54F-098C07CEA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14800"/>
            <a:ext cx="303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PR(B) = 0.15 + 0.85 * PR(A) = 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D9978F-9104-8BFA-9352-C39907E066DB}"/>
              </a:ext>
            </a:extLst>
          </p:cNvPr>
          <p:cNvCxnSpPr/>
          <p:nvPr/>
        </p:nvCxnSpPr>
        <p:spPr>
          <a:xfrm rot="16200000" flipH="1">
            <a:off x="7429500" y="723900"/>
            <a:ext cx="1524000" cy="14478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F739F6-96D6-BA9A-2E30-C434C3C20306}"/>
              </a:ext>
            </a:extLst>
          </p:cNvPr>
          <p:cNvCxnSpPr/>
          <p:nvPr/>
        </p:nvCxnSpPr>
        <p:spPr>
          <a:xfrm rot="10800000" flipV="1">
            <a:off x="7239000" y="685800"/>
            <a:ext cx="1905000" cy="16764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8C7B73-FC90-65FE-628C-C6025A41541E}"/>
              </a:ext>
            </a:extLst>
          </p:cNvPr>
          <p:cNvCxnSpPr/>
          <p:nvPr/>
        </p:nvCxnSpPr>
        <p:spPr>
          <a:xfrm rot="16200000" flipH="1">
            <a:off x="6819900" y="876300"/>
            <a:ext cx="83820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684E205-E7F5-C5FD-6CF8-E2B77286CD9B}"/>
              </a:ext>
            </a:extLst>
          </p:cNvPr>
          <p:cNvCxnSpPr/>
          <p:nvPr/>
        </p:nvCxnSpPr>
        <p:spPr>
          <a:xfrm rot="5400000" flipH="1" flipV="1">
            <a:off x="6858000" y="990600"/>
            <a:ext cx="68580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C77D1C-FF03-DAF7-9890-44C91A69B996}"/>
              </a:ext>
            </a:extLst>
          </p:cNvPr>
          <p:cNvCxnSpPr/>
          <p:nvPr/>
        </p:nvCxnSpPr>
        <p:spPr>
          <a:xfrm>
            <a:off x="228600" y="1524000"/>
            <a:ext cx="3429000" cy="1524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D07180-4969-8505-32F9-EF3930B90FC3}"/>
              </a:ext>
            </a:extLst>
          </p:cNvPr>
          <p:cNvCxnSpPr/>
          <p:nvPr/>
        </p:nvCxnSpPr>
        <p:spPr>
          <a:xfrm flipV="1">
            <a:off x="228600" y="1524000"/>
            <a:ext cx="3048000" cy="1524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4" grpId="0" build="allAtOnce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>
            <a:extLst>
              <a:ext uri="{FF2B5EF4-FFF2-40B4-BE49-F238E27FC236}">
                <a16:creationId xmlns:a16="http://schemas.microsoft.com/office/drawing/2014/main" id="{EF0FFBBA-4A89-BFC6-E931-2E92567A5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PageRank Algorithm</a:t>
            </a:r>
          </a:p>
        </p:txBody>
      </p:sp>
      <p:sp>
        <p:nvSpPr>
          <p:cNvPr id="117762" name="Content Placeholder 1">
            <a:extLst>
              <a:ext uri="{FF2B5EF4-FFF2-40B4-BE49-F238E27FC236}">
                <a16:creationId xmlns:a16="http://schemas.microsoft.com/office/drawing/2014/main" id="{1891C53F-B0DA-94CA-6AC2-DE7F5E6CB0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990600"/>
          </a:xfrm>
        </p:spPr>
        <p:txBody>
          <a:bodyPr/>
          <a:lstStyle/>
          <a:p>
            <a:r>
              <a:rPr lang="en-US" altLang="en-US" sz="2400"/>
              <a:t>Let S be almost any vector over Web pages (for example E). Then PageRank may be computed as follows:</a:t>
            </a:r>
          </a:p>
          <a:p>
            <a:endParaRPr lang="en-US" altLang="en-US" sz="2400"/>
          </a:p>
        </p:txBody>
      </p:sp>
      <p:pic>
        <p:nvPicPr>
          <p:cNvPr id="117763" name="Picture 3">
            <a:extLst>
              <a:ext uri="{FF2B5EF4-FFF2-40B4-BE49-F238E27FC236}">
                <a16:creationId xmlns:a16="http://schemas.microsoft.com/office/drawing/2014/main" id="{0CB5D31C-3B13-0ECF-B2DE-63E92FF8A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2384425"/>
            <a:ext cx="64135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D0D96A5B-8FE7-A907-FC90-2BF1404C9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PageRank</a:t>
            </a:r>
          </a:p>
        </p:txBody>
      </p:sp>
      <p:sp>
        <p:nvSpPr>
          <p:cNvPr id="119810" name="Rectangle 3">
            <a:extLst>
              <a:ext uri="{FF2B5EF4-FFF2-40B4-BE49-F238E27FC236}">
                <a16:creationId xmlns:a16="http://schemas.microsoft.com/office/drawing/2014/main" id="{103A993A-911F-B14E-9BF1-E729DB057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4188" y="5105400"/>
            <a:ext cx="82296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Initially: PR(A)=1,	PR(B)=1,	PR(C)=1, calculate when to converge at what PR values of A, B, C? </a:t>
            </a:r>
          </a:p>
        </p:txBody>
      </p:sp>
      <p:sp>
        <p:nvSpPr>
          <p:cNvPr id="119811" name="Oval 4">
            <a:extLst>
              <a:ext uri="{FF2B5EF4-FFF2-40B4-BE49-F238E27FC236}">
                <a16:creationId xmlns:a16="http://schemas.microsoft.com/office/drawing/2014/main" id="{4FA90975-119B-0F0E-504F-7EC1B8379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752600"/>
            <a:ext cx="609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119812" name="Oval 5">
            <a:extLst>
              <a:ext uri="{FF2B5EF4-FFF2-40B4-BE49-F238E27FC236}">
                <a16:creationId xmlns:a16="http://schemas.microsoft.com/office/drawing/2014/main" id="{FA981015-FC46-8080-7DB5-9F8AA3254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124200"/>
            <a:ext cx="609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119813" name="Oval 6">
            <a:extLst>
              <a:ext uri="{FF2B5EF4-FFF2-40B4-BE49-F238E27FC236}">
                <a16:creationId xmlns:a16="http://schemas.microsoft.com/office/drawing/2014/main" id="{859A7595-BEF2-0C23-0036-386423F62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752600"/>
            <a:ext cx="609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119814" name="Text Box 7">
            <a:extLst>
              <a:ext uri="{FF2B5EF4-FFF2-40B4-BE49-F238E27FC236}">
                <a16:creationId xmlns:a16="http://schemas.microsoft.com/office/drawing/2014/main" id="{D82163AB-D305-11D6-4663-FD5CB321E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26273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A</a:t>
            </a:r>
          </a:p>
        </p:txBody>
      </p:sp>
      <p:sp>
        <p:nvSpPr>
          <p:cNvPr id="119815" name="Text Box 8">
            <a:extLst>
              <a:ext uri="{FF2B5EF4-FFF2-40B4-BE49-F238E27FC236}">
                <a16:creationId xmlns:a16="http://schemas.microsoft.com/office/drawing/2014/main" id="{FAE6597D-7F3B-AB17-D203-738C1192D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9624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B</a:t>
            </a:r>
          </a:p>
        </p:txBody>
      </p:sp>
      <p:sp>
        <p:nvSpPr>
          <p:cNvPr id="119816" name="Text Box 9">
            <a:extLst>
              <a:ext uri="{FF2B5EF4-FFF2-40B4-BE49-F238E27FC236}">
                <a16:creationId xmlns:a16="http://schemas.microsoft.com/office/drawing/2014/main" id="{E4C0B008-C631-CD46-3AC4-AA23C06B3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6670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C</a:t>
            </a:r>
          </a:p>
        </p:txBody>
      </p:sp>
      <p:sp>
        <p:nvSpPr>
          <p:cNvPr id="119817" name="Line 11">
            <a:extLst>
              <a:ext uri="{FF2B5EF4-FFF2-40B4-BE49-F238E27FC236}">
                <a16:creationId xmlns:a16="http://schemas.microsoft.com/office/drawing/2014/main" id="{F5E8D720-D009-80A6-4572-6B0D152A6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2098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8" name="Line 12">
            <a:extLst>
              <a:ext uri="{FF2B5EF4-FFF2-40B4-BE49-F238E27FC236}">
                <a16:creationId xmlns:a16="http://schemas.microsoft.com/office/drawing/2014/main" id="{B07DC98D-FC12-1933-E25F-7D723FB495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23622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9" name="Line 13">
            <a:extLst>
              <a:ext uri="{FF2B5EF4-FFF2-40B4-BE49-F238E27FC236}">
                <a16:creationId xmlns:a16="http://schemas.microsoft.com/office/drawing/2014/main" id="{066F84DB-AA22-AA83-0870-074C6A681C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057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0" name="Line 14">
            <a:extLst>
              <a:ext uri="{FF2B5EF4-FFF2-40B4-BE49-F238E27FC236}">
                <a16:creationId xmlns:a16="http://schemas.microsoft.com/office/drawing/2014/main" id="{C6916468-0D20-F122-75E4-13F41A25CF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24384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1" name="Line 15">
            <a:extLst>
              <a:ext uri="{FF2B5EF4-FFF2-40B4-BE49-F238E27FC236}">
                <a16:creationId xmlns:a16="http://schemas.microsoft.com/office/drawing/2014/main" id="{8654FBB6-1F46-FD73-1EC8-E347919F1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828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>
            <a:extLst>
              <a:ext uri="{FF2B5EF4-FFF2-40B4-BE49-F238E27FC236}">
                <a16:creationId xmlns:a16="http://schemas.microsoft.com/office/drawing/2014/main" id="{2EEF55E5-3379-3A97-68E4-53AF83C34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/>
              <a:t>PageRank Implementation </a:t>
            </a:r>
          </a:p>
        </p:txBody>
      </p:sp>
      <p:sp>
        <p:nvSpPr>
          <p:cNvPr id="121858" name="Content Placeholder 2">
            <a:extLst>
              <a:ext uri="{FF2B5EF4-FFF2-40B4-BE49-F238E27FC236}">
                <a16:creationId xmlns:a16="http://schemas.microsoft.com/office/drawing/2014/main" id="{3B5A5A44-BD39-9497-C4BC-9F152B6BB7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35100"/>
            <a:ext cx="7994650" cy="4873625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zh-CN" sz="2400"/>
              <a:t>Convert each URL into a unique integer and store each hyperlink in a database using the integer IDs to identify pages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zh-CN" sz="2400"/>
              <a:t>Sort the link structure by ID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zh-CN" sz="2400"/>
              <a:t>Remove all the dangling links from the database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zh-CN" sz="2400"/>
              <a:t>Make an initial assignment of ranks and start iteration</a:t>
            </a:r>
          </a:p>
          <a:p>
            <a:pPr marL="742950" lvl="2" indent="-342900" eaLnBrk="1" hangingPunct="1">
              <a:spcAft>
                <a:spcPts val="1200"/>
              </a:spcAft>
              <a:buSzPct val="80000"/>
            </a:pPr>
            <a:r>
              <a:rPr lang="en-US" altLang="zh-CN" sz="1600"/>
              <a:t>Choosing a good initial assignment can speed up the pagerank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zh-CN" sz="2400"/>
              <a:t>Adding the dangling links back. </a:t>
            </a:r>
          </a:p>
          <a:p>
            <a:pPr eaLnBrk="1" hangingPunct="1"/>
            <a:endParaRPr lang="en-US" altLang="zh-CN" sz="2400"/>
          </a:p>
          <a:p>
            <a:pPr marL="457200" lvl="1" indent="0" eaLnBrk="1" hangingPunct="1">
              <a:buFontTx/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1">
            <a:extLst>
              <a:ext uri="{FF2B5EF4-FFF2-40B4-BE49-F238E27FC236}">
                <a16:creationId xmlns:a16="http://schemas.microsoft.com/office/drawing/2014/main" id="{F2A33C48-2CBF-12C9-4577-AE50766FD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26035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zh-CN"/>
              <a:t>Convergence Property</a:t>
            </a:r>
          </a:p>
        </p:txBody>
      </p:sp>
      <p:pic>
        <p:nvPicPr>
          <p:cNvPr id="122882" name="Picture 2">
            <a:extLst>
              <a:ext uri="{FF2B5EF4-FFF2-40B4-BE49-F238E27FC236}">
                <a16:creationId xmlns:a16="http://schemas.microsoft.com/office/drawing/2014/main" id="{3F852BB0-C7C4-F039-C4C8-DF341A98E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344738"/>
            <a:ext cx="6696075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3" name="Content Placeholder 2">
            <a:extLst>
              <a:ext uri="{FF2B5EF4-FFF2-40B4-BE49-F238E27FC236}">
                <a16:creationId xmlns:a16="http://schemas.microsoft.com/office/drawing/2014/main" id="{62CC278F-E031-1F7D-2120-DA08CA3780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73163" y="1114425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Book Antiqua" panose="02040602050305030304" pitchFamily="18" charset="0"/>
              </a:rPr>
              <a:t>PR (322 Million Links): 52 iterations</a:t>
            </a:r>
          </a:p>
          <a:p>
            <a:pPr eaLnBrk="1" hangingPunct="1"/>
            <a:r>
              <a:rPr lang="en-US" altLang="zh-CN" sz="2400">
                <a:latin typeface="Book Antiqua" panose="02040602050305030304" pitchFamily="18" charset="0"/>
              </a:rPr>
              <a:t>PR (161 Million Links): 45 iterations</a:t>
            </a:r>
          </a:p>
          <a:p>
            <a:pPr eaLnBrk="1" hangingPunct="1"/>
            <a:r>
              <a:rPr lang="en-US" altLang="zh-CN" sz="2400">
                <a:latin typeface="Book Antiqua" panose="02040602050305030304" pitchFamily="18" charset="0"/>
              </a:rPr>
              <a:t>Scaling factor is roughly linear in </a:t>
            </a:r>
            <a:r>
              <a:rPr lang="en-US" altLang="zh-CN" sz="2400" i="1">
                <a:latin typeface="Book Antiqua" panose="02040602050305030304" pitchFamily="18" charset="0"/>
              </a:rPr>
              <a:t>logn</a:t>
            </a:r>
          </a:p>
          <a:p>
            <a:pPr>
              <a:buFont typeface="Wingdings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>
            <a:extLst>
              <a:ext uri="{FF2B5EF4-FFF2-40B4-BE49-F238E27FC236}">
                <a16:creationId xmlns:a16="http://schemas.microsoft.com/office/drawing/2014/main" id="{DD0745B0-2981-E334-7681-28E8AA42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7DE8581-9A6D-BE41-9DF3-E1644802F310}" type="slidenum">
              <a:rPr lang="en-US" altLang="zh-CN" smtClean="0">
                <a:latin typeface="Garamond" panose="02020404030301010803" pitchFamily="18" charset="0"/>
                <a:ea typeface="宋体" panose="02010600030101010101" pitchFamily="2" charset="-122"/>
              </a:rPr>
              <a:pPr/>
              <a:t>6</a:t>
            </a:fld>
            <a:endParaRPr lang="en-US" altLang="zh-CN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0145938D-6D17-C351-EF53-12C708216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/>
          <a:lstStyle/>
          <a:p>
            <a:pPr eaLnBrk="1" hangingPunct="1"/>
            <a:r>
              <a:rPr lang="en-US" altLang="en-US" sz="3600"/>
              <a:t>Challenges of Big Data Collection</a:t>
            </a:r>
            <a:endParaRPr lang="en-US" altLang="zh-CN" sz="3600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AF656FC-1FD9-FDE2-2A2C-135D94C18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30725"/>
          </a:xfrm>
        </p:spPr>
        <p:txBody>
          <a:bodyPr/>
          <a:lstStyle/>
          <a:p>
            <a:r>
              <a:rPr lang="en-US" altLang="en-US" sz="2800" dirty="0"/>
              <a:t>Challenging to </a:t>
            </a:r>
            <a:r>
              <a:rPr lang="en-US" altLang="en-US" sz="2800" dirty="0">
                <a:solidFill>
                  <a:srgbClr val="FF0000"/>
                </a:solidFill>
              </a:rPr>
              <a:t>acquire a lot of data quickly</a:t>
            </a:r>
          </a:p>
          <a:p>
            <a:pPr lvl="1"/>
            <a:r>
              <a:rPr lang="en-US" altLang="en-US" sz="2400" dirty="0"/>
              <a:t>Need of large processing, networking, and storage throughput</a:t>
            </a:r>
          </a:p>
          <a:p>
            <a:pPr lvl="1"/>
            <a:r>
              <a:rPr lang="en-US" altLang="en-US" sz="2400" dirty="0"/>
              <a:t>Parallelism can help</a:t>
            </a:r>
          </a:p>
          <a:p>
            <a:r>
              <a:rPr lang="en-US" altLang="en-US" sz="2800" dirty="0"/>
              <a:t>Challenging to </a:t>
            </a:r>
            <a:r>
              <a:rPr lang="en-US" altLang="en-US" sz="2800" dirty="0">
                <a:solidFill>
                  <a:srgbClr val="FF0000"/>
                </a:solidFill>
              </a:rPr>
              <a:t>acquire useful information </a:t>
            </a:r>
            <a:r>
              <a:rPr lang="en-US" altLang="en-US" sz="2800" dirty="0"/>
              <a:t>from a sea of irrelevant data</a:t>
            </a:r>
          </a:p>
          <a:p>
            <a:pPr lvl="1"/>
            <a:r>
              <a:rPr lang="en-US" altLang="en-US" sz="2400" dirty="0"/>
              <a:t>What data is more important than others</a:t>
            </a:r>
          </a:p>
          <a:p>
            <a:pPr lvl="1"/>
            <a:r>
              <a:rPr lang="en-US" altLang="en-US" sz="2400" dirty="0"/>
              <a:t>Identify redundancy efficiently</a:t>
            </a:r>
          </a:p>
          <a:p>
            <a:pPr lvl="1"/>
            <a:r>
              <a:rPr lang="en-US" altLang="en-US" sz="2400" dirty="0"/>
              <a:t>Collect topic‐specific data</a:t>
            </a:r>
          </a:p>
          <a:p>
            <a:r>
              <a:rPr lang="en-US" altLang="en-US" sz="2800" dirty="0"/>
              <a:t>Challenging to </a:t>
            </a:r>
            <a:r>
              <a:rPr lang="en-US" altLang="en-US" sz="2800" dirty="0">
                <a:solidFill>
                  <a:srgbClr val="FF0000"/>
                </a:solidFill>
              </a:rPr>
              <a:t>collect</a:t>
            </a:r>
            <a:r>
              <a:rPr lang="en-US" altLang="en-US" sz="2800" dirty="0"/>
              <a:t> from distributed, remote data sources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>
            <a:extLst>
              <a:ext uri="{FF2B5EF4-FFF2-40B4-BE49-F238E27FC236}">
                <a16:creationId xmlns:a16="http://schemas.microsoft.com/office/drawing/2014/main" id="{E43098BC-0FEF-C6B4-BC9B-93292AA14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4450"/>
            <a:ext cx="8510588" cy="1143000"/>
          </a:xfrm>
        </p:spPr>
        <p:txBody>
          <a:bodyPr/>
          <a:lstStyle/>
          <a:p>
            <a:r>
              <a:rPr lang="en-US" altLang="zh-CN" sz="4000"/>
              <a:t>Application of PageRank: Search Engines</a:t>
            </a:r>
            <a:endParaRPr lang="zh-CN" altLang="en-US" sz="4000"/>
          </a:p>
        </p:txBody>
      </p:sp>
      <p:sp>
        <p:nvSpPr>
          <p:cNvPr id="123906" name="Content Placeholder 2">
            <a:extLst>
              <a:ext uri="{FF2B5EF4-FFF2-40B4-BE49-F238E27FC236}">
                <a16:creationId xmlns:a16="http://schemas.microsoft.com/office/drawing/2014/main" id="{C72C4CCF-5747-EF36-8E4E-BA4D391B7B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510588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200">
                <a:latin typeface="Book Antiqua" panose="02040602050305030304" pitchFamily="18" charset="0"/>
              </a:rPr>
              <a:t>Two search engines: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Book Antiqua" panose="02040602050305030304" pitchFamily="18" charset="0"/>
              </a:rPr>
              <a:t>Title-based search engine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Book Antiqua" panose="02040602050305030304" pitchFamily="18" charset="0"/>
              </a:rPr>
              <a:t>Full text search engine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2200">
              <a:latin typeface="Book Antiqua" panose="02040602050305030304" pitchFamily="18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200">
                <a:solidFill>
                  <a:srgbClr val="FF0000"/>
                </a:solidFill>
                <a:latin typeface="Book Antiqua" panose="02040602050305030304" pitchFamily="18" charset="0"/>
              </a:rPr>
              <a:t>Title-based </a:t>
            </a:r>
            <a:r>
              <a:rPr lang="en-US" altLang="zh-CN" sz="2200">
                <a:latin typeface="Book Antiqua" panose="02040602050305030304" pitchFamily="18" charset="0"/>
              </a:rPr>
              <a:t>search engine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Book Antiqua" panose="02040602050305030304" pitchFamily="18" charset="0"/>
              </a:rPr>
              <a:t>Searches only the “Titles”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Book Antiqua" panose="02040602050305030304" pitchFamily="18" charset="0"/>
              </a:rPr>
              <a:t>Finds all the web pages whose titles contain all the query words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Book Antiqua" panose="02040602050305030304" pitchFamily="18" charset="0"/>
              </a:rPr>
              <a:t>Sorts the results by PageRank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Book Antiqua" panose="02040602050305030304" pitchFamily="18" charset="0"/>
              </a:rPr>
              <a:t>Very simple and cheap to implement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Book Antiqua" panose="02040602050305030304" pitchFamily="18" charset="0"/>
              </a:rPr>
              <a:t>Title match ensures high precision, and PageRank ensures high quality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200">
              <a:latin typeface="Book Antiqua" panose="02040602050305030304" pitchFamily="18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200">
                <a:solidFill>
                  <a:srgbClr val="FF0000"/>
                </a:solidFill>
                <a:latin typeface="Book Antiqua" panose="02040602050305030304" pitchFamily="18" charset="0"/>
              </a:rPr>
              <a:t>Full text </a:t>
            </a:r>
            <a:r>
              <a:rPr lang="en-US" altLang="zh-CN" sz="2200">
                <a:latin typeface="Book Antiqua" panose="02040602050305030304" pitchFamily="18" charset="0"/>
              </a:rPr>
              <a:t>search engine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Book Antiqua" panose="02040602050305030304" pitchFamily="18" charset="0"/>
              </a:rPr>
              <a:t>Called Google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Book Antiqua" panose="02040602050305030304" pitchFamily="18" charset="0"/>
              </a:rPr>
              <a:t>Examines all the words in every stored document and also performs PageRank (Rank Merging)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Book Antiqua" panose="02040602050305030304" pitchFamily="18" charset="0"/>
              </a:rPr>
              <a:t>More precise but more complicated</a:t>
            </a:r>
          </a:p>
          <a:p>
            <a:endParaRPr lang="zh-CN" altLang="en-US"/>
          </a:p>
        </p:txBody>
      </p:sp>
      <p:sp>
        <p:nvSpPr>
          <p:cNvPr id="123907" name="Slide Number Placeholder 3">
            <a:extLst>
              <a:ext uri="{FF2B5EF4-FFF2-40B4-BE49-F238E27FC236}">
                <a16:creationId xmlns:a16="http://schemas.microsoft.com/office/drawing/2014/main" id="{9EE0C0D7-D30A-D14B-22E9-45D7ECA678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AFD9D1-DA03-8047-8482-2E51C971656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>
            <a:extLst>
              <a:ext uri="{FF2B5EF4-FFF2-40B4-BE49-F238E27FC236}">
                <a16:creationId xmlns:a16="http://schemas.microsoft.com/office/drawing/2014/main" id="{AEE88DE9-3DF2-776D-7355-81648686E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847013" cy="647700"/>
          </a:xfrm>
        </p:spPr>
        <p:txBody>
          <a:bodyPr/>
          <a:lstStyle/>
          <a:p>
            <a:pPr eaLnBrk="1" hangingPunct="1"/>
            <a:r>
              <a:rPr lang="en-US" altLang="zh-CN" sz="3600"/>
              <a:t>Searching with PageRank (vs. </a:t>
            </a:r>
            <a:r>
              <a:rPr lang="en-US" altLang="en-US" sz="3600"/>
              <a:t>Altavista</a:t>
            </a:r>
            <a:r>
              <a:rPr lang="en-US" altLang="en-US"/>
              <a:t>)</a:t>
            </a:r>
            <a:br>
              <a:rPr lang="en-US" altLang="en-US"/>
            </a:br>
            <a:endParaRPr lang="en-US" altLang="zh-CN" sz="3600"/>
          </a:p>
        </p:txBody>
      </p:sp>
      <p:pic>
        <p:nvPicPr>
          <p:cNvPr id="124930" name="Picture 2">
            <a:extLst>
              <a:ext uri="{FF2B5EF4-FFF2-40B4-BE49-F238E27FC236}">
                <a16:creationId xmlns:a16="http://schemas.microsoft.com/office/drawing/2014/main" id="{02B020FC-85D7-3886-DE37-880345B92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908050"/>
            <a:ext cx="79502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>
            <a:extLst>
              <a:ext uri="{FF2B5EF4-FFF2-40B4-BE49-F238E27FC236}">
                <a16:creationId xmlns:a16="http://schemas.microsoft.com/office/drawing/2014/main" id="{2459F637-6B92-61E2-2C05-BFECF838F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0775" y="188913"/>
            <a:ext cx="7412038" cy="647700"/>
          </a:xfrm>
        </p:spPr>
        <p:txBody>
          <a:bodyPr/>
          <a:lstStyle/>
          <a:p>
            <a:pPr eaLnBrk="1" hangingPunct="1"/>
            <a:r>
              <a:rPr lang="en-US" altLang="zh-CN" sz="3600"/>
              <a:t>Searching with PageRank</a:t>
            </a:r>
          </a:p>
        </p:txBody>
      </p:sp>
      <p:pic>
        <p:nvPicPr>
          <p:cNvPr id="125954" name="Picture 2">
            <a:extLst>
              <a:ext uri="{FF2B5EF4-FFF2-40B4-BE49-F238E27FC236}">
                <a16:creationId xmlns:a16="http://schemas.microsoft.com/office/drawing/2014/main" id="{E3FE5857-4B02-B605-3D79-8506B7F8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923925"/>
            <a:ext cx="79883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955" name="Picture 3">
            <a:extLst>
              <a:ext uri="{FF2B5EF4-FFF2-40B4-BE49-F238E27FC236}">
                <a16:creationId xmlns:a16="http://schemas.microsoft.com/office/drawing/2014/main" id="{02690B30-7532-E0B4-CF1A-8D3B95F2C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5373688"/>
            <a:ext cx="286861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1">
            <a:extLst>
              <a:ext uri="{FF2B5EF4-FFF2-40B4-BE49-F238E27FC236}">
                <a16:creationId xmlns:a16="http://schemas.microsoft.com/office/drawing/2014/main" id="{1DCD468C-4D8B-1E41-AFDE-133ADB487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/>
              <a:t>PageRank vs. Web Traffic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797007E-3FA7-9018-F6E2-FD1DE9D13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038600"/>
          </a:xfrm>
        </p:spPr>
        <p:txBody>
          <a:bodyPr/>
          <a:lstStyle/>
          <a:p>
            <a:pPr marL="0" indent="0" eaLnBrk="1" hangingPunct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2800"/>
              <a:t>Some highly accessed web pages have low page rank possibly because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zh-CN" sz="2400"/>
              <a:t>People do not want to link to these pages from their own web pages (such as pornographic sites…)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zh-CN" sz="2400"/>
              <a:t>Some important backlinks are omitted</a:t>
            </a:r>
          </a:p>
          <a:p>
            <a:pPr lvl="1" eaLnBrk="1" hangingPunct="1">
              <a:spcAft>
                <a:spcPts val="600"/>
              </a:spcAft>
              <a:defRPr/>
            </a:pPr>
            <a:endParaRPr lang="en-US" altLang="zh-CN" sz="2400"/>
          </a:p>
          <a:p>
            <a:pPr lvl="1" eaLnBrk="1" hangingPunct="1">
              <a:spcAft>
                <a:spcPts val="600"/>
              </a:spcAft>
              <a:buFont typeface="Wingdings 2" pitchFamily="2" charset="2"/>
              <a:buNone/>
              <a:defRPr/>
            </a:pPr>
            <a:r>
              <a:rPr lang="en-US" altLang="zh-CN" sz="2400"/>
              <a:t>Use usage data as a start vector for PageRank. </a:t>
            </a:r>
            <a:r>
              <a:rPr lang="en-US" altLang="zh-CN" sz="2000"/>
              <a:t> </a:t>
            </a:r>
          </a:p>
          <a:p>
            <a:pPr eaLnBrk="1" hangingPunct="1">
              <a:defRPr/>
            </a:pPr>
            <a:endParaRPr lang="en-US" altLang="zh-CN" sz="2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>
            <a:extLst>
              <a:ext uri="{FF2B5EF4-FFF2-40B4-BE49-F238E27FC236}">
                <a16:creationId xmlns:a16="http://schemas.microsoft.com/office/drawing/2014/main" id="{71812C2D-7E48-98FA-2D11-DFCBCD89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524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/>
              <a:t>Conclusion</a:t>
            </a:r>
          </a:p>
        </p:txBody>
      </p:sp>
      <p:sp>
        <p:nvSpPr>
          <p:cNvPr id="128002" name="Content Placeholder 2">
            <a:extLst>
              <a:ext uri="{FF2B5EF4-FFF2-40B4-BE49-F238E27FC236}">
                <a16:creationId xmlns:a16="http://schemas.microsoft.com/office/drawing/2014/main" id="{F822ABE5-C408-1E3F-9277-03EB45F07C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5975" y="1363663"/>
            <a:ext cx="8077200" cy="4873625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Book Antiqua" panose="02040602050305030304" pitchFamily="18" charset="0"/>
              </a:rPr>
              <a:t>PageRank is a global ranking of all web pages based on their locations in the web graph structure</a:t>
            </a:r>
          </a:p>
          <a:p>
            <a:pPr eaLnBrk="1" hangingPunct="1"/>
            <a:endParaRPr lang="en-US" altLang="zh-CN" sz="2400">
              <a:latin typeface="Book Antiqua" panose="02040602050305030304" pitchFamily="18" charset="0"/>
            </a:endParaRPr>
          </a:p>
          <a:p>
            <a:pPr eaLnBrk="1" hangingPunct="1"/>
            <a:r>
              <a:rPr lang="en-US" altLang="zh-CN" sz="2400">
                <a:latin typeface="Book Antiqua" panose="02040602050305030304" pitchFamily="18" charset="0"/>
              </a:rPr>
              <a:t>PageRank uses information which is external to the web pages – backlinks</a:t>
            </a:r>
          </a:p>
          <a:p>
            <a:pPr eaLnBrk="1" hangingPunct="1"/>
            <a:endParaRPr lang="en-US" altLang="zh-CN" sz="2400">
              <a:latin typeface="Book Antiqua" panose="02040602050305030304" pitchFamily="18" charset="0"/>
            </a:endParaRPr>
          </a:p>
          <a:p>
            <a:pPr eaLnBrk="1" hangingPunct="1"/>
            <a:r>
              <a:rPr lang="en-US" altLang="zh-CN" sz="2400">
                <a:latin typeface="Book Antiqua" panose="02040602050305030304" pitchFamily="18" charset="0"/>
              </a:rPr>
              <a:t>Backlinks from important pages are more significant than backlinks from average pages</a:t>
            </a:r>
          </a:p>
          <a:p>
            <a:pPr eaLnBrk="1" hangingPunct="1"/>
            <a:endParaRPr lang="en-US" altLang="zh-CN" sz="2400">
              <a:latin typeface="Book Antiqua" panose="02040602050305030304" pitchFamily="18" charset="0"/>
            </a:endParaRPr>
          </a:p>
          <a:p>
            <a:pPr eaLnBrk="1" hangingPunct="1"/>
            <a:r>
              <a:rPr lang="en-US" altLang="zh-CN" sz="2400">
                <a:latin typeface="Book Antiqua" panose="02040602050305030304" pitchFamily="18" charset="0"/>
              </a:rPr>
              <a:t>The structure of the web graph is very useful for information retrieval tasks.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>
            <a:extLst>
              <a:ext uri="{FF2B5EF4-FFF2-40B4-BE49-F238E27FC236}">
                <a16:creationId xmlns:a16="http://schemas.microsoft.com/office/drawing/2014/main" id="{F29D0C41-F711-EA2D-C9B6-1DED41316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142338" name="Content Placeholder 2">
            <a:extLst>
              <a:ext uri="{FF2B5EF4-FFF2-40B4-BE49-F238E27FC236}">
                <a16:creationId xmlns:a16="http://schemas.microsoft.com/office/drawing/2014/main" id="{7363E9F4-79F0-6ECA-027B-660B411BA5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63637"/>
            <a:ext cx="8686800" cy="4530725"/>
          </a:xfrm>
        </p:spPr>
        <p:txBody>
          <a:bodyPr/>
          <a:lstStyle/>
          <a:p>
            <a:r>
              <a:rPr lang="en-US" altLang="en-US" dirty="0"/>
              <a:t>Page, Lawrence and Brin, Sergey and Motwani, Rajeev and Winograd, Terry (1999) </a:t>
            </a:r>
            <a:r>
              <a:rPr lang="en-US" altLang="en-US" i="1" dirty="0"/>
              <a:t>The PageRank Citation Ranking: Bringing Order to the Web, http://ilpubs.stanford.edu:8090/422/</a:t>
            </a:r>
            <a:endParaRPr lang="en-US" altLang="en-US" dirty="0"/>
          </a:p>
          <a:p>
            <a:r>
              <a:rPr lang="en-US" altLang="en-US" dirty="0">
                <a:hlinkClick r:id="rId2"/>
              </a:rPr>
              <a:t>https://web.eecs.umich.edu/~michjc/eecs584/notes/lecture19-pagerank.ppt</a:t>
            </a:r>
            <a:endParaRPr lang="en-US" altLang="en-US" dirty="0"/>
          </a:p>
          <a:p>
            <a:r>
              <a:rPr lang="en-US" altLang="en-US" dirty="0">
                <a:hlinkClick r:id="rId3"/>
              </a:rPr>
              <a:t>https://www.cs.duke.edu/courses/cps049s/spring08/Slides/bryan.ppt</a:t>
            </a:r>
            <a:endParaRPr lang="en-US" altLang="en-US" dirty="0"/>
          </a:p>
          <a:p>
            <a:r>
              <a:rPr lang="en-US" altLang="en-US" dirty="0">
                <a:hlinkClick r:id="rId4"/>
              </a:rPr>
              <a:t>https://www.cse.buffalo.edu/faculty/azhang/cse601/Pagerank.ppt</a:t>
            </a:r>
            <a:endParaRPr lang="en-US" altLang="zh-CN" b="1" dirty="0"/>
          </a:p>
        </p:txBody>
      </p:sp>
      <p:sp>
        <p:nvSpPr>
          <p:cNvPr id="142339" name="Slide Number Placeholder 3">
            <a:extLst>
              <a:ext uri="{FF2B5EF4-FFF2-40B4-BE49-F238E27FC236}">
                <a16:creationId xmlns:a16="http://schemas.microsoft.com/office/drawing/2014/main" id="{1BA00A3E-46C9-A349-46FD-BA94EC2BBA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730D90-0380-EC4C-8266-561C3222FF88}" type="slidenum">
              <a:rPr lang="en-US" altLang="zh-CN" smtClean="0">
                <a:latin typeface="Garamond" panose="02020404030301010803" pitchFamily="18" charset="0"/>
                <a:ea typeface="宋体" panose="02010600030101010101" pitchFamily="2" charset="-122"/>
              </a:rPr>
              <a:pPr/>
              <a:t>65</a:t>
            </a:fld>
            <a:endParaRPr lang="en-US" altLang="zh-CN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>
            <a:extLst>
              <a:ext uri="{FF2B5EF4-FFF2-40B4-BE49-F238E27FC236}">
                <a16:creationId xmlns:a16="http://schemas.microsoft.com/office/drawing/2014/main" id="{4EDAC8D7-83FC-3EFF-9736-31671DD7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3AAC2A-9EBB-ED45-AE93-3E2ACB158E2B}" type="slidenum">
              <a:rPr lang="en-US" altLang="zh-CN" smtClean="0">
                <a:latin typeface="Garamond" panose="02020404030301010803" pitchFamily="18" charset="0"/>
                <a:ea typeface="宋体" panose="02010600030101010101" pitchFamily="2" charset="-122"/>
              </a:rPr>
              <a:pPr/>
              <a:t>7</a:t>
            </a:fld>
            <a:endParaRPr lang="en-US" altLang="zh-CN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0145330-85D7-684E-3A1E-1C0A49FE8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Web Crawling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62D49BA-48E7-4F1A-4AB0-67459AA48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</p:spPr>
        <p:txBody>
          <a:bodyPr/>
          <a:lstStyle/>
          <a:p>
            <a:r>
              <a:rPr lang="en-US" altLang="en-US" sz="2400"/>
              <a:t>Collect published web content – crawling</a:t>
            </a:r>
          </a:p>
          <a:p>
            <a:pPr lvl="1"/>
            <a:r>
              <a:rPr lang="en-US" altLang="en-US" sz="2000"/>
              <a:t>First retrieve some root/seed pages;</a:t>
            </a:r>
          </a:p>
          <a:p>
            <a:pPr lvl="1"/>
            <a:r>
              <a:rPr lang="en-US" altLang="en-US" sz="2000"/>
              <a:t>Parse their content and follow hyperlinks to retrieve more pages;</a:t>
            </a:r>
          </a:p>
          <a:p>
            <a:pPr lvl="1"/>
            <a:r>
              <a:rPr lang="en-US" altLang="en-US" sz="2000"/>
              <a:t>Repeat the last step.</a:t>
            </a:r>
          </a:p>
          <a:p>
            <a:r>
              <a:rPr lang="en-US" altLang="en-US" sz="2400"/>
              <a:t>How is it useful?</a:t>
            </a:r>
          </a:p>
          <a:p>
            <a:pPr lvl="1"/>
            <a:r>
              <a:rPr lang="en-US" altLang="en-US" sz="2000"/>
              <a:t>Web search engines</a:t>
            </a:r>
          </a:p>
          <a:p>
            <a:pPr lvl="1"/>
            <a:r>
              <a:rPr lang="en-US" altLang="en-US" sz="2000"/>
              <a:t>Dive deep (go beyond what is provided by search engines) on a </a:t>
            </a:r>
            <a:r>
              <a:rPr lang="en-US" altLang="en-US" sz="2400"/>
              <a:t>specific topic</a:t>
            </a:r>
          </a:p>
          <a:p>
            <a:pPr lvl="1"/>
            <a:r>
              <a:rPr lang="en-US" altLang="en-US" sz="2000"/>
              <a:t>Businesses/advertisers to find potential customers</a:t>
            </a:r>
          </a:p>
          <a:p>
            <a:pPr lvl="1"/>
            <a:r>
              <a:rPr lang="en-US" altLang="en-US" sz="2000"/>
              <a:t>… …</a:t>
            </a:r>
            <a:endParaRPr lang="en-US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6BEAB533-C311-BB16-CA15-10A51518E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Goals</a:t>
            </a:r>
          </a:p>
        </p:txBody>
      </p:sp>
      <p:sp>
        <p:nvSpPr>
          <p:cNvPr id="38914" name="Slide Number Placeholder 3">
            <a:extLst>
              <a:ext uri="{FF2B5EF4-FFF2-40B4-BE49-F238E27FC236}">
                <a16:creationId xmlns:a16="http://schemas.microsoft.com/office/drawing/2014/main" id="{F13EA434-0567-F82F-8C74-A466ED16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A157DB-7490-F84D-AA23-6C241B2CBF6B}" type="slidenum">
              <a:rPr lang="en-US" altLang="zh-CN" smtClean="0">
                <a:latin typeface="Garamond" panose="02020404030301010803" pitchFamily="18" charset="0"/>
                <a:ea typeface="宋体" panose="02010600030101010101" pitchFamily="2" charset="-122"/>
              </a:rPr>
              <a:pPr/>
              <a:t>8</a:t>
            </a:fld>
            <a:endParaRPr lang="en-US" altLang="zh-CN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Content Placeholder 1">
            <a:extLst>
              <a:ext uri="{FF2B5EF4-FFF2-40B4-BE49-F238E27FC236}">
                <a16:creationId xmlns:a16="http://schemas.microsoft.com/office/drawing/2014/main" id="{C2775845-0DD6-7220-DE7D-E2AFB84BE3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Collect </a:t>
            </a:r>
            <a:r>
              <a:rPr lang="en-US" altLang="en-US" dirty="0">
                <a:solidFill>
                  <a:srgbClr val="FF0000"/>
                </a:solidFill>
              </a:rPr>
              <a:t>good (high‐quality) pages</a:t>
            </a:r>
          </a:p>
          <a:p>
            <a:r>
              <a:rPr lang="en-US" altLang="en-US" dirty="0"/>
              <a:t>Collect web pages on a certain topic</a:t>
            </a:r>
          </a:p>
          <a:p>
            <a:r>
              <a:rPr lang="en-US" altLang="en-US" dirty="0"/>
              <a:t>Crawl contents efficiently</a:t>
            </a:r>
          </a:p>
          <a:p>
            <a:r>
              <a:rPr lang="en-US" altLang="en-US" dirty="0"/>
              <a:t>Crawl without annoying others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>
            <a:extLst>
              <a:ext uri="{FF2B5EF4-FFF2-40B4-BE49-F238E27FC236}">
                <a16:creationId xmlns:a16="http://schemas.microsoft.com/office/drawing/2014/main" id="{A86BF975-BFA5-A5C1-6B0C-1CF82A3A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EE9D2C5-8264-D14C-9968-AA77B7C88FFC}" type="slidenum">
              <a:rPr lang="en-US" altLang="zh-CN" smtClean="0">
                <a:latin typeface="Garamond" panose="02020404030301010803" pitchFamily="18" charset="0"/>
                <a:ea typeface="宋体" panose="02010600030101010101" pitchFamily="2" charset="-122"/>
              </a:rPr>
              <a:pPr/>
              <a:t>9</a:t>
            </a:fld>
            <a:endParaRPr lang="en-US" altLang="zh-CN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CCB812A-9A29-3B50-E928-140A29E1A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Outlines</a:t>
            </a:r>
            <a:endParaRPr lang="en-US" altLang="zh-CN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80AAAB6-D85E-1194-0A6D-1AC6A402D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458200" cy="4378325"/>
          </a:xfrm>
        </p:spPr>
        <p:txBody>
          <a:bodyPr/>
          <a:lstStyle/>
          <a:p>
            <a:r>
              <a:rPr lang="en-US" altLang="en-US" sz="2800"/>
              <a:t>Big Data Challenges</a:t>
            </a:r>
          </a:p>
          <a:p>
            <a:r>
              <a:rPr lang="en-US" altLang="en-US" sz="2800" b="1"/>
              <a:t>Web Page Quality Ranking: PageRank algorithm</a:t>
            </a:r>
          </a:p>
        </p:txBody>
      </p:sp>
    </p:spTree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brown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abrown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brown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rown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3934</Words>
  <Application>Microsoft Macintosh PowerPoint</Application>
  <PresentationFormat>On-screen Show (4:3)</PresentationFormat>
  <Paragraphs>545</Paragraphs>
  <Slides>65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65</vt:i4>
      </vt:variant>
    </vt:vector>
  </HeadingPairs>
  <TitlesOfParts>
    <vt:vector size="80" baseType="lpstr">
      <vt:lpstr>ＭＳ Ｐゴシック</vt:lpstr>
      <vt:lpstr>Arial</vt:lpstr>
      <vt:lpstr>Book Antiqua</vt:lpstr>
      <vt:lpstr>Calibri</vt:lpstr>
      <vt:lpstr>Century Schoolbook</vt:lpstr>
      <vt:lpstr>Corbel</vt:lpstr>
      <vt:lpstr>Garamond</vt:lpstr>
      <vt:lpstr>Helvetica</vt:lpstr>
      <vt:lpstr>Times New Roman</vt:lpstr>
      <vt:lpstr>Wingdings</vt:lpstr>
      <vt:lpstr>Wingdings 2</vt:lpstr>
      <vt:lpstr>Default Design</vt:lpstr>
      <vt:lpstr>Edge</vt:lpstr>
      <vt:lpstr>abrown-template</vt:lpstr>
      <vt:lpstr>Module</vt:lpstr>
      <vt:lpstr>CIS 4517/5517:  Data Intensive and Cloud Computing  Data mining: PageRank</vt:lpstr>
      <vt:lpstr>Outlines</vt:lpstr>
      <vt:lpstr>Quick review from the last class: Map-Reduce</vt:lpstr>
      <vt:lpstr>Map-Reduce: A diagram</vt:lpstr>
      <vt:lpstr>Applications of Map-Reduce</vt:lpstr>
      <vt:lpstr>Challenges of Big Data Collection</vt:lpstr>
      <vt:lpstr>Web Crawling</vt:lpstr>
      <vt:lpstr>Goals</vt:lpstr>
      <vt:lpstr>Outlines</vt:lpstr>
      <vt:lpstr>Web Page Quality Ranking</vt:lpstr>
      <vt:lpstr>Motivation</vt:lpstr>
      <vt:lpstr>Straightforward (naïve solution): Simple citation counting</vt:lpstr>
      <vt:lpstr>Simple citation counting</vt:lpstr>
      <vt:lpstr>PageRank</vt:lpstr>
      <vt:lpstr>PowerPoint Presentation</vt:lpstr>
      <vt:lpstr>The History of PageRank</vt:lpstr>
      <vt:lpstr>Link Structure of the Web</vt:lpstr>
      <vt:lpstr>PageRank</vt:lpstr>
      <vt:lpstr>Web page graph</vt:lpstr>
      <vt:lpstr>Importance Computation</vt:lpstr>
      <vt:lpstr>Example:</vt:lpstr>
      <vt:lpstr>Example:</vt:lpstr>
      <vt:lpstr>A Simple Version of PageRank</vt:lpstr>
      <vt:lpstr>An example (c=1)</vt:lpstr>
      <vt:lpstr>An example</vt:lpstr>
      <vt:lpstr>PageRank: Stated Another Way</vt:lpstr>
      <vt:lpstr>An example of Simplified PageRank</vt:lpstr>
      <vt:lpstr>An example of Simplified PageRank</vt:lpstr>
      <vt:lpstr>An example of Simplified PageRank</vt:lpstr>
      <vt:lpstr>A Small Problem: Rank Sink</vt:lpstr>
      <vt:lpstr>A Problem with Simplified PageRank </vt:lpstr>
      <vt:lpstr>Random Walks in Graphs</vt:lpstr>
      <vt:lpstr>Modified Version of PageRank</vt:lpstr>
      <vt:lpstr>PageRank:</vt:lpstr>
      <vt:lpstr>PageRank</vt:lpstr>
      <vt:lpstr>More general:</vt:lpstr>
      <vt:lpstr>An example of Modified PageRank</vt:lpstr>
      <vt:lpstr>Further understanding:</vt:lpstr>
      <vt:lpstr>PowerPoint Presentation</vt:lpstr>
      <vt:lpstr>PowerPoint Presentation</vt:lpstr>
      <vt:lpstr>Work on this example using modified version of PageRank, d=0.85</vt:lpstr>
      <vt:lpstr>PageRank of a 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more problem: Dangling Links</vt:lpstr>
      <vt:lpstr>PowerPoint Presentation</vt:lpstr>
      <vt:lpstr>PowerPoint Presentation</vt:lpstr>
      <vt:lpstr>PageRank Algorithm</vt:lpstr>
      <vt:lpstr>PageRank</vt:lpstr>
      <vt:lpstr>PageRank Implementation </vt:lpstr>
      <vt:lpstr>Convergence Property</vt:lpstr>
      <vt:lpstr>Application of PageRank: Search Engines</vt:lpstr>
      <vt:lpstr>Searching with PageRank (vs. Altavista) </vt:lpstr>
      <vt:lpstr>Searching with PageRank</vt:lpstr>
      <vt:lpstr>PageRank vs. Web Traffic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subject/>
  <dc:creator/>
  <cp:keywords/>
  <dc:description/>
  <cp:lastModifiedBy>Xubin He</cp:lastModifiedBy>
  <cp:revision>1</cp:revision>
  <cp:lastPrinted>1601-01-01T00:00:00Z</cp:lastPrinted>
  <dcterms:created xsi:type="dcterms:W3CDTF">1601-01-01T00:00:00Z</dcterms:created>
  <dcterms:modified xsi:type="dcterms:W3CDTF">2024-10-23T14:21:34Z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