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/>
    <p:restoredTop sz="96327"/>
  </p:normalViewPr>
  <p:slideViewPr>
    <p:cSldViewPr snapToGrid="0">
      <p:cViewPr varScale="1">
        <p:scale>
          <a:sx n="208" d="100"/>
          <a:sy n="208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98E9F-CC52-469B-9E06-1B45BAB0BE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86A76-56B2-44CE-9E96-0157AEFA5C11}">
      <dgm:prSet/>
      <dgm:spPr/>
      <dgm:t>
        <a:bodyPr/>
        <a:lstStyle/>
        <a:p>
          <a:r>
            <a:rPr lang="en-US"/>
            <a:t>Based on Magnetic Theory</a:t>
          </a:r>
        </a:p>
      </dgm:t>
    </dgm:pt>
    <dgm:pt modelId="{9253408F-D72B-48BD-96C5-6DA75BE4298F}" type="parTrans" cxnId="{00FCC0A3-2758-4BA3-BA84-48769155DC7E}">
      <dgm:prSet/>
      <dgm:spPr/>
      <dgm:t>
        <a:bodyPr/>
        <a:lstStyle/>
        <a:p>
          <a:endParaRPr lang="en-US"/>
        </a:p>
      </dgm:t>
    </dgm:pt>
    <dgm:pt modelId="{0D2B5BFF-35D8-4070-9A6D-CEB24601AC23}" type="sibTrans" cxnId="{00FCC0A3-2758-4BA3-BA84-48769155DC7E}">
      <dgm:prSet/>
      <dgm:spPr/>
      <dgm:t>
        <a:bodyPr/>
        <a:lstStyle/>
        <a:p>
          <a:endParaRPr lang="en-US"/>
        </a:p>
      </dgm:t>
    </dgm:pt>
    <dgm:pt modelId="{86B9DFF9-5AFF-4944-9371-130C0BE310A7}">
      <dgm:prSet/>
      <dgm:spPr/>
      <dgm:t>
        <a:bodyPr/>
        <a:lstStyle/>
        <a:p>
          <a:r>
            <a:rPr lang="en-US"/>
            <a:t>Multiple Disk Heads corresponding to disk platters </a:t>
          </a:r>
        </a:p>
      </dgm:t>
    </dgm:pt>
    <dgm:pt modelId="{05BE5F68-D95A-4581-9C5F-E428DB3DA29F}" type="parTrans" cxnId="{B9FB4FA8-8A9F-4F87-93AE-F1540D9A6BAE}">
      <dgm:prSet/>
      <dgm:spPr/>
      <dgm:t>
        <a:bodyPr/>
        <a:lstStyle/>
        <a:p>
          <a:endParaRPr lang="en-US"/>
        </a:p>
      </dgm:t>
    </dgm:pt>
    <dgm:pt modelId="{0064A9B3-E04E-4ED6-9F11-2A16A1E4005B}" type="sibTrans" cxnId="{B9FB4FA8-8A9F-4F87-93AE-F1540D9A6BAE}">
      <dgm:prSet/>
      <dgm:spPr/>
      <dgm:t>
        <a:bodyPr/>
        <a:lstStyle/>
        <a:p>
          <a:endParaRPr lang="en-US"/>
        </a:p>
      </dgm:t>
    </dgm:pt>
    <dgm:pt modelId="{E8D627BF-93CA-4858-BDBF-7AC1B818FE7E}">
      <dgm:prSet/>
      <dgm:spPr/>
      <dgm:t>
        <a:bodyPr/>
        <a:lstStyle/>
        <a:p>
          <a:r>
            <a:rPr lang="en-US"/>
            <a:t>Mechanical Actuators to drive Disk Heads</a:t>
          </a:r>
        </a:p>
      </dgm:t>
    </dgm:pt>
    <dgm:pt modelId="{50A35C28-E89E-4397-A925-44A34450D710}" type="parTrans" cxnId="{8104D428-5AE0-4CDA-AB11-911413AFE704}">
      <dgm:prSet/>
      <dgm:spPr/>
      <dgm:t>
        <a:bodyPr/>
        <a:lstStyle/>
        <a:p>
          <a:endParaRPr lang="en-US"/>
        </a:p>
      </dgm:t>
    </dgm:pt>
    <dgm:pt modelId="{630EE4A5-287B-4758-9596-17936D33CA7F}" type="sibTrans" cxnId="{8104D428-5AE0-4CDA-AB11-911413AFE704}">
      <dgm:prSet/>
      <dgm:spPr/>
      <dgm:t>
        <a:bodyPr/>
        <a:lstStyle/>
        <a:p>
          <a:endParaRPr lang="en-US"/>
        </a:p>
      </dgm:t>
    </dgm:pt>
    <dgm:pt modelId="{D0955EBD-0393-4490-8D95-D5F049600CCB}">
      <dgm:prSet/>
      <dgm:spPr/>
      <dgm:t>
        <a:bodyPr/>
        <a:lstStyle/>
        <a:p>
          <a:r>
            <a:rPr lang="en-US"/>
            <a:t>Servo System to help position heads, i.e., called seeking </a:t>
          </a:r>
        </a:p>
      </dgm:t>
    </dgm:pt>
    <dgm:pt modelId="{94E49835-28BB-4FF7-B2FF-F26196F66772}" type="parTrans" cxnId="{9E89D73F-BAF6-4D13-9EAB-AFB56453E61C}">
      <dgm:prSet/>
      <dgm:spPr/>
      <dgm:t>
        <a:bodyPr/>
        <a:lstStyle/>
        <a:p>
          <a:endParaRPr lang="en-US"/>
        </a:p>
      </dgm:t>
    </dgm:pt>
    <dgm:pt modelId="{32A4A218-AD1A-4582-8E6A-03369D93F081}" type="sibTrans" cxnId="{9E89D73F-BAF6-4D13-9EAB-AFB56453E61C}">
      <dgm:prSet/>
      <dgm:spPr/>
      <dgm:t>
        <a:bodyPr/>
        <a:lstStyle/>
        <a:p>
          <a:endParaRPr lang="en-US"/>
        </a:p>
      </dgm:t>
    </dgm:pt>
    <dgm:pt modelId="{5C4739B9-E453-4A70-AD26-C583C9085A80}">
      <dgm:prSet/>
      <dgm:spPr/>
      <dgm:t>
        <a:bodyPr/>
        <a:lstStyle/>
        <a:p>
          <a:r>
            <a:rPr lang="en-US"/>
            <a:t>Disk platters are spinning while the disk is  seeking </a:t>
          </a:r>
        </a:p>
      </dgm:t>
    </dgm:pt>
    <dgm:pt modelId="{6028DCBF-18AD-4193-8FA0-C51F2768F8A7}" type="parTrans" cxnId="{E63B3FE0-DC09-4342-8240-F6C24F55D7E0}">
      <dgm:prSet/>
      <dgm:spPr/>
      <dgm:t>
        <a:bodyPr/>
        <a:lstStyle/>
        <a:p>
          <a:endParaRPr lang="en-US"/>
        </a:p>
      </dgm:t>
    </dgm:pt>
    <dgm:pt modelId="{B4039F73-C6F2-48C7-B326-8EA0DB23000D}" type="sibTrans" cxnId="{E63B3FE0-DC09-4342-8240-F6C24F55D7E0}">
      <dgm:prSet/>
      <dgm:spPr/>
      <dgm:t>
        <a:bodyPr/>
        <a:lstStyle/>
        <a:p>
          <a:endParaRPr lang="en-US"/>
        </a:p>
      </dgm:t>
    </dgm:pt>
    <dgm:pt modelId="{CB7999C5-B692-4CE9-88B3-8E2A6304A7BC}">
      <dgm:prSet/>
      <dgm:spPr/>
      <dgm:t>
        <a:bodyPr/>
        <a:lstStyle/>
        <a:p>
          <a:r>
            <a:rPr lang="en-US"/>
            <a:t>Data is organized as Sectors on the disk tracks</a:t>
          </a:r>
        </a:p>
      </dgm:t>
    </dgm:pt>
    <dgm:pt modelId="{C562EFDF-8339-4C91-8261-3547463CCF1A}" type="parTrans" cxnId="{2463B190-CFC7-4AE9-BB5F-D25A3A7558F3}">
      <dgm:prSet/>
      <dgm:spPr/>
      <dgm:t>
        <a:bodyPr/>
        <a:lstStyle/>
        <a:p>
          <a:endParaRPr lang="en-US"/>
        </a:p>
      </dgm:t>
    </dgm:pt>
    <dgm:pt modelId="{20F9922D-5F1B-4F5C-A4C0-8A7094C7AC4C}" type="sibTrans" cxnId="{2463B190-CFC7-4AE9-BB5F-D25A3A7558F3}">
      <dgm:prSet/>
      <dgm:spPr/>
      <dgm:t>
        <a:bodyPr/>
        <a:lstStyle/>
        <a:p>
          <a:endParaRPr lang="en-US"/>
        </a:p>
      </dgm:t>
    </dgm:pt>
    <dgm:pt modelId="{EA803336-71D9-4CFD-8624-21CC3D8996E7}">
      <dgm:prSet/>
      <dgm:spPr/>
      <dgm:t>
        <a:bodyPr/>
        <a:lstStyle/>
        <a:p>
          <a:r>
            <a:rPr lang="en-US"/>
            <a:t>Shingle Magnetic Recording (SMR) HDD improves capacity </a:t>
          </a:r>
        </a:p>
      </dgm:t>
    </dgm:pt>
    <dgm:pt modelId="{C50960D0-351C-493C-97FA-9D25F186AEE7}" type="parTrans" cxnId="{9F3AF32F-298B-4A9D-9E89-E1C95843FF39}">
      <dgm:prSet/>
      <dgm:spPr/>
      <dgm:t>
        <a:bodyPr/>
        <a:lstStyle/>
        <a:p>
          <a:endParaRPr lang="en-US"/>
        </a:p>
      </dgm:t>
    </dgm:pt>
    <dgm:pt modelId="{913A14E1-9685-4573-93CD-1FE199159633}" type="sibTrans" cxnId="{9F3AF32F-298B-4A9D-9E89-E1C95843FF39}">
      <dgm:prSet/>
      <dgm:spPr/>
      <dgm:t>
        <a:bodyPr/>
        <a:lstStyle/>
        <a:p>
          <a:endParaRPr lang="en-US"/>
        </a:p>
      </dgm:t>
    </dgm:pt>
    <dgm:pt modelId="{C215C234-0A33-4C62-9BE5-1EAFDDE8A840}">
      <dgm:prSet/>
      <dgm:spPr/>
      <dgm:t>
        <a:bodyPr/>
        <a:lstStyle/>
        <a:p>
          <a:r>
            <a:rPr lang="en-US"/>
            <a:t>Poor random performance, but good sequential performance</a:t>
          </a:r>
        </a:p>
      </dgm:t>
    </dgm:pt>
    <dgm:pt modelId="{761E53DA-BBDA-4572-8D03-D97E0ABB2CE4}" type="parTrans" cxnId="{1FCF4AB0-F211-4135-90EC-8ED107B03459}">
      <dgm:prSet/>
      <dgm:spPr/>
      <dgm:t>
        <a:bodyPr/>
        <a:lstStyle/>
        <a:p>
          <a:endParaRPr lang="en-US"/>
        </a:p>
      </dgm:t>
    </dgm:pt>
    <dgm:pt modelId="{9B992EF3-936F-4E09-AE4D-E63469C441B4}" type="sibTrans" cxnId="{1FCF4AB0-F211-4135-90EC-8ED107B03459}">
      <dgm:prSet/>
      <dgm:spPr/>
      <dgm:t>
        <a:bodyPr/>
        <a:lstStyle/>
        <a:p>
          <a:endParaRPr lang="en-US"/>
        </a:p>
      </dgm:t>
    </dgm:pt>
    <dgm:pt modelId="{5C4D1FF1-CBEA-4A0D-B969-F3DE9BE6CD72}">
      <dgm:prSet/>
      <dgm:spPr/>
      <dgm:t>
        <a:bodyPr/>
        <a:lstStyle/>
        <a:p>
          <a:r>
            <a:rPr lang="en-US" dirty="0"/>
            <a:t>Cheap $/GB, 25T/26T per drive</a:t>
          </a:r>
        </a:p>
      </dgm:t>
    </dgm:pt>
    <dgm:pt modelId="{4D0C5036-2EB2-4A09-8701-E50B01AF3BC6}" type="parTrans" cxnId="{5E8B56D5-08A2-450F-B0DE-19C82A979DCA}">
      <dgm:prSet/>
      <dgm:spPr/>
      <dgm:t>
        <a:bodyPr/>
        <a:lstStyle/>
        <a:p>
          <a:endParaRPr lang="en-US"/>
        </a:p>
      </dgm:t>
    </dgm:pt>
    <dgm:pt modelId="{DDCF8BD8-70D1-43BB-8929-14F96EFE1ACF}" type="sibTrans" cxnId="{5E8B56D5-08A2-450F-B0DE-19C82A979DCA}">
      <dgm:prSet/>
      <dgm:spPr/>
      <dgm:t>
        <a:bodyPr/>
        <a:lstStyle/>
        <a:p>
          <a:endParaRPr lang="en-US"/>
        </a:p>
      </dgm:t>
    </dgm:pt>
    <dgm:pt modelId="{48931643-9EB1-0143-9C17-04B251863694}" type="pres">
      <dgm:prSet presAssocID="{0AD98E9F-CC52-469B-9E06-1B45BAB0BEE0}" presName="vert0" presStyleCnt="0">
        <dgm:presLayoutVars>
          <dgm:dir/>
          <dgm:animOne val="branch"/>
          <dgm:animLvl val="lvl"/>
        </dgm:presLayoutVars>
      </dgm:prSet>
      <dgm:spPr/>
    </dgm:pt>
    <dgm:pt modelId="{68DC1069-82BD-7244-8C61-7E24C5EA21CF}" type="pres">
      <dgm:prSet presAssocID="{B3686A76-56B2-44CE-9E96-0157AEFA5C11}" presName="thickLine" presStyleLbl="alignNode1" presStyleIdx="0" presStyleCnt="9"/>
      <dgm:spPr/>
    </dgm:pt>
    <dgm:pt modelId="{3B0E7B7F-8DBF-B947-874F-985C60A8B830}" type="pres">
      <dgm:prSet presAssocID="{B3686A76-56B2-44CE-9E96-0157AEFA5C11}" presName="horz1" presStyleCnt="0"/>
      <dgm:spPr/>
    </dgm:pt>
    <dgm:pt modelId="{E90BA102-80A4-1045-9B27-FC8F991B5D65}" type="pres">
      <dgm:prSet presAssocID="{B3686A76-56B2-44CE-9E96-0157AEFA5C11}" presName="tx1" presStyleLbl="revTx" presStyleIdx="0" presStyleCnt="9"/>
      <dgm:spPr/>
    </dgm:pt>
    <dgm:pt modelId="{D0EE5972-AB1D-FF42-9D70-2360098AC42F}" type="pres">
      <dgm:prSet presAssocID="{B3686A76-56B2-44CE-9E96-0157AEFA5C11}" presName="vert1" presStyleCnt="0"/>
      <dgm:spPr/>
    </dgm:pt>
    <dgm:pt modelId="{F6C7FF48-DEBC-084F-B30B-9596AD17AF0A}" type="pres">
      <dgm:prSet presAssocID="{86B9DFF9-5AFF-4944-9371-130C0BE310A7}" presName="thickLine" presStyleLbl="alignNode1" presStyleIdx="1" presStyleCnt="9"/>
      <dgm:spPr/>
    </dgm:pt>
    <dgm:pt modelId="{E5ACB061-719E-9C4C-BE47-6B52CDC01350}" type="pres">
      <dgm:prSet presAssocID="{86B9DFF9-5AFF-4944-9371-130C0BE310A7}" presName="horz1" presStyleCnt="0"/>
      <dgm:spPr/>
    </dgm:pt>
    <dgm:pt modelId="{37D98E2F-EA02-1C4B-9947-A5E7E3C39C3A}" type="pres">
      <dgm:prSet presAssocID="{86B9DFF9-5AFF-4944-9371-130C0BE310A7}" presName="tx1" presStyleLbl="revTx" presStyleIdx="1" presStyleCnt="9"/>
      <dgm:spPr/>
    </dgm:pt>
    <dgm:pt modelId="{C60A2EF1-9F17-434B-A62B-AE8011A3B28D}" type="pres">
      <dgm:prSet presAssocID="{86B9DFF9-5AFF-4944-9371-130C0BE310A7}" presName="vert1" presStyleCnt="0"/>
      <dgm:spPr/>
    </dgm:pt>
    <dgm:pt modelId="{E50FFEC0-ADC0-CB41-803E-7ACDFAF921C7}" type="pres">
      <dgm:prSet presAssocID="{E8D627BF-93CA-4858-BDBF-7AC1B818FE7E}" presName="thickLine" presStyleLbl="alignNode1" presStyleIdx="2" presStyleCnt="9"/>
      <dgm:spPr/>
    </dgm:pt>
    <dgm:pt modelId="{2F5639B0-37A4-6F4B-9D10-A0B597532C85}" type="pres">
      <dgm:prSet presAssocID="{E8D627BF-93CA-4858-BDBF-7AC1B818FE7E}" presName="horz1" presStyleCnt="0"/>
      <dgm:spPr/>
    </dgm:pt>
    <dgm:pt modelId="{8008D026-C3AC-1C4F-B964-343327ACAC38}" type="pres">
      <dgm:prSet presAssocID="{E8D627BF-93CA-4858-BDBF-7AC1B818FE7E}" presName="tx1" presStyleLbl="revTx" presStyleIdx="2" presStyleCnt="9"/>
      <dgm:spPr/>
    </dgm:pt>
    <dgm:pt modelId="{DAA74E91-A127-1F4B-9045-48F987C97CAF}" type="pres">
      <dgm:prSet presAssocID="{E8D627BF-93CA-4858-BDBF-7AC1B818FE7E}" presName="vert1" presStyleCnt="0"/>
      <dgm:spPr/>
    </dgm:pt>
    <dgm:pt modelId="{17F05D0D-0558-494D-AFF7-FF1A87B96425}" type="pres">
      <dgm:prSet presAssocID="{D0955EBD-0393-4490-8D95-D5F049600CCB}" presName="thickLine" presStyleLbl="alignNode1" presStyleIdx="3" presStyleCnt="9"/>
      <dgm:spPr/>
    </dgm:pt>
    <dgm:pt modelId="{937D0A1B-4B49-4A4D-9446-447A1943BC8F}" type="pres">
      <dgm:prSet presAssocID="{D0955EBD-0393-4490-8D95-D5F049600CCB}" presName="horz1" presStyleCnt="0"/>
      <dgm:spPr/>
    </dgm:pt>
    <dgm:pt modelId="{79904A9F-1CC1-3A4C-B7BA-DA9E64102784}" type="pres">
      <dgm:prSet presAssocID="{D0955EBD-0393-4490-8D95-D5F049600CCB}" presName="tx1" presStyleLbl="revTx" presStyleIdx="3" presStyleCnt="9"/>
      <dgm:spPr/>
    </dgm:pt>
    <dgm:pt modelId="{354CB5EB-BE15-8D41-8C67-ABC09D3F901D}" type="pres">
      <dgm:prSet presAssocID="{D0955EBD-0393-4490-8D95-D5F049600CCB}" presName="vert1" presStyleCnt="0"/>
      <dgm:spPr/>
    </dgm:pt>
    <dgm:pt modelId="{C4BCA453-E9A3-3F40-BE3A-F5DC318D59E3}" type="pres">
      <dgm:prSet presAssocID="{5C4739B9-E453-4A70-AD26-C583C9085A80}" presName="thickLine" presStyleLbl="alignNode1" presStyleIdx="4" presStyleCnt="9"/>
      <dgm:spPr/>
    </dgm:pt>
    <dgm:pt modelId="{28FE31E1-F8C9-2749-904C-CC7BDD9653EC}" type="pres">
      <dgm:prSet presAssocID="{5C4739B9-E453-4A70-AD26-C583C9085A80}" presName="horz1" presStyleCnt="0"/>
      <dgm:spPr/>
    </dgm:pt>
    <dgm:pt modelId="{6D59A6A1-28BB-DE47-81FF-473FD36FE4D0}" type="pres">
      <dgm:prSet presAssocID="{5C4739B9-E453-4A70-AD26-C583C9085A80}" presName="tx1" presStyleLbl="revTx" presStyleIdx="4" presStyleCnt="9"/>
      <dgm:spPr/>
    </dgm:pt>
    <dgm:pt modelId="{09B8983E-582A-DF41-89B9-4998988BF851}" type="pres">
      <dgm:prSet presAssocID="{5C4739B9-E453-4A70-AD26-C583C9085A80}" presName="vert1" presStyleCnt="0"/>
      <dgm:spPr/>
    </dgm:pt>
    <dgm:pt modelId="{9CBB3D2E-3616-924D-B7F5-7301CD583B76}" type="pres">
      <dgm:prSet presAssocID="{CB7999C5-B692-4CE9-88B3-8E2A6304A7BC}" presName="thickLine" presStyleLbl="alignNode1" presStyleIdx="5" presStyleCnt="9"/>
      <dgm:spPr/>
    </dgm:pt>
    <dgm:pt modelId="{114A0165-7835-3F4C-9884-1BA51FF4A19A}" type="pres">
      <dgm:prSet presAssocID="{CB7999C5-B692-4CE9-88B3-8E2A6304A7BC}" presName="horz1" presStyleCnt="0"/>
      <dgm:spPr/>
    </dgm:pt>
    <dgm:pt modelId="{1FB34CE4-B742-3048-A801-655E90C370F2}" type="pres">
      <dgm:prSet presAssocID="{CB7999C5-B692-4CE9-88B3-8E2A6304A7BC}" presName="tx1" presStyleLbl="revTx" presStyleIdx="5" presStyleCnt="9"/>
      <dgm:spPr/>
    </dgm:pt>
    <dgm:pt modelId="{8B3686F5-5D75-EE49-9B04-A7ACEFE3A561}" type="pres">
      <dgm:prSet presAssocID="{CB7999C5-B692-4CE9-88B3-8E2A6304A7BC}" presName="vert1" presStyleCnt="0"/>
      <dgm:spPr/>
    </dgm:pt>
    <dgm:pt modelId="{92EE9D06-64EA-294A-813F-A0123B055C13}" type="pres">
      <dgm:prSet presAssocID="{EA803336-71D9-4CFD-8624-21CC3D8996E7}" presName="thickLine" presStyleLbl="alignNode1" presStyleIdx="6" presStyleCnt="9"/>
      <dgm:spPr/>
    </dgm:pt>
    <dgm:pt modelId="{97722180-8C99-2B4D-ADEB-DB86340D0CA0}" type="pres">
      <dgm:prSet presAssocID="{EA803336-71D9-4CFD-8624-21CC3D8996E7}" presName="horz1" presStyleCnt="0"/>
      <dgm:spPr/>
    </dgm:pt>
    <dgm:pt modelId="{AF175610-7F57-DF41-88C3-0D6D51EBE07F}" type="pres">
      <dgm:prSet presAssocID="{EA803336-71D9-4CFD-8624-21CC3D8996E7}" presName="tx1" presStyleLbl="revTx" presStyleIdx="6" presStyleCnt="9"/>
      <dgm:spPr/>
    </dgm:pt>
    <dgm:pt modelId="{77779A86-0C35-8E49-883F-DBE499E97A43}" type="pres">
      <dgm:prSet presAssocID="{EA803336-71D9-4CFD-8624-21CC3D8996E7}" presName="vert1" presStyleCnt="0"/>
      <dgm:spPr/>
    </dgm:pt>
    <dgm:pt modelId="{59ED6D4B-B814-814D-B4F5-CBBAA8F0A99C}" type="pres">
      <dgm:prSet presAssocID="{C215C234-0A33-4C62-9BE5-1EAFDDE8A840}" presName="thickLine" presStyleLbl="alignNode1" presStyleIdx="7" presStyleCnt="9"/>
      <dgm:spPr/>
    </dgm:pt>
    <dgm:pt modelId="{BB21ED10-5EAF-8E4B-B10D-E80F0046E91B}" type="pres">
      <dgm:prSet presAssocID="{C215C234-0A33-4C62-9BE5-1EAFDDE8A840}" presName="horz1" presStyleCnt="0"/>
      <dgm:spPr/>
    </dgm:pt>
    <dgm:pt modelId="{5F77139E-69C6-E74D-A600-8EFAEE50E04B}" type="pres">
      <dgm:prSet presAssocID="{C215C234-0A33-4C62-9BE5-1EAFDDE8A840}" presName="tx1" presStyleLbl="revTx" presStyleIdx="7" presStyleCnt="9"/>
      <dgm:spPr/>
    </dgm:pt>
    <dgm:pt modelId="{2601B7A1-0539-E94D-A86F-A4F6D1EE871A}" type="pres">
      <dgm:prSet presAssocID="{C215C234-0A33-4C62-9BE5-1EAFDDE8A840}" presName="vert1" presStyleCnt="0"/>
      <dgm:spPr/>
    </dgm:pt>
    <dgm:pt modelId="{18EBE12B-4839-AD41-B39A-0E3281F52FA4}" type="pres">
      <dgm:prSet presAssocID="{5C4D1FF1-CBEA-4A0D-B969-F3DE9BE6CD72}" presName="thickLine" presStyleLbl="alignNode1" presStyleIdx="8" presStyleCnt="9"/>
      <dgm:spPr/>
    </dgm:pt>
    <dgm:pt modelId="{2D498DBA-6A9C-044C-B392-A1E5BD81B3B6}" type="pres">
      <dgm:prSet presAssocID="{5C4D1FF1-CBEA-4A0D-B969-F3DE9BE6CD72}" presName="horz1" presStyleCnt="0"/>
      <dgm:spPr/>
    </dgm:pt>
    <dgm:pt modelId="{40BE40F9-B4FB-084E-BACC-3520F8F4459A}" type="pres">
      <dgm:prSet presAssocID="{5C4D1FF1-CBEA-4A0D-B969-F3DE9BE6CD72}" presName="tx1" presStyleLbl="revTx" presStyleIdx="8" presStyleCnt="9"/>
      <dgm:spPr/>
    </dgm:pt>
    <dgm:pt modelId="{21A91C1B-52EE-C54D-9C6F-6C85A8244AEF}" type="pres">
      <dgm:prSet presAssocID="{5C4D1FF1-CBEA-4A0D-B969-F3DE9BE6CD72}" presName="vert1" presStyleCnt="0"/>
      <dgm:spPr/>
    </dgm:pt>
  </dgm:ptLst>
  <dgm:cxnLst>
    <dgm:cxn modelId="{02EF1213-FFC0-1949-A5CC-74F0D58FC5D0}" type="presOf" srcId="{0AD98E9F-CC52-469B-9E06-1B45BAB0BEE0}" destId="{48931643-9EB1-0143-9C17-04B251863694}" srcOrd="0" destOrd="0" presId="urn:microsoft.com/office/officeart/2008/layout/LinedList"/>
    <dgm:cxn modelId="{8104D428-5AE0-4CDA-AB11-911413AFE704}" srcId="{0AD98E9F-CC52-469B-9E06-1B45BAB0BEE0}" destId="{E8D627BF-93CA-4858-BDBF-7AC1B818FE7E}" srcOrd="2" destOrd="0" parTransId="{50A35C28-E89E-4397-A925-44A34450D710}" sibTransId="{630EE4A5-287B-4758-9596-17936D33CA7F}"/>
    <dgm:cxn modelId="{9F3AF32F-298B-4A9D-9E89-E1C95843FF39}" srcId="{0AD98E9F-CC52-469B-9E06-1B45BAB0BEE0}" destId="{EA803336-71D9-4CFD-8624-21CC3D8996E7}" srcOrd="6" destOrd="0" parTransId="{C50960D0-351C-493C-97FA-9D25F186AEE7}" sibTransId="{913A14E1-9685-4573-93CD-1FE199159633}"/>
    <dgm:cxn modelId="{30F66D34-C07C-E142-A55C-01A2949C2686}" type="presOf" srcId="{B3686A76-56B2-44CE-9E96-0157AEFA5C11}" destId="{E90BA102-80A4-1045-9B27-FC8F991B5D65}" srcOrd="0" destOrd="0" presId="urn:microsoft.com/office/officeart/2008/layout/LinedList"/>
    <dgm:cxn modelId="{9E89D73F-BAF6-4D13-9EAB-AFB56453E61C}" srcId="{0AD98E9F-CC52-469B-9E06-1B45BAB0BEE0}" destId="{D0955EBD-0393-4490-8D95-D5F049600CCB}" srcOrd="3" destOrd="0" parTransId="{94E49835-28BB-4FF7-B2FF-F26196F66772}" sibTransId="{32A4A218-AD1A-4582-8E6A-03369D93F081}"/>
    <dgm:cxn modelId="{8C615846-4E4E-5549-8060-A5B343573752}" type="presOf" srcId="{D0955EBD-0393-4490-8D95-D5F049600CCB}" destId="{79904A9F-1CC1-3A4C-B7BA-DA9E64102784}" srcOrd="0" destOrd="0" presId="urn:microsoft.com/office/officeart/2008/layout/LinedList"/>
    <dgm:cxn modelId="{74D4814F-622A-B745-82AC-FA7E23D13A4D}" type="presOf" srcId="{5C4D1FF1-CBEA-4A0D-B969-F3DE9BE6CD72}" destId="{40BE40F9-B4FB-084E-BACC-3520F8F4459A}" srcOrd="0" destOrd="0" presId="urn:microsoft.com/office/officeart/2008/layout/LinedList"/>
    <dgm:cxn modelId="{AE01B874-E0AB-E244-AEF1-48DE048B2F50}" type="presOf" srcId="{CB7999C5-B692-4CE9-88B3-8E2A6304A7BC}" destId="{1FB34CE4-B742-3048-A801-655E90C370F2}" srcOrd="0" destOrd="0" presId="urn:microsoft.com/office/officeart/2008/layout/LinedList"/>
    <dgm:cxn modelId="{2FD60D87-5D0F-6C46-BA16-37F74594799D}" type="presOf" srcId="{C215C234-0A33-4C62-9BE5-1EAFDDE8A840}" destId="{5F77139E-69C6-E74D-A600-8EFAEE50E04B}" srcOrd="0" destOrd="0" presId="urn:microsoft.com/office/officeart/2008/layout/LinedList"/>
    <dgm:cxn modelId="{D4FF178A-1CAA-A649-B963-EC6573241119}" type="presOf" srcId="{E8D627BF-93CA-4858-BDBF-7AC1B818FE7E}" destId="{8008D026-C3AC-1C4F-B964-343327ACAC38}" srcOrd="0" destOrd="0" presId="urn:microsoft.com/office/officeart/2008/layout/LinedList"/>
    <dgm:cxn modelId="{7D31248C-AC9F-B949-8DC0-1C7CEF2795B0}" type="presOf" srcId="{86B9DFF9-5AFF-4944-9371-130C0BE310A7}" destId="{37D98E2F-EA02-1C4B-9947-A5E7E3C39C3A}" srcOrd="0" destOrd="0" presId="urn:microsoft.com/office/officeart/2008/layout/LinedList"/>
    <dgm:cxn modelId="{2463B190-CFC7-4AE9-BB5F-D25A3A7558F3}" srcId="{0AD98E9F-CC52-469B-9E06-1B45BAB0BEE0}" destId="{CB7999C5-B692-4CE9-88B3-8E2A6304A7BC}" srcOrd="5" destOrd="0" parTransId="{C562EFDF-8339-4C91-8261-3547463CCF1A}" sibTransId="{20F9922D-5F1B-4F5C-A4C0-8A7094C7AC4C}"/>
    <dgm:cxn modelId="{00FCC0A3-2758-4BA3-BA84-48769155DC7E}" srcId="{0AD98E9F-CC52-469B-9E06-1B45BAB0BEE0}" destId="{B3686A76-56B2-44CE-9E96-0157AEFA5C11}" srcOrd="0" destOrd="0" parTransId="{9253408F-D72B-48BD-96C5-6DA75BE4298F}" sibTransId="{0D2B5BFF-35D8-4070-9A6D-CEB24601AC23}"/>
    <dgm:cxn modelId="{7EEA63A5-E4B6-1E4C-ADC0-7F0C06789F87}" type="presOf" srcId="{EA803336-71D9-4CFD-8624-21CC3D8996E7}" destId="{AF175610-7F57-DF41-88C3-0D6D51EBE07F}" srcOrd="0" destOrd="0" presId="urn:microsoft.com/office/officeart/2008/layout/LinedList"/>
    <dgm:cxn modelId="{B9FB4FA8-8A9F-4F87-93AE-F1540D9A6BAE}" srcId="{0AD98E9F-CC52-469B-9E06-1B45BAB0BEE0}" destId="{86B9DFF9-5AFF-4944-9371-130C0BE310A7}" srcOrd="1" destOrd="0" parTransId="{05BE5F68-D95A-4581-9C5F-E428DB3DA29F}" sibTransId="{0064A9B3-E04E-4ED6-9F11-2A16A1E4005B}"/>
    <dgm:cxn modelId="{1FCF4AB0-F211-4135-90EC-8ED107B03459}" srcId="{0AD98E9F-CC52-469B-9E06-1B45BAB0BEE0}" destId="{C215C234-0A33-4C62-9BE5-1EAFDDE8A840}" srcOrd="7" destOrd="0" parTransId="{761E53DA-BBDA-4572-8D03-D97E0ABB2CE4}" sibTransId="{9B992EF3-936F-4E09-AE4D-E63469C441B4}"/>
    <dgm:cxn modelId="{5E8B56D5-08A2-450F-B0DE-19C82A979DCA}" srcId="{0AD98E9F-CC52-469B-9E06-1B45BAB0BEE0}" destId="{5C4D1FF1-CBEA-4A0D-B969-F3DE9BE6CD72}" srcOrd="8" destOrd="0" parTransId="{4D0C5036-2EB2-4A09-8701-E50B01AF3BC6}" sibTransId="{DDCF8BD8-70D1-43BB-8929-14F96EFE1ACF}"/>
    <dgm:cxn modelId="{525323DB-C8A6-7C4F-A2DD-07C2D4BBF494}" type="presOf" srcId="{5C4739B9-E453-4A70-AD26-C583C9085A80}" destId="{6D59A6A1-28BB-DE47-81FF-473FD36FE4D0}" srcOrd="0" destOrd="0" presId="urn:microsoft.com/office/officeart/2008/layout/LinedList"/>
    <dgm:cxn modelId="{E63B3FE0-DC09-4342-8240-F6C24F55D7E0}" srcId="{0AD98E9F-CC52-469B-9E06-1B45BAB0BEE0}" destId="{5C4739B9-E453-4A70-AD26-C583C9085A80}" srcOrd="4" destOrd="0" parTransId="{6028DCBF-18AD-4193-8FA0-C51F2768F8A7}" sibTransId="{B4039F73-C6F2-48C7-B326-8EA0DB23000D}"/>
    <dgm:cxn modelId="{EDEEFD20-31A4-2749-AB74-EA7BDA7DB7F9}" type="presParOf" srcId="{48931643-9EB1-0143-9C17-04B251863694}" destId="{68DC1069-82BD-7244-8C61-7E24C5EA21CF}" srcOrd="0" destOrd="0" presId="urn:microsoft.com/office/officeart/2008/layout/LinedList"/>
    <dgm:cxn modelId="{DE6E8CBA-E9A0-5141-BE8D-CD398EDD73A6}" type="presParOf" srcId="{48931643-9EB1-0143-9C17-04B251863694}" destId="{3B0E7B7F-8DBF-B947-874F-985C60A8B830}" srcOrd="1" destOrd="0" presId="urn:microsoft.com/office/officeart/2008/layout/LinedList"/>
    <dgm:cxn modelId="{F1E060D8-4499-BF40-B933-DE97FFD00B88}" type="presParOf" srcId="{3B0E7B7F-8DBF-B947-874F-985C60A8B830}" destId="{E90BA102-80A4-1045-9B27-FC8F991B5D65}" srcOrd="0" destOrd="0" presId="urn:microsoft.com/office/officeart/2008/layout/LinedList"/>
    <dgm:cxn modelId="{199ADAF0-8652-FE44-8AA4-56F9224322A3}" type="presParOf" srcId="{3B0E7B7F-8DBF-B947-874F-985C60A8B830}" destId="{D0EE5972-AB1D-FF42-9D70-2360098AC42F}" srcOrd="1" destOrd="0" presId="urn:microsoft.com/office/officeart/2008/layout/LinedList"/>
    <dgm:cxn modelId="{37FBA7E2-3222-794B-A815-8EAE80C5A398}" type="presParOf" srcId="{48931643-9EB1-0143-9C17-04B251863694}" destId="{F6C7FF48-DEBC-084F-B30B-9596AD17AF0A}" srcOrd="2" destOrd="0" presId="urn:microsoft.com/office/officeart/2008/layout/LinedList"/>
    <dgm:cxn modelId="{EEC1685A-C15E-9A44-ADF1-2231C6140E7F}" type="presParOf" srcId="{48931643-9EB1-0143-9C17-04B251863694}" destId="{E5ACB061-719E-9C4C-BE47-6B52CDC01350}" srcOrd="3" destOrd="0" presId="urn:microsoft.com/office/officeart/2008/layout/LinedList"/>
    <dgm:cxn modelId="{5F41E65C-CBF6-2941-BBF8-B1A4F7EB4A92}" type="presParOf" srcId="{E5ACB061-719E-9C4C-BE47-6B52CDC01350}" destId="{37D98E2F-EA02-1C4B-9947-A5E7E3C39C3A}" srcOrd="0" destOrd="0" presId="urn:microsoft.com/office/officeart/2008/layout/LinedList"/>
    <dgm:cxn modelId="{E25D3422-CB10-B045-9BCF-DC216AE7AB94}" type="presParOf" srcId="{E5ACB061-719E-9C4C-BE47-6B52CDC01350}" destId="{C60A2EF1-9F17-434B-A62B-AE8011A3B28D}" srcOrd="1" destOrd="0" presId="urn:microsoft.com/office/officeart/2008/layout/LinedList"/>
    <dgm:cxn modelId="{49C80516-B09E-4248-B5A8-9AC397F8CEF4}" type="presParOf" srcId="{48931643-9EB1-0143-9C17-04B251863694}" destId="{E50FFEC0-ADC0-CB41-803E-7ACDFAF921C7}" srcOrd="4" destOrd="0" presId="urn:microsoft.com/office/officeart/2008/layout/LinedList"/>
    <dgm:cxn modelId="{EA8484CD-4779-1E4F-894A-5CD048CCDFC0}" type="presParOf" srcId="{48931643-9EB1-0143-9C17-04B251863694}" destId="{2F5639B0-37A4-6F4B-9D10-A0B597532C85}" srcOrd="5" destOrd="0" presId="urn:microsoft.com/office/officeart/2008/layout/LinedList"/>
    <dgm:cxn modelId="{26AA5D84-4CF4-754B-A6D7-39F471EA8A37}" type="presParOf" srcId="{2F5639B0-37A4-6F4B-9D10-A0B597532C85}" destId="{8008D026-C3AC-1C4F-B964-343327ACAC38}" srcOrd="0" destOrd="0" presId="urn:microsoft.com/office/officeart/2008/layout/LinedList"/>
    <dgm:cxn modelId="{9C69D2B0-BE7A-7348-953F-39982D396159}" type="presParOf" srcId="{2F5639B0-37A4-6F4B-9D10-A0B597532C85}" destId="{DAA74E91-A127-1F4B-9045-48F987C97CAF}" srcOrd="1" destOrd="0" presId="urn:microsoft.com/office/officeart/2008/layout/LinedList"/>
    <dgm:cxn modelId="{DE770E5C-F3A2-0243-9CC3-C8C44A689BDA}" type="presParOf" srcId="{48931643-9EB1-0143-9C17-04B251863694}" destId="{17F05D0D-0558-494D-AFF7-FF1A87B96425}" srcOrd="6" destOrd="0" presId="urn:microsoft.com/office/officeart/2008/layout/LinedList"/>
    <dgm:cxn modelId="{E5F01A1F-4F33-B245-97D4-9C3565DC6357}" type="presParOf" srcId="{48931643-9EB1-0143-9C17-04B251863694}" destId="{937D0A1B-4B49-4A4D-9446-447A1943BC8F}" srcOrd="7" destOrd="0" presId="urn:microsoft.com/office/officeart/2008/layout/LinedList"/>
    <dgm:cxn modelId="{D9BCCE38-85AB-7048-9C64-F79B63437F78}" type="presParOf" srcId="{937D0A1B-4B49-4A4D-9446-447A1943BC8F}" destId="{79904A9F-1CC1-3A4C-B7BA-DA9E64102784}" srcOrd="0" destOrd="0" presId="urn:microsoft.com/office/officeart/2008/layout/LinedList"/>
    <dgm:cxn modelId="{4CF5EB21-0548-7441-AA8C-DBF83FD34377}" type="presParOf" srcId="{937D0A1B-4B49-4A4D-9446-447A1943BC8F}" destId="{354CB5EB-BE15-8D41-8C67-ABC09D3F901D}" srcOrd="1" destOrd="0" presId="urn:microsoft.com/office/officeart/2008/layout/LinedList"/>
    <dgm:cxn modelId="{57C3EDE8-AC01-4240-BC03-BE6F883AB6A5}" type="presParOf" srcId="{48931643-9EB1-0143-9C17-04B251863694}" destId="{C4BCA453-E9A3-3F40-BE3A-F5DC318D59E3}" srcOrd="8" destOrd="0" presId="urn:microsoft.com/office/officeart/2008/layout/LinedList"/>
    <dgm:cxn modelId="{D904D8D9-54CD-DB4C-AAD5-134EFDB18C6A}" type="presParOf" srcId="{48931643-9EB1-0143-9C17-04B251863694}" destId="{28FE31E1-F8C9-2749-904C-CC7BDD9653EC}" srcOrd="9" destOrd="0" presId="urn:microsoft.com/office/officeart/2008/layout/LinedList"/>
    <dgm:cxn modelId="{061CE432-1BD2-D643-909C-B7652B77E370}" type="presParOf" srcId="{28FE31E1-F8C9-2749-904C-CC7BDD9653EC}" destId="{6D59A6A1-28BB-DE47-81FF-473FD36FE4D0}" srcOrd="0" destOrd="0" presId="urn:microsoft.com/office/officeart/2008/layout/LinedList"/>
    <dgm:cxn modelId="{B68FE629-E3A2-854D-9D01-6330989E8B8C}" type="presParOf" srcId="{28FE31E1-F8C9-2749-904C-CC7BDD9653EC}" destId="{09B8983E-582A-DF41-89B9-4998988BF851}" srcOrd="1" destOrd="0" presId="urn:microsoft.com/office/officeart/2008/layout/LinedList"/>
    <dgm:cxn modelId="{37F415FA-D84F-ED40-A12A-FFD91CD1D387}" type="presParOf" srcId="{48931643-9EB1-0143-9C17-04B251863694}" destId="{9CBB3D2E-3616-924D-B7F5-7301CD583B76}" srcOrd="10" destOrd="0" presId="urn:microsoft.com/office/officeart/2008/layout/LinedList"/>
    <dgm:cxn modelId="{6AE5F268-B282-A74C-995B-95DF4A45124B}" type="presParOf" srcId="{48931643-9EB1-0143-9C17-04B251863694}" destId="{114A0165-7835-3F4C-9884-1BA51FF4A19A}" srcOrd="11" destOrd="0" presId="urn:microsoft.com/office/officeart/2008/layout/LinedList"/>
    <dgm:cxn modelId="{F9BAFAB1-F1B0-BA47-9BD2-2ECC83D8030C}" type="presParOf" srcId="{114A0165-7835-3F4C-9884-1BA51FF4A19A}" destId="{1FB34CE4-B742-3048-A801-655E90C370F2}" srcOrd="0" destOrd="0" presId="urn:microsoft.com/office/officeart/2008/layout/LinedList"/>
    <dgm:cxn modelId="{00E2CD1B-C0A4-CA4C-AEDD-92955159C8AD}" type="presParOf" srcId="{114A0165-7835-3F4C-9884-1BA51FF4A19A}" destId="{8B3686F5-5D75-EE49-9B04-A7ACEFE3A561}" srcOrd="1" destOrd="0" presId="urn:microsoft.com/office/officeart/2008/layout/LinedList"/>
    <dgm:cxn modelId="{ED770A65-1AB0-714C-A307-B8F303544124}" type="presParOf" srcId="{48931643-9EB1-0143-9C17-04B251863694}" destId="{92EE9D06-64EA-294A-813F-A0123B055C13}" srcOrd="12" destOrd="0" presId="urn:microsoft.com/office/officeart/2008/layout/LinedList"/>
    <dgm:cxn modelId="{4538AAB2-5D20-144F-88FD-0DA8449C5A97}" type="presParOf" srcId="{48931643-9EB1-0143-9C17-04B251863694}" destId="{97722180-8C99-2B4D-ADEB-DB86340D0CA0}" srcOrd="13" destOrd="0" presId="urn:microsoft.com/office/officeart/2008/layout/LinedList"/>
    <dgm:cxn modelId="{2765C874-E38A-6F4A-907A-6D1EEDCF87E8}" type="presParOf" srcId="{97722180-8C99-2B4D-ADEB-DB86340D0CA0}" destId="{AF175610-7F57-DF41-88C3-0D6D51EBE07F}" srcOrd="0" destOrd="0" presId="urn:microsoft.com/office/officeart/2008/layout/LinedList"/>
    <dgm:cxn modelId="{170A96B9-FD61-184D-A569-FCEDDF7655CF}" type="presParOf" srcId="{97722180-8C99-2B4D-ADEB-DB86340D0CA0}" destId="{77779A86-0C35-8E49-883F-DBE499E97A43}" srcOrd="1" destOrd="0" presId="urn:microsoft.com/office/officeart/2008/layout/LinedList"/>
    <dgm:cxn modelId="{07331BAE-E4BE-9642-9E72-E1D2953863A2}" type="presParOf" srcId="{48931643-9EB1-0143-9C17-04B251863694}" destId="{59ED6D4B-B814-814D-B4F5-CBBAA8F0A99C}" srcOrd="14" destOrd="0" presId="urn:microsoft.com/office/officeart/2008/layout/LinedList"/>
    <dgm:cxn modelId="{541696AC-4766-1E4F-905A-A574B52B7005}" type="presParOf" srcId="{48931643-9EB1-0143-9C17-04B251863694}" destId="{BB21ED10-5EAF-8E4B-B10D-E80F0046E91B}" srcOrd="15" destOrd="0" presId="urn:microsoft.com/office/officeart/2008/layout/LinedList"/>
    <dgm:cxn modelId="{5E1A5B25-6E5F-294B-A8E0-DD551E282BC4}" type="presParOf" srcId="{BB21ED10-5EAF-8E4B-B10D-E80F0046E91B}" destId="{5F77139E-69C6-E74D-A600-8EFAEE50E04B}" srcOrd="0" destOrd="0" presId="urn:microsoft.com/office/officeart/2008/layout/LinedList"/>
    <dgm:cxn modelId="{E93F96B9-39E8-A04A-9CD6-DAE8F74A38D1}" type="presParOf" srcId="{BB21ED10-5EAF-8E4B-B10D-E80F0046E91B}" destId="{2601B7A1-0539-E94D-A86F-A4F6D1EE871A}" srcOrd="1" destOrd="0" presId="urn:microsoft.com/office/officeart/2008/layout/LinedList"/>
    <dgm:cxn modelId="{35E14FB5-17F9-F74E-BAFA-BD58AD9E89E0}" type="presParOf" srcId="{48931643-9EB1-0143-9C17-04B251863694}" destId="{18EBE12B-4839-AD41-B39A-0E3281F52FA4}" srcOrd="16" destOrd="0" presId="urn:microsoft.com/office/officeart/2008/layout/LinedList"/>
    <dgm:cxn modelId="{C9948866-78B4-7044-BA95-C9BB59B34B41}" type="presParOf" srcId="{48931643-9EB1-0143-9C17-04B251863694}" destId="{2D498DBA-6A9C-044C-B392-A1E5BD81B3B6}" srcOrd="17" destOrd="0" presId="urn:microsoft.com/office/officeart/2008/layout/LinedList"/>
    <dgm:cxn modelId="{8688B3D9-81F9-854A-95C9-8F3E730D3ECB}" type="presParOf" srcId="{2D498DBA-6A9C-044C-B392-A1E5BD81B3B6}" destId="{40BE40F9-B4FB-084E-BACC-3520F8F4459A}" srcOrd="0" destOrd="0" presId="urn:microsoft.com/office/officeart/2008/layout/LinedList"/>
    <dgm:cxn modelId="{DAAF045D-C0D9-0F4C-A82A-2CE0156820D4}" type="presParOf" srcId="{2D498DBA-6A9C-044C-B392-A1E5BD81B3B6}" destId="{21A91C1B-52EE-C54D-9C6F-6C85A8244A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A16DF-9623-CF42-B346-9A14CCB3ADBE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463C1-2607-6F4C-BDD2-ECBFC0F1E06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Customer </a:t>
          </a:r>
        </a:p>
      </dgm:t>
    </dgm:pt>
    <dgm:pt modelId="{8BBBC779-C164-594F-8016-DFD768897CEC}" type="parTrans" cxnId="{E628D3AA-50CF-7C48-8C0F-6DF152E47C75}">
      <dgm:prSet/>
      <dgm:spPr/>
      <dgm:t>
        <a:bodyPr/>
        <a:lstStyle/>
        <a:p>
          <a:endParaRPr lang="en-US"/>
        </a:p>
      </dgm:t>
    </dgm:pt>
    <dgm:pt modelId="{D5072496-260C-A243-836A-53F67ACA84BA}" type="sibTrans" cxnId="{E628D3AA-50CF-7C48-8C0F-6DF152E47C75}">
      <dgm:prSet/>
      <dgm:spPr/>
      <dgm:t>
        <a:bodyPr/>
        <a:lstStyle/>
        <a:p>
          <a:endParaRPr lang="en-US"/>
        </a:p>
      </dgm:t>
    </dgm:pt>
    <dgm:pt modelId="{1ECCACEE-7DAA-6447-B30B-9CF7ED0427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ODM</a:t>
          </a:r>
        </a:p>
      </dgm:t>
    </dgm:pt>
    <dgm:pt modelId="{304B1FCD-2DDD-BB45-B107-C4301D1DC59B}" type="parTrans" cxnId="{AB36FE94-C726-AB43-8E5D-A4150B5627CD}">
      <dgm:prSet/>
      <dgm:spPr/>
      <dgm:t>
        <a:bodyPr/>
        <a:lstStyle/>
        <a:p>
          <a:endParaRPr lang="en-US"/>
        </a:p>
      </dgm:t>
    </dgm:pt>
    <dgm:pt modelId="{59B94AE2-C89C-F345-9693-9917FC62667F}" type="sibTrans" cxnId="{AB36FE94-C726-AB43-8E5D-A4150B5627CD}">
      <dgm:prSet/>
      <dgm:spPr/>
      <dgm:t>
        <a:bodyPr/>
        <a:lstStyle/>
        <a:p>
          <a:endParaRPr lang="en-US"/>
        </a:p>
      </dgm:t>
    </dgm:pt>
    <dgm:pt modelId="{8DB3EAFD-BDBE-5F4A-ABC6-44A89A538C1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OEM </a:t>
          </a:r>
        </a:p>
      </dgm:t>
    </dgm:pt>
    <dgm:pt modelId="{D469397D-7ACF-E64F-BECD-7BAF52F9A5D5}" type="parTrans" cxnId="{580213A4-F2D6-114D-A124-8800B05AA3AB}">
      <dgm:prSet/>
      <dgm:spPr/>
      <dgm:t>
        <a:bodyPr/>
        <a:lstStyle/>
        <a:p>
          <a:endParaRPr lang="en-US"/>
        </a:p>
      </dgm:t>
    </dgm:pt>
    <dgm:pt modelId="{D73B287F-1D57-AD42-89C5-69CF998A6B46}" type="sibTrans" cxnId="{580213A4-F2D6-114D-A124-8800B05AA3AB}">
      <dgm:prSet/>
      <dgm:spPr/>
      <dgm:t>
        <a:bodyPr/>
        <a:lstStyle/>
        <a:p>
          <a:endParaRPr lang="en-US"/>
        </a:p>
      </dgm:t>
    </dgm:pt>
    <dgm:pt modelId="{DC32D998-F3C0-284D-972E-B993239419C6}" type="pres">
      <dgm:prSet presAssocID="{EABA16DF-9623-CF42-B346-9A14CCB3ADBE}" presName="Name0" presStyleCnt="0">
        <dgm:presLayoutVars>
          <dgm:dir/>
          <dgm:resizeHandles val="exact"/>
        </dgm:presLayoutVars>
      </dgm:prSet>
      <dgm:spPr/>
    </dgm:pt>
    <dgm:pt modelId="{20BA1A5E-FBCA-7346-AF59-9D286E14D393}" type="pres">
      <dgm:prSet presAssocID="{289463C1-2607-6F4C-BDD2-ECBFC0F1E065}" presName="node" presStyleLbl="node1" presStyleIdx="0" presStyleCnt="3">
        <dgm:presLayoutVars>
          <dgm:bulletEnabled val="1"/>
        </dgm:presLayoutVars>
      </dgm:prSet>
      <dgm:spPr/>
    </dgm:pt>
    <dgm:pt modelId="{8B555D17-F1B8-1E46-9A0F-CE786A6CA4F6}" type="pres">
      <dgm:prSet presAssocID="{D5072496-260C-A243-836A-53F67ACA84BA}" presName="sibTrans" presStyleLbl="sibTrans2D1" presStyleIdx="0" presStyleCnt="3" custScaleX="115762"/>
      <dgm:spPr/>
    </dgm:pt>
    <dgm:pt modelId="{E0DF4866-5173-4745-BCB6-6F74FD13BCB7}" type="pres">
      <dgm:prSet presAssocID="{D5072496-260C-A243-836A-53F67ACA84BA}" presName="connectorText" presStyleLbl="sibTrans2D1" presStyleIdx="0" presStyleCnt="3"/>
      <dgm:spPr/>
    </dgm:pt>
    <dgm:pt modelId="{669E981C-2EC7-124A-BCE2-34D4372D4C74}" type="pres">
      <dgm:prSet presAssocID="{1ECCACEE-7DAA-6447-B30B-9CF7ED042771}" presName="node" presStyleLbl="node1" presStyleIdx="1" presStyleCnt="3" custRadScaleRad="118601" custRadScaleInc="-3865">
        <dgm:presLayoutVars>
          <dgm:bulletEnabled val="1"/>
        </dgm:presLayoutVars>
      </dgm:prSet>
      <dgm:spPr/>
    </dgm:pt>
    <dgm:pt modelId="{98F96F0D-7D9C-6747-8F87-A5E589EFFD12}" type="pres">
      <dgm:prSet presAssocID="{59B94AE2-C89C-F345-9693-9917FC62667F}" presName="sibTrans" presStyleLbl="sibTrans2D1" presStyleIdx="1" presStyleCnt="3"/>
      <dgm:spPr/>
    </dgm:pt>
    <dgm:pt modelId="{5F9E8BD2-50FC-AB45-85EB-2473A43B150D}" type="pres">
      <dgm:prSet presAssocID="{59B94AE2-C89C-F345-9693-9917FC62667F}" presName="connectorText" presStyleLbl="sibTrans2D1" presStyleIdx="1" presStyleCnt="3"/>
      <dgm:spPr/>
    </dgm:pt>
    <dgm:pt modelId="{30635F3A-D232-7543-ACA5-5E2BA45D0DD1}" type="pres">
      <dgm:prSet presAssocID="{8DB3EAFD-BDBE-5F4A-ABC6-44A89A538C1B}" presName="node" presStyleLbl="node1" presStyleIdx="2" presStyleCnt="3" custRadScaleRad="120716" custRadScaleInc="10402">
        <dgm:presLayoutVars>
          <dgm:bulletEnabled val="1"/>
        </dgm:presLayoutVars>
      </dgm:prSet>
      <dgm:spPr/>
    </dgm:pt>
    <dgm:pt modelId="{8E0E3537-5F14-A64F-9487-7CFC308BC2FB}" type="pres">
      <dgm:prSet presAssocID="{D73B287F-1D57-AD42-89C5-69CF998A6B46}" presName="sibTrans" presStyleLbl="sibTrans2D1" presStyleIdx="2" presStyleCnt="3"/>
      <dgm:spPr/>
    </dgm:pt>
    <dgm:pt modelId="{6123D1CF-8BD3-B945-A2F6-650E88F7E5FC}" type="pres">
      <dgm:prSet presAssocID="{D73B287F-1D57-AD42-89C5-69CF998A6B46}" presName="connectorText" presStyleLbl="sibTrans2D1" presStyleIdx="2" presStyleCnt="3"/>
      <dgm:spPr/>
    </dgm:pt>
  </dgm:ptLst>
  <dgm:cxnLst>
    <dgm:cxn modelId="{21474711-2301-8D40-A5B3-B400AB4BEDBE}" type="presOf" srcId="{289463C1-2607-6F4C-BDD2-ECBFC0F1E065}" destId="{20BA1A5E-FBCA-7346-AF59-9D286E14D393}" srcOrd="0" destOrd="0" presId="urn:microsoft.com/office/officeart/2005/8/layout/cycle7"/>
    <dgm:cxn modelId="{241F3416-B2D2-3548-8941-2603A9530180}" type="presOf" srcId="{59B94AE2-C89C-F345-9693-9917FC62667F}" destId="{98F96F0D-7D9C-6747-8F87-A5E589EFFD12}" srcOrd="0" destOrd="0" presId="urn:microsoft.com/office/officeart/2005/8/layout/cycle7"/>
    <dgm:cxn modelId="{ECCC3436-4865-8047-8777-29AA7BB35994}" type="presOf" srcId="{D5072496-260C-A243-836A-53F67ACA84BA}" destId="{E0DF4866-5173-4745-BCB6-6F74FD13BCB7}" srcOrd="1" destOrd="0" presId="urn:microsoft.com/office/officeart/2005/8/layout/cycle7"/>
    <dgm:cxn modelId="{A5D76236-1699-F04F-AC8A-F7C18D41744E}" type="presOf" srcId="{8DB3EAFD-BDBE-5F4A-ABC6-44A89A538C1B}" destId="{30635F3A-D232-7543-ACA5-5E2BA45D0DD1}" srcOrd="0" destOrd="0" presId="urn:microsoft.com/office/officeart/2005/8/layout/cycle7"/>
    <dgm:cxn modelId="{7FB7A53D-81BB-B04A-83EC-798A4F371586}" type="presOf" srcId="{1ECCACEE-7DAA-6447-B30B-9CF7ED042771}" destId="{669E981C-2EC7-124A-BCE2-34D4372D4C74}" srcOrd="0" destOrd="0" presId="urn:microsoft.com/office/officeart/2005/8/layout/cycle7"/>
    <dgm:cxn modelId="{F718ED78-A558-2B4E-93A6-361D1A5890C2}" type="presOf" srcId="{EABA16DF-9623-CF42-B346-9A14CCB3ADBE}" destId="{DC32D998-F3C0-284D-972E-B993239419C6}" srcOrd="0" destOrd="0" presId="urn:microsoft.com/office/officeart/2005/8/layout/cycle7"/>
    <dgm:cxn modelId="{AB36FE94-C726-AB43-8E5D-A4150B5627CD}" srcId="{EABA16DF-9623-CF42-B346-9A14CCB3ADBE}" destId="{1ECCACEE-7DAA-6447-B30B-9CF7ED042771}" srcOrd="1" destOrd="0" parTransId="{304B1FCD-2DDD-BB45-B107-C4301D1DC59B}" sibTransId="{59B94AE2-C89C-F345-9693-9917FC62667F}"/>
    <dgm:cxn modelId="{4D640398-AFA2-BC4C-A99B-4E8A6C4106E8}" type="presOf" srcId="{59B94AE2-C89C-F345-9693-9917FC62667F}" destId="{5F9E8BD2-50FC-AB45-85EB-2473A43B150D}" srcOrd="1" destOrd="0" presId="urn:microsoft.com/office/officeart/2005/8/layout/cycle7"/>
    <dgm:cxn modelId="{580213A4-F2D6-114D-A124-8800B05AA3AB}" srcId="{EABA16DF-9623-CF42-B346-9A14CCB3ADBE}" destId="{8DB3EAFD-BDBE-5F4A-ABC6-44A89A538C1B}" srcOrd="2" destOrd="0" parTransId="{D469397D-7ACF-E64F-BECD-7BAF52F9A5D5}" sibTransId="{D73B287F-1D57-AD42-89C5-69CF998A6B46}"/>
    <dgm:cxn modelId="{E628D3AA-50CF-7C48-8C0F-6DF152E47C75}" srcId="{EABA16DF-9623-CF42-B346-9A14CCB3ADBE}" destId="{289463C1-2607-6F4C-BDD2-ECBFC0F1E065}" srcOrd="0" destOrd="0" parTransId="{8BBBC779-C164-594F-8016-DFD768897CEC}" sibTransId="{D5072496-260C-A243-836A-53F67ACA84BA}"/>
    <dgm:cxn modelId="{E11064BC-3507-2743-B9E4-828C5B95299A}" type="presOf" srcId="{D5072496-260C-A243-836A-53F67ACA84BA}" destId="{8B555D17-F1B8-1E46-9A0F-CE786A6CA4F6}" srcOrd="0" destOrd="0" presId="urn:microsoft.com/office/officeart/2005/8/layout/cycle7"/>
    <dgm:cxn modelId="{87525DE2-0DBB-EC4A-935F-5FE4843D2C78}" type="presOf" srcId="{D73B287F-1D57-AD42-89C5-69CF998A6B46}" destId="{8E0E3537-5F14-A64F-9487-7CFC308BC2FB}" srcOrd="0" destOrd="0" presId="urn:microsoft.com/office/officeart/2005/8/layout/cycle7"/>
    <dgm:cxn modelId="{BCD649E4-22A9-644C-92FE-A382B84E6941}" type="presOf" srcId="{D73B287F-1D57-AD42-89C5-69CF998A6B46}" destId="{6123D1CF-8BD3-B945-A2F6-650E88F7E5FC}" srcOrd="1" destOrd="0" presId="urn:microsoft.com/office/officeart/2005/8/layout/cycle7"/>
    <dgm:cxn modelId="{812D1304-5871-2B40-9843-AE8F0B5E4D50}" type="presParOf" srcId="{DC32D998-F3C0-284D-972E-B993239419C6}" destId="{20BA1A5E-FBCA-7346-AF59-9D286E14D393}" srcOrd="0" destOrd="0" presId="urn:microsoft.com/office/officeart/2005/8/layout/cycle7"/>
    <dgm:cxn modelId="{38D8EF7B-8018-9842-A0FB-4E166E416AAC}" type="presParOf" srcId="{DC32D998-F3C0-284D-972E-B993239419C6}" destId="{8B555D17-F1B8-1E46-9A0F-CE786A6CA4F6}" srcOrd="1" destOrd="0" presId="urn:microsoft.com/office/officeart/2005/8/layout/cycle7"/>
    <dgm:cxn modelId="{7F2D7EDA-78F9-B843-9E96-3A25D9FEF51E}" type="presParOf" srcId="{8B555D17-F1B8-1E46-9A0F-CE786A6CA4F6}" destId="{E0DF4866-5173-4745-BCB6-6F74FD13BCB7}" srcOrd="0" destOrd="0" presId="urn:microsoft.com/office/officeart/2005/8/layout/cycle7"/>
    <dgm:cxn modelId="{53E8E89D-3006-8245-BE7D-719F36ACD107}" type="presParOf" srcId="{DC32D998-F3C0-284D-972E-B993239419C6}" destId="{669E981C-2EC7-124A-BCE2-34D4372D4C74}" srcOrd="2" destOrd="0" presId="urn:microsoft.com/office/officeart/2005/8/layout/cycle7"/>
    <dgm:cxn modelId="{FCD66998-AB6B-BD48-8880-A461621DCB3E}" type="presParOf" srcId="{DC32D998-F3C0-284D-972E-B993239419C6}" destId="{98F96F0D-7D9C-6747-8F87-A5E589EFFD12}" srcOrd="3" destOrd="0" presId="urn:microsoft.com/office/officeart/2005/8/layout/cycle7"/>
    <dgm:cxn modelId="{864002D2-58C3-8B42-A0E1-5760E7D4490B}" type="presParOf" srcId="{98F96F0D-7D9C-6747-8F87-A5E589EFFD12}" destId="{5F9E8BD2-50FC-AB45-85EB-2473A43B150D}" srcOrd="0" destOrd="0" presId="urn:microsoft.com/office/officeart/2005/8/layout/cycle7"/>
    <dgm:cxn modelId="{4B70D035-2A99-AF40-9E42-3CC06101D6DF}" type="presParOf" srcId="{DC32D998-F3C0-284D-972E-B993239419C6}" destId="{30635F3A-D232-7543-ACA5-5E2BA45D0DD1}" srcOrd="4" destOrd="0" presId="urn:microsoft.com/office/officeart/2005/8/layout/cycle7"/>
    <dgm:cxn modelId="{14AC1004-1EF1-C445-B22B-F34E1DD90473}" type="presParOf" srcId="{DC32D998-F3C0-284D-972E-B993239419C6}" destId="{8E0E3537-5F14-A64F-9487-7CFC308BC2FB}" srcOrd="5" destOrd="0" presId="urn:microsoft.com/office/officeart/2005/8/layout/cycle7"/>
    <dgm:cxn modelId="{1A6C5E2E-40D8-274D-921E-03CBE9F9E12A}" type="presParOf" srcId="{8E0E3537-5F14-A64F-9487-7CFC308BC2FB}" destId="{6123D1CF-8BD3-B945-A2F6-650E88F7E5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A16DF-9623-CF42-B346-9A14CCB3ADBE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463C1-2607-6F4C-BDD2-ECBFC0F1E06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Customer </a:t>
          </a:r>
        </a:p>
      </dgm:t>
    </dgm:pt>
    <dgm:pt modelId="{8BBBC779-C164-594F-8016-DFD768897CEC}" type="parTrans" cxnId="{E628D3AA-50CF-7C48-8C0F-6DF152E47C75}">
      <dgm:prSet/>
      <dgm:spPr/>
      <dgm:t>
        <a:bodyPr/>
        <a:lstStyle/>
        <a:p>
          <a:endParaRPr lang="en-US"/>
        </a:p>
      </dgm:t>
    </dgm:pt>
    <dgm:pt modelId="{D5072496-260C-A243-836A-53F67ACA84BA}" type="sibTrans" cxnId="{E628D3AA-50CF-7C48-8C0F-6DF152E47C75}">
      <dgm:prSet/>
      <dgm:spPr/>
      <dgm:t>
        <a:bodyPr/>
        <a:lstStyle/>
        <a:p>
          <a:endParaRPr lang="en-US"/>
        </a:p>
      </dgm:t>
    </dgm:pt>
    <dgm:pt modelId="{1ECCACEE-7DAA-6447-B30B-9CF7ED0427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ODM</a:t>
          </a:r>
        </a:p>
      </dgm:t>
    </dgm:pt>
    <dgm:pt modelId="{304B1FCD-2DDD-BB45-B107-C4301D1DC59B}" type="parTrans" cxnId="{AB36FE94-C726-AB43-8E5D-A4150B5627CD}">
      <dgm:prSet/>
      <dgm:spPr/>
      <dgm:t>
        <a:bodyPr/>
        <a:lstStyle/>
        <a:p>
          <a:endParaRPr lang="en-US"/>
        </a:p>
      </dgm:t>
    </dgm:pt>
    <dgm:pt modelId="{59B94AE2-C89C-F345-9693-9917FC62667F}" type="sibTrans" cxnId="{AB36FE94-C726-AB43-8E5D-A4150B5627CD}">
      <dgm:prSet/>
      <dgm:spPr/>
      <dgm:t>
        <a:bodyPr/>
        <a:lstStyle/>
        <a:p>
          <a:endParaRPr lang="en-US"/>
        </a:p>
      </dgm:t>
    </dgm:pt>
    <dgm:pt modelId="{8DB3EAFD-BDBE-5F4A-ABC6-44A89A538C1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OEM </a:t>
          </a:r>
        </a:p>
      </dgm:t>
    </dgm:pt>
    <dgm:pt modelId="{D469397D-7ACF-E64F-BECD-7BAF52F9A5D5}" type="parTrans" cxnId="{580213A4-F2D6-114D-A124-8800B05AA3AB}">
      <dgm:prSet/>
      <dgm:spPr/>
      <dgm:t>
        <a:bodyPr/>
        <a:lstStyle/>
        <a:p>
          <a:endParaRPr lang="en-US"/>
        </a:p>
      </dgm:t>
    </dgm:pt>
    <dgm:pt modelId="{D73B287F-1D57-AD42-89C5-69CF998A6B46}" type="sibTrans" cxnId="{580213A4-F2D6-114D-A124-8800B05AA3AB}">
      <dgm:prSet/>
      <dgm:spPr/>
      <dgm:t>
        <a:bodyPr/>
        <a:lstStyle/>
        <a:p>
          <a:endParaRPr lang="en-US"/>
        </a:p>
      </dgm:t>
    </dgm:pt>
    <dgm:pt modelId="{DC32D998-F3C0-284D-972E-B993239419C6}" type="pres">
      <dgm:prSet presAssocID="{EABA16DF-9623-CF42-B346-9A14CCB3ADBE}" presName="Name0" presStyleCnt="0">
        <dgm:presLayoutVars>
          <dgm:dir/>
          <dgm:resizeHandles val="exact"/>
        </dgm:presLayoutVars>
      </dgm:prSet>
      <dgm:spPr/>
    </dgm:pt>
    <dgm:pt modelId="{20BA1A5E-FBCA-7346-AF59-9D286E14D393}" type="pres">
      <dgm:prSet presAssocID="{289463C1-2607-6F4C-BDD2-ECBFC0F1E065}" presName="node" presStyleLbl="node1" presStyleIdx="0" presStyleCnt="3">
        <dgm:presLayoutVars>
          <dgm:bulletEnabled val="1"/>
        </dgm:presLayoutVars>
      </dgm:prSet>
      <dgm:spPr/>
    </dgm:pt>
    <dgm:pt modelId="{8B555D17-F1B8-1E46-9A0F-CE786A6CA4F6}" type="pres">
      <dgm:prSet presAssocID="{D5072496-260C-A243-836A-53F67ACA84BA}" presName="sibTrans" presStyleLbl="sibTrans2D1" presStyleIdx="0" presStyleCnt="3" custScaleX="115762"/>
      <dgm:spPr/>
    </dgm:pt>
    <dgm:pt modelId="{E0DF4866-5173-4745-BCB6-6F74FD13BCB7}" type="pres">
      <dgm:prSet presAssocID="{D5072496-260C-A243-836A-53F67ACA84BA}" presName="connectorText" presStyleLbl="sibTrans2D1" presStyleIdx="0" presStyleCnt="3"/>
      <dgm:spPr/>
    </dgm:pt>
    <dgm:pt modelId="{669E981C-2EC7-124A-BCE2-34D4372D4C74}" type="pres">
      <dgm:prSet presAssocID="{1ECCACEE-7DAA-6447-B30B-9CF7ED042771}" presName="node" presStyleLbl="node1" presStyleIdx="1" presStyleCnt="3" custRadScaleRad="118601" custRadScaleInc="-3865">
        <dgm:presLayoutVars>
          <dgm:bulletEnabled val="1"/>
        </dgm:presLayoutVars>
      </dgm:prSet>
      <dgm:spPr/>
    </dgm:pt>
    <dgm:pt modelId="{98F96F0D-7D9C-6747-8F87-A5E589EFFD12}" type="pres">
      <dgm:prSet presAssocID="{59B94AE2-C89C-F345-9693-9917FC62667F}" presName="sibTrans" presStyleLbl="sibTrans2D1" presStyleIdx="1" presStyleCnt="3"/>
      <dgm:spPr/>
    </dgm:pt>
    <dgm:pt modelId="{5F9E8BD2-50FC-AB45-85EB-2473A43B150D}" type="pres">
      <dgm:prSet presAssocID="{59B94AE2-C89C-F345-9693-9917FC62667F}" presName="connectorText" presStyleLbl="sibTrans2D1" presStyleIdx="1" presStyleCnt="3"/>
      <dgm:spPr/>
    </dgm:pt>
    <dgm:pt modelId="{30635F3A-D232-7543-ACA5-5E2BA45D0DD1}" type="pres">
      <dgm:prSet presAssocID="{8DB3EAFD-BDBE-5F4A-ABC6-44A89A538C1B}" presName="node" presStyleLbl="node1" presStyleIdx="2" presStyleCnt="3" custRadScaleRad="120716" custRadScaleInc="10402">
        <dgm:presLayoutVars>
          <dgm:bulletEnabled val="1"/>
        </dgm:presLayoutVars>
      </dgm:prSet>
      <dgm:spPr/>
    </dgm:pt>
    <dgm:pt modelId="{8E0E3537-5F14-A64F-9487-7CFC308BC2FB}" type="pres">
      <dgm:prSet presAssocID="{D73B287F-1D57-AD42-89C5-69CF998A6B46}" presName="sibTrans" presStyleLbl="sibTrans2D1" presStyleIdx="2" presStyleCnt="3"/>
      <dgm:spPr/>
    </dgm:pt>
    <dgm:pt modelId="{6123D1CF-8BD3-B945-A2F6-650E88F7E5FC}" type="pres">
      <dgm:prSet presAssocID="{D73B287F-1D57-AD42-89C5-69CF998A6B46}" presName="connectorText" presStyleLbl="sibTrans2D1" presStyleIdx="2" presStyleCnt="3"/>
      <dgm:spPr/>
    </dgm:pt>
  </dgm:ptLst>
  <dgm:cxnLst>
    <dgm:cxn modelId="{21474711-2301-8D40-A5B3-B400AB4BEDBE}" type="presOf" srcId="{289463C1-2607-6F4C-BDD2-ECBFC0F1E065}" destId="{20BA1A5E-FBCA-7346-AF59-9D286E14D393}" srcOrd="0" destOrd="0" presId="urn:microsoft.com/office/officeart/2005/8/layout/cycle7"/>
    <dgm:cxn modelId="{241F3416-B2D2-3548-8941-2603A9530180}" type="presOf" srcId="{59B94AE2-C89C-F345-9693-9917FC62667F}" destId="{98F96F0D-7D9C-6747-8F87-A5E589EFFD12}" srcOrd="0" destOrd="0" presId="urn:microsoft.com/office/officeart/2005/8/layout/cycle7"/>
    <dgm:cxn modelId="{ECCC3436-4865-8047-8777-29AA7BB35994}" type="presOf" srcId="{D5072496-260C-A243-836A-53F67ACA84BA}" destId="{E0DF4866-5173-4745-BCB6-6F74FD13BCB7}" srcOrd="1" destOrd="0" presId="urn:microsoft.com/office/officeart/2005/8/layout/cycle7"/>
    <dgm:cxn modelId="{A5D76236-1699-F04F-AC8A-F7C18D41744E}" type="presOf" srcId="{8DB3EAFD-BDBE-5F4A-ABC6-44A89A538C1B}" destId="{30635F3A-D232-7543-ACA5-5E2BA45D0DD1}" srcOrd="0" destOrd="0" presId="urn:microsoft.com/office/officeart/2005/8/layout/cycle7"/>
    <dgm:cxn modelId="{7FB7A53D-81BB-B04A-83EC-798A4F371586}" type="presOf" srcId="{1ECCACEE-7DAA-6447-B30B-9CF7ED042771}" destId="{669E981C-2EC7-124A-BCE2-34D4372D4C74}" srcOrd="0" destOrd="0" presId="urn:microsoft.com/office/officeart/2005/8/layout/cycle7"/>
    <dgm:cxn modelId="{F718ED78-A558-2B4E-93A6-361D1A5890C2}" type="presOf" srcId="{EABA16DF-9623-CF42-B346-9A14CCB3ADBE}" destId="{DC32D998-F3C0-284D-972E-B993239419C6}" srcOrd="0" destOrd="0" presId="urn:microsoft.com/office/officeart/2005/8/layout/cycle7"/>
    <dgm:cxn modelId="{AB36FE94-C726-AB43-8E5D-A4150B5627CD}" srcId="{EABA16DF-9623-CF42-B346-9A14CCB3ADBE}" destId="{1ECCACEE-7DAA-6447-B30B-9CF7ED042771}" srcOrd="1" destOrd="0" parTransId="{304B1FCD-2DDD-BB45-B107-C4301D1DC59B}" sibTransId="{59B94AE2-C89C-F345-9693-9917FC62667F}"/>
    <dgm:cxn modelId="{4D640398-AFA2-BC4C-A99B-4E8A6C4106E8}" type="presOf" srcId="{59B94AE2-C89C-F345-9693-9917FC62667F}" destId="{5F9E8BD2-50FC-AB45-85EB-2473A43B150D}" srcOrd="1" destOrd="0" presId="urn:microsoft.com/office/officeart/2005/8/layout/cycle7"/>
    <dgm:cxn modelId="{580213A4-F2D6-114D-A124-8800B05AA3AB}" srcId="{EABA16DF-9623-CF42-B346-9A14CCB3ADBE}" destId="{8DB3EAFD-BDBE-5F4A-ABC6-44A89A538C1B}" srcOrd="2" destOrd="0" parTransId="{D469397D-7ACF-E64F-BECD-7BAF52F9A5D5}" sibTransId="{D73B287F-1D57-AD42-89C5-69CF998A6B46}"/>
    <dgm:cxn modelId="{E628D3AA-50CF-7C48-8C0F-6DF152E47C75}" srcId="{EABA16DF-9623-CF42-B346-9A14CCB3ADBE}" destId="{289463C1-2607-6F4C-BDD2-ECBFC0F1E065}" srcOrd="0" destOrd="0" parTransId="{8BBBC779-C164-594F-8016-DFD768897CEC}" sibTransId="{D5072496-260C-A243-836A-53F67ACA84BA}"/>
    <dgm:cxn modelId="{E11064BC-3507-2743-B9E4-828C5B95299A}" type="presOf" srcId="{D5072496-260C-A243-836A-53F67ACA84BA}" destId="{8B555D17-F1B8-1E46-9A0F-CE786A6CA4F6}" srcOrd="0" destOrd="0" presId="urn:microsoft.com/office/officeart/2005/8/layout/cycle7"/>
    <dgm:cxn modelId="{87525DE2-0DBB-EC4A-935F-5FE4843D2C78}" type="presOf" srcId="{D73B287F-1D57-AD42-89C5-69CF998A6B46}" destId="{8E0E3537-5F14-A64F-9487-7CFC308BC2FB}" srcOrd="0" destOrd="0" presId="urn:microsoft.com/office/officeart/2005/8/layout/cycle7"/>
    <dgm:cxn modelId="{BCD649E4-22A9-644C-92FE-A382B84E6941}" type="presOf" srcId="{D73B287F-1D57-AD42-89C5-69CF998A6B46}" destId="{6123D1CF-8BD3-B945-A2F6-650E88F7E5FC}" srcOrd="1" destOrd="0" presId="urn:microsoft.com/office/officeart/2005/8/layout/cycle7"/>
    <dgm:cxn modelId="{812D1304-5871-2B40-9843-AE8F0B5E4D50}" type="presParOf" srcId="{DC32D998-F3C0-284D-972E-B993239419C6}" destId="{20BA1A5E-FBCA-7346-AF59-9D286E14D393}" srcOrd="0" destOrd="0" presId="urn:microsoft.com/office/officeart/2005/8/layout/cycle7"/>
    <dgm:cxn modelId="{38D8EF7B-8018-9842-A0FB-4E166E416AAC}" type="presParOf" srcId="{DC32D998-F3C0-284D-972E-B993239419C6}" destId="{8B555D17-F1B8-1E46-9A0F-CE786A6CA4F6}" srcOrd="1" destOrd="0" presId="urn:microsoft.com/office/officeart/2005/8/layout/cycle7"/>
    <dgm:cxn modelId="{7F2D7EDA-78F9-B843-9E96-3A25D9FEF51E}" type="presParOf" srcId="{8B555D17-F1B8-1E46-9A0F-CE786A6CA4F6}" destId="{E0DF4866-5173-4745-BCB6-6F74FD13BCB7}" srcOrd="0" destOrd="0" presId="urn:microsoft.com/office/officeart/2005/8/layout/cycle7"/>
    <dgm:cxn modelId="{53E8E89D-3006-8245-BE7D-719F36ACD107}" type="presParOf" srcId="{DC32D998-F3C0-284D-972E-B993239419C6}" destId="{669E981C-2EC7-124A-BCE2-34D4372D4C74}" srcOrd="2" destOrd="0" presId="urn:microsoft.com/office/officeart/2005/8/layout/cycle7"/>
    <dgm:cxn modelId="{FCD66998-AB6B-BD48-8880-A461621DCB3E}" type="presParOf" srcId="{DC32D998-F3C0-284D-972E-B993239419C6}" destId="{98F96F0D-7D9C-6747-8F87-A5E589EFFD12}" srcOrd="3" destOrd="0" presId="urn:microsoft.com/office/officeart/2005/8/layout/cycle7"/>
    <dgm:cxn modelId="{864002D2-58C3-8B42-A0E1-5760E7D4490B}" type="presParOf" srcId="{98F96F0D-7D9C-6747-8F87-A5E589EFFD12}" destId="{5F9E8BD2-50FC-AB45-85EB-2473A43B150D}" srcOrd="0" destOrd="0" presId="urn:microsoft.com/office/officeart/2005/8/layout/cycle7"/>
    <dgm:cxn modelId="{4B70D035-2A99-AF40-9E42-3CC06101D6DF}" type="presParOf" srcId="{DC32D998-F3C0-284D-972E-B993239419C6}" destId="{30635F3A-D232-7543-ACA5-5E2BA45D0DD1}" srcOrd="4" destOrd="0" presId="urn:microsoft.com/office/officeart/2005/8/layout/cycle7"/>
    <dgm:cxn modelId="{14AC1004-1EF1-C445-B22B-F34E1DD90473}" type="presParOf" srcId="{DC32D998-F3C0-284D-972E-B993239419C6}" destId="{8E0E3537-5F14-A64F-9487-7CFC308BC2FB}" srcOrd="5" destOrd="0" presId="urn:microsoft.com/office/officeart/2005/8/layout/cycle7"/>
    <dgm:cxn modelId="{1A6C5E2E-40D8-274D-921E-03CBE9F9E12A}" type="presParOf" srcId="{8E0E3537-5F14-A64F-9487-7CFC308BC2FB}" destId="{6123D1CF-8BD3-B945-A2F6-650E88F7E5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C1069-82BD-7244-8C61-7E24C5EA21CF}">
      <dsp:nvSpPr>
        <dsp:cNvPr id="0" name=""/>
        <dsp:cNvSpPr/>
      </dsp:nvSpPr>
      <dsp:spPr>
        <a:xfrm>
          <a:off x="0" y="470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BA102-80A4-1045-9B27-FC8F991B5D65}">
      <dsp:nvSpPr>
        <dsp:cNvPr id="0" name=""/>
        <dsp:cNvSpPr/>
      </dsp:nvSpPr>
      <dsp:spPr>
        <a:xfrm>
          <a:off x="0" y="470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Based on Magnetic Theory</a:t>
          </a:r>
        </a:p>
      </dsp:txBody>
      <dsp:txXfrm>
        <a:off x="0" y="470"/>
        <a:ext cx="5454992" cy="427871"/>
      </dsp:txXfrm>
    </dsp:sp>
    <dsp:sp modelId="{F6C7FF48-DEBC-084F-B30B-9596AD17AF0A}">
      <dsp:nvSpPr>
        <dsp:cNvPr id="0" name=""/>
        <dsp:cNvSpPr/>
      </dsp:nvSpPr>
      <dsp:spPr>
        <a:xfrm>
          <a:off x="0" y="428342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98E2F-EA02-1C4B-9947-A5E7E3C39C3A}">
      <dsp:nvSpPr>
        <dsp:cNvPr id="0" name=""/>
        <dsp:cNvSpPr/>
      </dsp:nvSpPr>
      <dsp:spPr>
        <a:xfrm>
          <a:off x="0" y="428342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Multiple Disk Heads corresponding to disk platters </a:t>
          </a:r>
        </a:p>
      </dsp:txBody>
      <dsp:txXfrm>
        <a:off x="0" y="428342"/>
        <a:ext cx="5454992" cy="427871"/>
      </dsp:txXfrm>
    </dsp:sp>
    <dsp:sp modelId="{E50FFEC0-ADC0-CB41-803E-7ACDFAF921C7}">
      <dsp:nvSpPr>
        <dsp:cNvPr id="0" name=""/>
        <dsp:cNvSpPr/>
      </dsp:nvSpPr>
      <dsp:spPr>
        <a:xfrm>
          <a:off x="0" y="856213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8D026-C3AC-1C4F-B964-343327ACAC38}">
      <dsp:nvSpPr>
        <dsp:cNvPr id="0" name=""/>
        <dsp:cNvSpPr/>
      </dsp:nvSpPr>
      <dsp:spPr>
        <a:xfrm>
          <a:off x="0" y="856213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Mechanical Actuators to drive Disk Heads</a:t>
          </a:r>
        </a:p>
      </dsp:txBody>
      <dsp:txXfrm>
        <a:off x="0" y="856213"/>
        <a:ext cx="5454992" cy="427871"/>
      </dsp:txXfrm>
    </dsp:sp>
    <dsp:sp modelId="{17F05D0D-0558-494D-AFF7-FF1A87B96425}">
      <dsp:nvSpPr>
        <dsp:cNvPr id="0" name=""/>
        <dsp:cNvSpPr/>
      </dsp:nvSpPr>
      <dsp:spPr>
        <a:xfrm>
          <a:off x="0" y="1284085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4A9F-1CC1-3A4C-B7BA-DA9E64102784}">
      <dsp:nvSpPr>
        <dsp:cNvPr id="0" name=""/>
        <dsp:cNvSpPr/>
      </dsp:nvSpPr>
      <dsp:spPr>
        <a:xfrm>
          <a:off x="0" y="1284085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Servo System to help position heads, i.e., called seeking </a:t>
          </a:r>
        </a:p>
      </dsp:txBody>
      <dsp:txXfrm>
        <a:off x="0" y="1284085"/>
        <a:ext cx="5454992" cy="427871"/>
      </dsp:txXfrm>
    </dsp:sp>
    <dsp:sp modelId="{C4BCA453-E9A3-3F40-BE3A-F5DC318D59E3}">
      <dsp:nvSpPr>
        <dsp:cNvPr id="0" name=""/>
        <dsp:cNvSpPr/>
      </dsp:nvSpPr>
      <dsp:spPr>
        <a:xfrm>
          <a:off x="0" y="1711957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A6A1-28BB-DE47-81FF-473FD36FE4D0}">
      <dsp:nvSpPr>
        <dsp:cNvPr id="0" name=""/>
        <dsp:cNvSpPr/>
      </dsp:nvSpPr>
      <dsp:spPr>
        <a:xfrm>
          <a:off x="0" y="1711957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Disk platters are spinning while the disk is  seeking </a:t>
          </a:r>
        </a:p>
      </dsp:txBody>
      <dsp:txXfrm>
        <a:off x="0" y="1711957"/>
        <a:ext cx="5454992" cy="427871"/>
      </dsp:txXfrm>
    </dsp:sp>
    <dsp:sp modelId="{9CBB3D2E-3616-924D-B7F5-7301CD583B76}">
      <dsp:nvSpPr>
        <dsp:cNvPr id="0" name=""/>
        <dsp:cNvSpPr/>
      </dsp:nvSpPr>
      <dsp:spPr>
        <a:xfrm>
          <a:off x="0" y="2139829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4CE4-B742-3048-A801-655E90C370F2}">
      <dsp:nvSpPr>
        <dsp:cNvPr id="0" name=""/>
        <dsp:cNvSpPr/>
      </dsp:nvSpPr>
      <dsp:spPr>
        <a:xfrm>
          <a:off x="0" y="2139829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is organized as Sectors on the disk tracks</a:t>
          </a:r>
        </a:p>
      </dsp:txBody>
      <dsp:txXfrm>
        <a:off x="0" y="2139829"/>
        <a:ext cx="5454992" cy="427871"/>
      </dsp:txXfrm>
    </dsp:sp>
    <dsp:sp modelId="{92EE9D06-64EA-294A-813F-A0123B055C13}">
      <dsp:nvSpPr>
        <dsp:cNvPr id="0" name=""/>
        <dsp:cNvSpPr/>
      </dsp:nvSpPr>
      <dsp:spPr>
        <a:xfrm>
          <a:off x="0" y="2567701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5610-7F57-DF41-88C3-0D6D51EBE07F}">
      <dsp:nvSpPr>
        <dsp:cNvPr id="0" name=""/>
        <dsp:cNvSpPr/>
      </dsp:nvSpPr>
      <dsp:spPr>
        <a:xfrm>
          <a:off x="0" y="2567701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Shingle Magnetic Recording (SMR) HDD improves capacity </a:t>
          </a:r>
        </a:p>
      </dsp:txBody>
      <dsp:txXfrm>
        <a:off x="0" y="2567701"/>
        <a:ext cx="5454992" cy="427871"/>
      </dsp:txXfrm>
    </dsp:sp>
    <dsp:sp modelId="{59ED6D4B-B814-814D-B4F5-CBBAA8F0A99C}">
      <dsp:nvSpPr>
        <dsp:cNvPr id="0" name=""/>
        <dsp:cNvSpPr/>
      </dsp:nvSpPr>
      <dsp:spPr>
        <a:xfrm>
          <a:off x="0" y="2995573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7139E-69C6-E74D-A600-8EFAEE50E04B}">
      <dsp:nvSpPr>
        <dsp:cNvPr id="0" name=""/>
        <dsp:cNvSpPr/>
      </dsp:nvSpPr>
      <dsp:spPr>
        <a:xfrm>
          <a:off x="0" y="2995573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Poor random performance, but good sequential performance</a:t>
          </a:r>
        </a:p>
      </dsp:txBody>
      <dsp:txXfrm>
        <a:off x="0" y="2995573"/>
        <a:ext cx="5454992" cy="427871"/>
      </dsp:txXfrm>
    </dsp:sp>
    <dsp:sp modelId="{18EBE12B-4839-AD41-B39A-0E3281F52FA4}">
      <dsp:nvSpPr>
        <dsp:cNvPr id="0" name=""/>
        <dsp:cNvSpPr/>
      </dsp:nvSpPr>
      <dsp:spPr>
        <a:xfrm>
          <a:off x="0" y="3423444"/>
          <a:ext cx="5454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E40F9-B4FB-084E-BACC-3520F8F4459A}">
      <dsp:nvSpPr>
        <dsp:cNvPr id="0" name=""/>
        <dsp:cNvSpPr/>
      </dsp:nvSpPr>
      <dsp:spPr>
        <a:xfrm>
          <a:off x="0" y="3423444"/>
          <a:ext cx="5454992" cy="42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Cheap $/GB, 25T/26T per drive</a:t>
          </a:r>
        </a:p>
      </dsp:txBody>
      <dsp:txXfrm>
        <a:off x="0" y="3423444"/>
        <a:ext cx="5454992" cy="42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A1A5E-FBCA-7346-AF59-9D286E14D393}">
      <dsp:nvSpPr>
        <dsp:cNvPr id="0" name=""/>
        <dsp:cNvSpPr/>
      </dsp:nvSpPr>
      <dsp:spPr>
        <a:xfrm>
          <a:off x="1151001" y="470566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</a:t>
          </a:r>
        </a:p>
      </dsp:txBody>
      <dsp:txXfrm>
        <a:off x="1171397" y="490962"/>
        <a:ext cx="1351956" cy="655582"/>
      </dsp:txXfrm>
    </dsp:sp>
    <dsp:sp modelId="{8B555D17-F1B8-1E46-9A0F-CE786A6CA4F6}">
      <dsp:nvSpPr>
        <dsp:cNvPr id="0" name=""/>
        <dsp:cNvSpPr/>
      </dsp:nvSpPr>
      <dsp:spPr>
        <a:xfrm rot="3648024">
          <a:off x="2001555" y="1726643"/>
          <a:ext cx="842642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74674" y="1775389"/>
        <a:ext cx="696404" cy="146238"/>
      </dsp:txXfrm>
    </dsp:sp>
    <dsp:sp modelId="{669E981C-2EC7-124A-BCE2-34D4372D4C74}">
      <dsp:nvSpPr>
        <dsp:cNvPr id="0" name=""/>
        <dsp:cNvSpPr/>
      </dsp:nvSpPr>
      <dsp:spPr>
        <a:xfrm>
          <a:off x="2302003" y="2530076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ODM</a:t>
          </a:r>
        </a:p>
      </dsp:txBody>
      <dsp:txXfrm>
        <a:off x="2322399" y="2550472"/>
        <a:ext cx="1351956" cy="655582"/>
      </dsp:txXfrm>
    </dsp:sp>
    <dsp:sp modelId="{98F96F0D-7D9C-6747-8F87-A5E589EFFD12}">
      <dsp:nvSpPr>
        <dsp:cNvPr id="0" name=""/>
        <dsp:cNvSpPr/>
      </dsp:nvSpPr>
      <dsp:spPr>
        <a:xfrm rot="10928064">
          <a:off x="1483421" y="2713500"/>
          <a:ext cx="727909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56540" y="2762246"/>
        <a:ext cx="581671" cy="146238"/>
      </dsp:txXfrm>
    </dsp:sp>
    <dsp:sp modelId="{30635F3A-D232-7543-ACA5-5E2BA45D0DD1}">
      <dsp:nvSpPr>
        <dsp:cNvPr id="0" name=""/>
        <dsp:cNvSpPr/>
      </dsp:nvSpPr>
      <dsp:spPr>
        <a:xfrm>
          <a:off x="0" y="2444281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OEM </a:t>
          </a:r>
        </a:p>
      </dsp:txBody>
      <dsp:txXfrm>
        <a:off x="20396" y="2464677"/>
        <a:ext cx="1351956" cy="655582"/>
      </dsp:txXfrm>
    </dsp:sp>
    <dsp:sp modelId="{8E0E3537-5F14-A64F-9487-7CFC308BC2FB}">
      <dsp:nvSpPr>
        <dsp:cNvPr id="0" name=""/>
        <dsp:cNvSpPr/>
      </dsp:nvSpPr>
      <dsp:spPr>
        <a:xfrm rot="18014955">
          <a:off x="907920" y="1683745"/>
          <a:ext cx="727909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1039" y="1732491"/>
        <a:ext cx="581671" cy="14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A1A5E-FBCA-7346-AF59-9D286E14D393}">
      <dsp:nvSpPr>
        <dsp:cNvPr id="0" name=""/>
        <dsp:cNvSpPr/>
      </dsp:nvSpPr>
      <dsp:spPr>
        <a:xfrm>
          <a:off x="1151001" y="470566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</a:t>
          </a:r>
        </a:p>
      </dsp:txBody>
      <dsp:txXfrm>
        <a:off x="1171397" y="490962"/>
        <a:ext cx="1351956" cy="655582"/>
      </dsp:txXfrm>
    </dsp:sp>
    <dsp:sp modelId="{8B555D17-F1B8-1E46-9A0F-CE786A6CA4F6}">
      <dsp:nvSpPr>
        <dsp:cNvPr id="0" name=""/>
        <dsp:cNvSpPr/>
      </dsp:nvSpPr>
      <dsp:spPr>
        <a:xfrm rot="3648024">
          <a:off x="2001555" y="1726643"/>
          <a:ext cx="842642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74674" y="1775389"/>
        <a:ext cx="696404" cy="146238"/>
      </dsp:txXfrm>
    </dsp:sp>
    <dsp:sp modelId="{669E981C-2EC7-124A-BCE2-34D4372D4C74}">
      <dsp:nvSpPr>
        <dsp:cNvPr id="0" name=""/>
        <dsp:cNvSpPr/>
      </dsp:nvSpPr>
      <dsp:spPr>
        <a:xfrm>
          <a:off x="2302003" y="2530076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ODM</a:t>
          </a:r>
        </a:p>
      </dsp:txBody>
      <dsp:txXfrm>
        <a:off x="2322399" y="2550472"/>
        <a:ext cx="1351956" cy="655582"/>
      </dsp:txXfrm>
    </dsp:sp>
    <dsp:sp modelId="{98F96F0D-7D9C-6747-8F87-A5E589EFFD12}">
      <dsp:nvSpPr>
        <dsp:cNvPr id="0" name=""/>
        <dsp:cNvSpPr/>
      </dsp:nvSpPr>
      <dsp:spPr>
        <a:xfrm rot="10928064">
          <a:off x="1483421" y="2713500"/>
          <a:ext cx="727909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56540" y="2762246"/>
        <a:ext cx="581671" cy="146238"/>
      </dsp:txXfrm>
    </dsp:sp>
    <dsp:sp modelId="{30635F3A-D232-7543-ACA5-5E2BA45D0DD1}">
      <dsp:nvSpPr>
        <dsp:cNvPr id="0" name=""/>
        <dsp:cNvSpPr/>
      </dsp:nvSpPr>
      <dsp:spPr>
        <a:xfrm>
          <a:off x="0" y="2444281"/>
          <a:ext cx="1392748" cy="69637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OEM </a:t>
          </a:r>
        </a:p>
      </dsp:txBody>
      <dsp:txXfrm>
        <a:off x="20396" y="2464677"/>
        <a:ext cx="1351956" cy="655582"/>
      </dsp:txXfrm>
    </dsp:sp>
    <dsp:sp modelId="{8E0E3537-5F14-A64F-9487-7CFC308BC2FB}">
      <dsp:nvSpPr>
        <dsp:cNvPr id="0" name=""/>
        <dsp:cNvSpPr/>
      </dsp:nvSpPr>
      <dsp:spPr>
        <a:xfrm rot="18014955">
          <a:off x="907920" y="1683745"/>
          <a:ext cx="727909" cy="2437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1039" y="1732491"/>
        <a:ext cx="581671" cy="14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1FE5AE-6D7F-ABF2-7EE2-90CDA88E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494BD-5091-A00C-5E98-2A328E4C54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5B56-7AB1-4342-A50F-A00854F46376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FDDF1-61A7-B0C3-8B2D-C75987E044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D4C9B-A31A-63DA-524B-9CA410576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82C0-12B5-A846-8EFD-AA409719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158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F0848-A49B-AC4A-BB5E-ADB2506C9246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E6BF-E115-3A46-AA6A-97389C9B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13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DBAF-BAE7-FA4C-8ED4-0940F2CF8B0B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A71-1558-5D45-B6B8-2668A9C9DB3C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CAC1-8967-824A-B602-00DA059BD512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2F3121-F474-B64B-88CF-2B1B9E2DF629}" type="datetime1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D38D-CC39-BB42-AE8C-205F2AC17A47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BC35-E239-F645-8CF2-80282E7C4C91}" type="datetime1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7EB8-23F8-504D-8C6B-870DD5B05303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790-B476-1041-8CC2-79201DBEF1DB}" type="datetime1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65E4-BE53-FA4F-A503-5882E57FCBC4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DBA-3717-CC4F-8080-7F475524CB72}" type="datetime1">
              <a:rPr lang="en-US" smtClean="0"/>
              <a:t>12/2/24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B00708-4B44-F047-8765-DFF0C4F107B7}" type="datetime1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ial_Attached_SCSI" TargetMode="External"/><Relationship Id="rId2" Type="http://schemas.openxmlformats.org/officeDocument/2006/relationships/hyperlink" Target="https://en.wikipedia.org/wiki/S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VM_Expres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49C1-5E1D-DE94-1D58-8E56E5789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disk drives to cloud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7ABF-1A19-8070-92A6-31609FAB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483" y="4533027"/>
            <a:ext cx="7891272" cy="1069848"/>
          </a:xfrm>
        </p:spPr>
        <p:txBody>
          <a:bodyPr/>
          <a:lstStyle/>
          <a:p>
            <a:r>
              <a:rPr lang="en-US" dirty="0"/>
              <a:t>Dr. Ping Huang </a:t>
            </a:r>
          </a:p>
          <a:p>
            <a:r>
              <a:rPr lang="en-US" dirty="0"/>
              <a:t>Principal Engineering at OCI</a:t>
            </a:r>
          </a:p>
        </p:txBody>
      </p:sp>
    </p:spTree>
    <p:extLst>
      <p:ext uri="{BB962C8B-B14F-4D97-AF65-F5344CB8AC3E}">
        <p14:creationId xmlns:p14="http://schemas.microsoft.com/office/powerpoint/2010/main" val="10024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D3A-AE3C-2E85-7DD2-E65D0B75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the parties during NPI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B1C1-BB4E-2FD1-2D3F-F8B50B18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87571"/>
          </a:xfrm>
        </p:spPr>
        <p:txBody>
          <a:bodyPr/>
          <a:lstStyle/>
          <a:p>
            <a:r>
              <a:rPr lang="en-US" dirty="0"/>
              <a:t>Server ODM:</a:t>
            </a:r>
          </a:p>
          <a:p>
            <a:pPr lvl="1"/>
            <a:r>
              <a:rPr lang="en-US" dirty="0"/>
              <a:t>Plan on resources for customers’ projects </a:t>
            </a:r>
          </a:p>
          <a:p>
            <a:pPr lvl="1"/>
            <a:r>
              <a:rPr lang="en-US" dirty="0"/>
              <a:t>Perform the tests per customers’ request </a:t>
            </a:r>
          </a:p>
          <a:p>
            <a:pPr lvl="1"/>
            <a:r>
              <a:rPr lang="en-US" dirty="0"/>
              <a:t>Provide test reporting to customers</a:t>
            </a:r>
          </a:p>
          <a:p>
            <a:pPr lvl="1"/>
            <a:r>
              <a:rPr lang="en-US" dirty="0"/>
              <a:t>Monitor progress is on schedule </a:t>
            </a:r>
          </a:p>
          <a:p>
            <a:pPr lvl="1"/>
            <a:r>
              <a:rPr lang="en-US" dirty="0"/>
              <a:t>Track issues encountered during the testing </a:t>
            </a:r>
          </a:p>
          <a:p>
            <a:pPr lvl="1"/>
            <a:r>
              <a:rPr lang="en-US" dirty="0"/>
              <a:t>Work with both OEM and Customer to address issues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1819-B548-C76F-2C1F-3555A4B1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C604A-D07A-2F12-D14D-7386EF2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DA6A9E-3B26-79DD-4C11-31DAB3C7E67F}"/>
              </a:ext>
            </a:extLst>
          </p:cNvPr>
          <p:cNvGraphicFramePr>
            <a:graphicFrameLocks/>
          </p:cNvGraphicFramePr>
          <p:nvPr/>
        </p:nvGraphicFramePr>
        <p:xfrm>
          <a:off x="7837606" y="2020823"/>
          <a:ext cx="3694752" cy="362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76B858-261E-0842-0E84-E37A9C06298D}"/>
              </a:ext>
            </a:extLst>
          </p:cNvPr>
          <p:cNvSpPr txBox="1"/>
          <p:nvPr/>
        </p:nvSpPr>
        <p:spPr>
          <a:xfrm>
            <a:off x="1787250" y="5766403"/>
            <a:ext cx="86175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Disk drives are qualified for the specific project !! Congrats! </a:t>
            </a:r>
          </a:p>
        </p:txBody>
      </p:sp>
    </p:spTree>
    <p:extLst>
      <p:ext uri="{BB962C8B-B14F-4D97-AF65-F5344CB8AC3E}">
        <p14:creationId xmlns:p14="http://schemas.microsoft.com/office/powerpoint/2010/main" val="5800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BAEC-BD08-2780-B70F-C1862449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DDBE-191D-3B6A-14B1-A3B58672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Drives are constantly failing or malfunctioning</a:t>
            </a:r>
          </a:p>
          <a:p>
            <a:pPr lvl="1"/>
            <a:r>
              <a:rPr lang="en-US" dirty="0"/>
              <a:t>Drives become slow </a:t>
            </a:r>
          </a:p>
          <a:p>
            <a:pPr lvl="1"/>
            <a:r>
              <a:rPr lang="en-US" dirty="0"/>
              <a:t>Data inconsistency </a:t>
            </a:r>
          </a:p>
          <a:p>
            <a:pPr lvl="1"/>
            <a:r>
              <a:rPr lang="en-US" dirty="0"/>
              <a:t>Drive dropping </a:t>
            </a:r>
          </a:p>
          <a:p>
            <a:pPr lvl="1"/>
            <a:r>
              <a:rPr lang="en-US" dirty="0"/>
              <a:t>Drive hung </a:t>
            </a:r>
          </a:p>
          <a:p>
            <a:r>
              <a:rPr lang="en-US" dirty="0"/>
              <a:t>Various reasons </a:t>
            </a:r>
          </a:p>
          <a:p>
            <a:pPr lvl="1"/>
            <a:r>
              <a:rPr lang="en-US" dirty="0"/>
              <a:t>Software bugs</a:t>
            </a:r>
          </a:p>
          <a:p>
            <a:pPr lvl="1"/>
            <a:r>
              <a:rPr lang="en-US" dirty="0"/>
              <a:t>Human incidents, e.g., misconfiguration </a:t>
            </a:r>
          </a:p>
          <a:p>
            <a:pPr lvl="1"/>
            <a:r>
              <a:rPr lang="en-US" dirty="0"/>
              <a:t>Firmware bugs </a:t>
            </a:r>
          </a:p>
          <a:p>
            <a:pPr lvl="1"/>
            <a:r>
              <a:rPr lang="en-US" dirty="0"/>
              <a:t>Hardware breakdown </a:t>
            </a:r>
          </a:p>
          <a:p>
            <a:pPr lvl="1"/>
            <a:r>
              <a:rPr lang="en-US" dirty="0"/>
              <a:t>Thermal violation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FDE7-C4E0-25B2-FAC8-4FAF144D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C5DC3-7ABD-D06B-F243-B287BDE8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D275-94B4-4B32-E273-FEE59A21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29A5-83CF-13E9-F521-D51804E3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6096"/>
            <a:ext cx="10058400" cy="4517272"/>
          </a:xfrm>
        </p:spPr>
        <p:txBody>
          <a:bodyPr>
            <a:normAutofit/>
          </a:bodyPr>
          <a:lstStyle/>
          <a:p>
            <a:r>
              <a:rPr lang="en-US" dirty="0"/>
              <a:t>S.M.A.R.T Technology </a:t>
            </a:r>
          </a:p>
          <a:p>
            <a:pPr lvl="1"/>
            <a:r>
              <a:rPr lang="en-US" dirty="0"/>
              <a:t>Self-Monitoring, Analysis, Reporting, Technology Attributes </a:t>
            </a:r>
          </a:p>
          <a:p>
            <a:pPr lvl="1"/>
            <a:r>
              <a:rPr lang="en-US" dirty="0"/>
              <a:t>These attributes are indicative of the drive’s health </a:t>
            </a:r>
          </a:p>
          <a:p>
            <a:pPr lvl="1"/>
            <a:r>
              <a:rPr lang="en-US" dirty="0"/>
              <a:t>Each server runs an agent which periodically collects and sends SMART a database </a:t>
            </a:r>
          </a:p>
          <a:p>
            <a:r>
              <a:rPr lang="en-US" dirty="0"/>
              <a:t>Dashboard </a:t>
            </a:r>
          </a:p>
          <a:p>
            <a:pPr lvl="1"/>
            <a:r>
              <a:rPr lang="en-US" dirty="0"/>
              <a:t>Host of SMART attributes </a:t>
            </a:r>
          </a:p>
          <a:p>
            <a:pPr lvl="1"/>
            <a:r>
              <a:rPr lang="en-US" dirty="0"/>
              <a:t>Visualization for easy check of trends</a:t>
            </a:r>
          </a:p>
          <a:p>
            <a:pPr lvl="1"/>
            <a:r>
              <a:rPr lang="en-US" dirty="0"/>
              <a:t>Data Analysis and Machine Learning to gain insights from the data </a:t>
            </a:r>
          </a:p>
          <a:p>
            <a:r>
              <a:rPr lang="en-US" dirty="0"/>
              <a:t>Fleet Management</a:t>
            </a:r>
          </a:p>
          <a:p>
            <a:pPr lvl="1"/>
            <a:r>
              <a:rPr lang="en-US" dirty="0"/>
              <a:t>Instance migration</a:t>
            </a:r>
          </a:p>
          <a:p>
            <a:pPr lvl="1"/>
            <a:r>
              <a:rPr lang="en-US" dirty="0"/>
              <a:t>Storage migration </a:t>
            </a:r>
          </a:p>
          <a:p>
            <a:pPr lvl="1"/>
            <a:r>
              <a:rPr lang="en-US" dirty="0"/>
              <a:t>Server isolation </a:t>
            </a:r>
          </a:p>
          <a:p>
            <a:pPr lvl="1"/>
            <a:r>
              <a:rPr lang="en-US" dirty="0"/>
              <a:t>Firmware update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D085-1FE7-F0DB-958C-387CBDB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79A8-BD1E-1EBD-791C-2CEE4894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D1E92A-53EC-7C8B-3293-D3567FD2A3AA}"/>
              </a:ext>
            </a:extLst>
          </p:cNvPr>
          <p:cNvSpPr/>
          <p:nvPr/>
        </p:nvSpPr>
        <p:spPr>
          <a:xfrm>
            <a:off x="2115403" y="962633"/>
            <a:ext cx="1146412" cy="44316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75C2BF-D7CF-80AE-0EAC-BD98C43E96DE}"/>
              </a:ext>
            </a:extLst>
          </p:cNvPr>
          <p:cNvSpPr/>
          <p:nvPr/>
        </p:nvSpPr>
        <p:spPr>
          <a:xfrm>
            <a:off x="7191851" y="962633"/>
            <a:ext cx="2924862" cy="1310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erver with solid fill">
            <a:extLst>
              <a:ext uri="{FF2B5EF4-FFF2-40B4-BE49-F238E27FC236}">
                <a16:creationId xmlns:a16="http://schemas.microsoft.com/office/drawing/2014/main" id="{7C4E038C-5E3D-18D9-BDC6-9D40CF8B7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387" y="1037326"/>
            <a:ext cx="914400" cy="91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D4B0-E578-ACDA-9328-0B088DD0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6686B-0EC2-9190-9D5F-CB442EB5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6" descr="Server with solid fill">
            <a:extLst>
              <a:ext uri="{FF2B5EF4-FFF2-40B4-BE49-F238E27FC236}">
                <a16:creationId xmlns:a16="http://schemas.microsoft.com/office/drawing/2014/main" id="{C6B5EEBA-281D-0B7D-5BF2-70EA47DEA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387" y="2212083"/>
            <a:ext cx="914400" cy="914400"/>
          </a:xfrm>
          <a:prstGeom prst="rect">
            <a:avLst/>
          </a:prstGeom>
        </p:spPr>
      </p:pic>
      <p:pic>
        <p:nvPicPr>
          <p:cNvPr id="9" name="Content Placeholder 6" descr="Server with solid fill">
            <a:extLst>
              <a:ext uri="{FF2B5EF4-FFF2-40B4-BE49-F238E27FC236}">
                <a16:creationId xmlns:a16="http://schemas.microsoft.com/office/drawing/2014/main" id="{5A301EBD-1274-519D-C03F-24639ACA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387" y="44798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514154-3210-E394-AE2D-A3C4A97495B0}"/>
              </a:ext>
            </a:extLst>
          </p:cNvPr>
          <p:cNvSpPr txBox="1"/>
          <p:nvPr/>
        </p:nvSpPr>
        <p:spPr>
          <a:xfrm>
            <a:off x="2516637" y="3363132"/>
            <a:ext cx="50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2" name="Graphic 11" descr="Gauge with solid fill">
            <a:extLst>
              <a:ext uri="{FF2B5EF4-FFF2-40B4-BE49-F238E27FC236}">
                <a16:creationId xmlns:a16="http://schemas.microsoft.com/office/drawing/2014/main" id="{3C850459-52CB-53F9-AD8C-5E8AB9B46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7270" y="1205512"/>
            <a:ext cx="914400" cy="914400"/>
          </a:xfrm>
          <a:prstGeom prst="rect">
            <a:avLst/>
          </a:prstGeom>
        </p:spPr>
      </p:pic>
      <p:pic>
        <p:nvPicPr>
          <p:cNvPr id="14" name="Picture 13" descr="A logo of a dog holding a picture&#10;&#10;Description automatically generated">
            <a:extLst>
              <a:ext uri="{FF2B5EF4-FFF2-40B4-BE49-F238E27FC236}">
                <a16:creationId xmlns:a16="http://schemas.microsoft.com/office/drawing/2014/main" id="{1B51006C-45D9-01EF-3D7E-E4F720597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94" y="1205512"/>
            <a:ext cx="1013442" cy="1013442"/>
          </a:xfrm>
          <a:prstGeom prst="rect">
            <a:avLst/>
          </a:prstGeom>
        </p:spPr>
      </p:pic>
      <p:pic>
        <p:nvPicPr>
          <p:cNvPr id="16" name="Picture 15" descr="A room with many monitors and computers&#10;&#10;Description automatically generated">
            <a:extLst>
              <a:ext uri="{FF2B5EF4-FFF2-40B4-BE49-F238E27FC236}">
                <a16:creationId xmlns:a16="http://schemas.microsoft.com/office/drawing/2014/main" id="{25B6D9B6-529C-7614-D917-934887936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9" y="3621334"/>
            <a:ext cx="2924862" cy="203115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5CD494-D23C-27F5-4B40-2D635D58A7F1}"/>
              </a:ext>
            </a:extLst>
          </p:cNvPr>
          <p:cNvCxnSpPr/>
          <p:nvPr/>
        </p:nvCxnSpPr>
        <p:spPr>
          <a:xfrm>
            <a:off x="3302758" y="1712233"/>
            <a:ext cx="371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703656-3E67-4BF0-9AF1-FB3F85438666}"/>
              </a:ext>
            </a:extLst>
          </p:cNvPr>
          <p:cNvCxnSpPr/>
          <p:nvPr/>
        </p:nvCxnSpPr>
        <p:spPr>
          <a:xfrm flipV="1">
            <a:off x="3261815" y="1951726"/>
            <a:ext cx="3766782" cy="8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175B6A-2BAE-1409-88DF-6EAF09945F11}"/>
              </a:ext>
            </a:extLst>
          </p:cNvPr>
          <p:cNvCxnSpPr/>
          <p:nvPr/>
        </p:nvCxnSpPr>
        <p:spPr>
          <a:xfrm flipV="1">
            <a:off x="3130787" y="2218954"/>
            <a:ext cx="3818240" cy="271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9C3336-A3A0-99B9-3D7E-D16384B16529}"/>
              </a:ext>
            </a:extLst>
          </p:cNvPr>
          <p:cNvSpPr txBox="1"/>
          <p:nvPr/>
        </p:nvSpPr>
        <p:spPr>
          <a:xfrm>
            <a:off x="4203510" y="1323833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02465-079F-C4F2-A348-33AB6796FA88}"/>
              </a:ext>
            </a:extLst>
          </p:cNvPr>
          <p:cNvSpPr txBox="1"/>
          <p:nvPr/>
        </p:nvSpPr>
        <p:spPr>
          <a:xfrm rot="20781964">
            <a:off x="4235882" y="2104157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9C0D9-95E6-C883-82B8-7239C64444C2}"/>
              </a:ext>
            </a:extLst>
          </p:cNvPr>
          <p:cNvSpPr txBox="1"/>
          <p:nvPr/>
        </p:nvSpPr>
        <p:spPr>
          <a:xfrm rot="19613843">
            <a:off x="4300539" y="3284739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9132A5C-A284-47C4-F294-DF0BD22D9FDF}"/>
              </a:ext>
            </a:extLst>
          </p:cNvPr>
          <p:cNvSpPr/>
          <p:nvPr/>
        </p:nvSpPr>
        <p:spPr>
          <a:xfrm>
            <a:off x="8472758" y="2401350"/>
            <a:ext cx="242824" cy="11662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E27FF-8063-6D16-533E-25E2D4E328B5}"/>
              </a:ext>
            </a:extLst>
          </p:cNvPr>
          <p:cNvSpPr txBox="1"/>
          <p:nvPr/>
        </p:nvSpPr>
        <p:spPr>
          <a:xfrm>
            <a:off x="2135399" y="5526035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819DCB-1BF4-1941-6551-8F830468817D}"/>
              </a:ext>
            </a:extLst>
          </p:cNvPr>
          <p:cNvSpPr txBox="1"/>
          <p:nvPr/>
        </p:nvSpPr>
        <p:spPr>
          <a:xfrm>
            <a:off x="10116713" y="1433011"/>
            <a:ext cx="13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C3F7291-5C74-A7CD-9CC6-4F9AA07F715D}"/>
              </a:ext>
            </a:extLst>
          </p:cNvPr>
          <p:cNvSpPr/>
          <p:nvPr/>
        </p:nvSpPr>
        <p:spPr>
          <a:xfrm rot="10800000">
            <a:off x="3322434" y="4806762"/>
            <a:ext cx="3565974" cy="2831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24ED06-D394-5A65-707C-339AE9B694B7}"/>
              </a:ext>
            </a:extLst>
          </p:cNvPr>
          <p:cNvSpPr txBox="1"/>
          <p:nvPr/>
        </p:nvSpPr>
        <p:spPr>
          <a:xfrm>
            <a:off x="4228756" y="4503433"/>
            <a:ext cx="235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Migration/ Isolation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239F9-E857-D82A-F047-D40DB88437A2}"/>
              </a:ext>
            </a:extLst>
          </p:cNvPr>
          <p:cNvSpPr txBox="1"/>
          <p:nvPr/>
        </p:nvSpPr>
        <p:spPr>
          <a:xfrm>
            <a:off x="7397270" y="5742719"/>
            <a:ext cx="247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Fleet Management </a:t>
            </a:r>
          </a:p>
        </p:txBody>
      </p:sp>
    </p:spTree>
    <p:extLst>
      <p:ext uri="{BB962C8B-B14F-4D97-AF65-F5344CB8AC3E}">
        <p14:creationId xmlns:p14="http://schemas.microsoft.com/office/powerpoint/2010/main" val="235796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2EA-F847-1C40-2D7F-F65C645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EOL Disk Drives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5A67-B8D1-A186-6674-1DF00461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server reaches end of service life</a:t>
            </a:r>
          </a:p>
          <a:p>
            <a:pPr lvl="1"/>
            <a:r>
              <a:rPr lang="en-US" dirty="0"/>
              <a:t>Retire the server and disk components </a:t>
            </a:r>
          </a:p>
          <a:p>
            <a:pPr lvl="1"/>
            <a:r>
              <a:rPr lang="en-US" dirty="0"/>
              <a:t>Ensure data is not subject to leakage </a:t>
            </a:r>
          </a:p>
          <a:p>
            <a:r>
              <a:rPr lang="en-US" dirty="0"/>
              <a:t>Data Eradication Process </a:t>
            </a:r>
          </a:p>
          <a:p>
            <a:pPr lvl="1"/>
            <a:r>
              <a:rPr lang="en-US" dirty="0"/>
              <a:t>Software approach </a:t>
            </a:r>
          </a:p>
          <a:p>
            <a:pPr lvl="1"/>
            <a:r>
              <a:rPr lang="en-US" dirty="0"/>
              <a:t>Disk cleaning via security erase and data sanitization </a:t>
            </a:r>
          </a:p>
          <a:p>
            <a:r>
              <a:rPr lang="en-US" dirty="0"/>
              <a:t>Media Destruction Process </a:t>
            </a:r>
          </a:p>
          <a:p>
            <a:pPr lvl="1"/>
            <a:r>
              <a:rPr lang="en-US" dirty="0"/>
              <a:t>Physical approach </a:t>
            </a:r>
          </a:p>
          <a:p>
            <a:pPr lvl="1"/>
            <a:r>
              <a:rPr lang="en-US" dirty="0"/>
              <a:t>Destroy  the drives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743A-23D4-F710-0DDF-879179BC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E6F-D1F3-2EFD-9AF3-3F0F17C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390-01E7-5682-29C4-4A1EE3CE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D0EA-54CD-A356-5ADF-71219640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Cloud Storage ? </a:t>
            </a:r>
          </a:p>
          <a:p>
            <a:pPr lvl="1"/>
            <a:r>
              <a:rPr lang="en-US" b="1" dirty="0"/>
              <a:t>Cloud Storage</a:t>
            </a:r>
            <a:r>
              <a:rPr lang="en-US" dirty="0"/>
              <a:t> refers to the practice of storing digital data on remote servers, typically managed by third-party providers, rather than on locally. It allows individuals and organizations to save their files on servers maintained by cloud service providers and access their data from any internet-connected device, at any time, and from virtually anywhere in the world.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Cloud Storage </a:t>
            </a:r>
            <a:r>
              <a:rPr lang="en-US" dirty="0"/>
              <a:t>can be characterized by: Remote Data Storage, Accessibility, Scalability, Security, Cost-effectiveness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Types of Cloud Storage</a:t>
            </a:r>
            <a:r>
              <a:rPr lang="en-US" dirty="0"/>
              <a:t>: Personal Cloud Storage, Enterprise Cloud Storage, Hybrid Cloud Storage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Cloud Storage Providers</a:t>
            </a:r>
            <a:r>
              <a:rPr lang="en-US" dirty="0"/>
              <a:t>: Amazon AWS, Google GCP, Microsoft Azure, Oracle OCI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Cloud Storage Interfaces</a:t>
            </a:r>
            <a:r>
              <a:rPr lang="en-US" dirty="0"/>
              <a:t>: Object-Storage, Block  Storage, File Storage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1CD6-9445-A6A0-EFE8-239FC237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1CD8-A7EE-2C2A-8ECD-73FC08B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9082-7443-E49E-0EB1-EEB1CFA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877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Storage offerings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EB5CF1-B8DD-ED0B-6836-23997304D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82" y="1399978"/>
            <a:ext cx="4281914" cy="3008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C23A-8CC2-D63F-6FFA-599CAE76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8A4D7-9892-83C5-7E56-A400CBE3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700D1-C84B-7BEA-9F1D-080D7B5E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15" y="1399978"/>
            <a:ext cx="4969818" cy="300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60D6E-B1F3-7CD7-B7C0-09F43944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16" y="3541066"/>
            <a:ext cx="4281914" cy="2625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1D032-D1B5-18D7-CB37-F84F0289D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51" y="2904008"/>
            <a:ext cx="4281915" cy="364183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1D7F4-EBD3-EA89-A34E-D8C181724BB7}"/>
              </a:ext>
            </a:extLst>
          </p:cNvPr>
          <p:cNvSpPr/>
          <p:nvPr/>
        </p:nvSpPr>
        <p:spPr>
          <a:xfrm>
            <a:off x="3802158" y="1311822"/>
            <a:ext cx="1166648" cy="5486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3A2A-BFBF-5AEA-8609-0CECB42DE82A}"/>
              </a:ext>
            </a:extLst>
          </p:cNvPr>
          <p:cNvSpPr/>
          <p:nvPr/>
        </p:nvSpPr>
        <p:spPr>
          <a:xfrm>
            <a:off x="8730942" y="1302065"/>
            <a:ext cx="1166648" cy="5486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E47021-A17C-142C-A09D-7822CFD3349E}"/>
              </a:ext>
            </a:extLst>
          </p:cNvPr>
          <p:cNvSpPr/>
          <p:nvPr/>
        </p:nvSpPr>
        <p:spPr>
          <a:xfrm>
            <a:off x="3795852" y="3431819"/>
            <a:ext cx="1166648" cy="5486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0D6606-DE61-FACF-AC0B-1660ECB7E471}"/>
              </a:ext>
            </a:extLst>
          </p:cNvPr>
          <p:cNvSpPr/>
          <p:nvPr/>
        </p:nvSpPr>
        <p:spPr>
          <a:xfrm>
            <a:off x="8145368" y="2925134"/>
            <a:ext cx="1166648" cy="5486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</a:t>
            </a:r>
          </a:p>
        </p:txBody>
      </p:sp>
    </p:spTree>
    <p:extLst>
      <p:ext uri="{BB962C8B-B14F-4D97-AF65-F5344CB8AC3E}">
        <p14:creationId xmlns:p14="http://schemas.microsoft.com/office/powerpoint/2010/main" val="335634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551-F6D4-E05F-8EDE-EF2B6207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8776-3AF0-26A1-C61F-8562A4A5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FE03F-541F-A0F9-B7B4-2C220A9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Amazon Web Services - Basic Architecture">
            <a:extLst>
              <a:ext uri="{FF2B5EF4-FFF2-40B4-BE49-F238E27FC236}">
                <a16:creationId xmlns:a16="http://schemas.microsoft.com/office/drawing/2014/main" id="{02AD931C-62C8-1C63-5FA5-FA03F169D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36" y="1784972"/>
            <a:ext cx="523875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021588-B9AA-3080-E9AD-06FA1A03F03B}"/>
              </a:ext>
            </a:extLst>
          </p:cNvPr>
          <p:cNvSpPr txBox="1">
            <a:spLocks/>
          </p:cNvSpPr>
          <p:nvPr/>
        </p:nvSpPr>
        <p:spPr>
          <a:xfrm>
            <a:off x="7137086" y="2201278"/>
            <a:ext cx="58852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59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562C-8CBA-6F8D-5B8C-D7E4BA8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70AC-64CB-B5D3-FE50-B6B25194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storage virtualization</a:t>
            </a:r>
            <a:r>
              <a:rPr lang="en-US" dirty="0"/>
              <a:t> is the process of abstracting and pooling physical storage resources across multiple servers or locations into a unified, logical storage system. This allows users and applications to access storage resources as though they were a single, unified entity, even though the underlying storage infrastructure may be distributed, heterogeneous, and geographically dispersed.</a:t>
            </a:r>
          </a:p>
          <a:p>
            <a:r>
              <a:rPr lang="en-US" dirty="0"/>
              <a:t>Key Concepts of Cloud Storage Virtualization</a:t>
            </a:r>
          </a:p>
          <a:p>
            <a:pPr lvl="1"/>
            <a:r>
              <a:rPr lang="en-US" dirty="0"/>
              <a:t>Abstraction Layer</a:t>
            </a:r>
          </a:p>
          <a:p>
            <a:pPr lvl="1"/>
            <a:r>
              <a:rPr lang="en-US" dirty="0"/>
              <a:t>Pooling of Resources</a:t>
            </a:r>
          </a:p>
          <a:p>
            <a:pPr lvl="1"/>
            <a:r>
              <a:rPr lang="en-US" dirty="0"/>
              <a:t>Provisioning and Management</a:t>
            </a:r>
          </a:p>
          <a:p>
            <a:pPr lvl="1"/>
            <a:r>
              <a:rPr lang="en-US" dirty="0"/>
              <a:t>Flexibility and 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67C6-5AC4-110D-23B6-D01FB96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4073-5E30-22D1-6788-5A411783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2FE1-8AE8-530C-5962-9C70C908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30EBA-2018-A64D-84E8-B7BF8E6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523F0-D357-A10F-0F06-17C375D4AAB0}"/>
              </a:ext>
            </a:extLst>
          </p:cNvPr>
          <p:cNvSpPr/>
          <p:nvPr/>
        </p:nvSpPr>
        <p:spPr>
          <a:xfrm>
            <a:off x="4439137" y="2967335"/>
            <a:ext cx="3313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! </a:t>
            </a:r>
          </a:p>
        </p:txBody>
      </p:sp>
    </p:spTree>
    <p:extLst>
      <p:ext uri="{BB962C8B-B14F-4D97-AF65-F5344CB8AC3E}">
        <p14:creationId xmlns:p14="http://schemas.microsoft.com/office/powerpoint/2010/main" val="23893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BBCD-66B4-C347-1215-C279E681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5" y="381735"/>
            <a:ext cx="10058400" cy="1053538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D2DD-CA6C-3EE4-B715-26DC3C50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255D-F89F-EF41-9FB0-6433B666606D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33CCA-9B77-2AED-E7B6-03ACE5A2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C1F82-68FC-40F5-23D3-FC40240F45A3}"/>
              </a:ext>
            </a:extLst>
          </p:cNvPr>
          <p:cNvSpPr txBox="1"/>
          <p:nvPr/>
        </p:nvSpPr>
        <p:spPr>
          <a:xfrm>
            <a:off x="827314" y="1435273"/>
            <a:ext cx="8937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Behind the Cloud Storage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Disk Technology Basics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NPI Disks to the Cloud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Sustaining Disk Based Storage Systems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EOL Disk Drives</a:t>
            </a:r>
          </a:p>
          <a:p>
            <a:pPr lvl="1"/>
            <a:r>
              <a:rPr lang="en-US" sz="2000" dirty="0"/>
              <a:t> 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 Cloud Storage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 Concept and definition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 Cloud Storage Architecture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/>
              <a:t> Storage Virtualization </a:t>
            </a:r>
          </a:p>
          <a:p>
            <a:pPr lvl="1"/>
            <a:endParaRPr lang="en-US" sz="2000" dirty="0"/>
          </a:p>
          <a:p>
            <a:pPr marL="914400" lvl="1" indent="-4572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1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AFD6-0ABA-00A8-2BA7-39014A8B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Disk Technology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8B3-5EE4-9967-F4C1-AB29F192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78" y="3193927"/>
            <a:ext cx="8139466" cy="654449"/>
          </a:xfrm>
        </p:spPr>
        <p:txBody>
          <a:bodyPr/>
          <a:lstStyle/>
          <a:p>
            <a:r>
              <a:rPr lang="en-US" dirty="0"/>
              <a:t>What is common among the EC2, EFS, EBS, S3?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48B1-E20A-7C00-18F6-C52F10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4237-E783-E044-5A18-BB39EC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121E9B-C5D9-A2FF-74D7-79A968C80DA7}"/>
              </a:ext>
            </a:extLst>
          </p:cNvPr>
          <p:cNvSpPr txBox="1">
            <a:spLocks/>
          </p:cNvSpPr>
          <p:nvPr/>
        </p:nvSpPr>
        <p:spPr>
          <a:xfrm>
            <a:off x="1069848" y="4690437"/>
            <a:ext cx="8139466" cy="65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AFD6-0ABA-00A8-2BA7-39014A8B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Disk Technology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8B3-5EE4-9967-F4C1-AB29F192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139466" cy="654449"/>
          </a:xfrm>
        </p:spPr>
        <p:txBody>
          <a:bodyPr/>
          <a:lstStyle/>
          <a:p>
            <a:r>
              <a:rPr lang="en-US" dirty="0"/>
              <a:t>What is common among the EC2, EFS, EBS, S3?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48B1-E20A-7C00-18F6-C52F10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4237-E783-E044-5A18-BB39EC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690DC-4007-79A5-8CB2-817554546EEE}"/>
              </a:ext>
            </a:extLst>
          </p:cNvPr>
          <p:cNvSpPr/>
          <p:nvPr/>
        </p:nvSpPr>
        <p:spPr>
          <a:xfrm>
            <a:off x="3920381" y="2935006"/>
            <a:ext cx="2438400" cy="143691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Media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121E9B-C5D9-A2FF-74D7-79A968C80DA7}"/>
              </a:ext>
            </a:extLst>
          </p:cNvPr>
          <p:cNvSpPr txBox="1">
            <a:spLocks/>
          </p:cNvSpPr>
          <p:nvPr/>
        </p:nvSpPr>
        <p:spPr>
          <a:xfrm>
            <a:off x="1069848" y="4690437"/>
            <a:ext cx="8139466" cy="65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65C4FB-80A4-CB03-457A-ED17AFA87ACF}"/>
              </a:ext>
            </a:extLst>
          </p:cNvPr>
          <p:cNvSpPr txBox="1">
            <a:spLocks/>
          </p:cNvSpPr>
          <p:nvPr/>
        </p:nvSpPr>
        <p:spPr>
          <a:xfrm>
            <a:off x="1069848" y="4654949"/>
            <a:ext cx="8291866" cy="19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Storage Media be categorized based on</a:t>
            </a:r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Media Technology:  Hard Disk Drive (HDD) and Solid State Drive (SSD)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Interface to Host: </a:t>
            </a:r>
            <a:r>
              <a:rPr lang="en-US" dirty="0">
                <a:hlinkClick r:id="rId2"/>
              </a:rPr>
              <a:t>SATA</a:t>
            </a:r>
            <a:r>
              <a:rPr lang="en-US" dirty="0"/>
              <a:t> </a:t>
            </a:r>
            <a:r>
              <a:rPr lang="en-US" dirty="0">
                <a:effectLst/>
              </a:rPr>
              <a:t>,</a:t>
            </a:r>
            <a:r>
              <a:rPr lang="en-US" dirty="0"/>
              <a:t>  </a:t>
            </a:r>
            <a:r>
              <a:rPr lang="en-US" dirty="0">
                <a:hlinkClick r:id="rId3"/>
              </a:rPr>
              <a:t>SAS</a:t>
            </a:r>
            <a:r>
              <a:rPr lang="en-US" dirty="0"/>
              <a:t>,  </a:t>
            </a:r>
            <a:r>
              <a:rPr lang="en-US" dirty="0">
                <a:hlinkClick r:id="rId4"/>
              </a:rPr>
              <a:t>NVMe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1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060AC-5DE2-A9FC-A50F-B5128DF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HDD Characteristics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FBA5-AA98-A650-822B-2CAC8F806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1" b="380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6460A27-CA9A-88AD-63CE-99AE98E95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996913"/>
              </p:ext>
            </p:extLst>
          </p:nvPr>
        </p:nvGraphicFramePr>
        <p:xfrm>
          <a:off x="6416502" y="2363297"/>
          <a:ext cx="5454992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F22B-DE4C-400F-F859-F3AB9FD3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C138D4-B4F2-1A4B-A003-832E3D793CDA}" type="datetime1">
              <a:rPr lang="en-US" smtClean="0"/>
              <a:pPr>
                <a:spcAft>
                  <a:spcPts val="600"/>
                </a:spcAft>
              </a:pPr>
              <a:t>12/2/24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14329-1E0E-75B5-F723-BE320542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A2050-FF2F-C138-2C20-A9987B53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746" y="0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SSD Characteristics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5202F-36E3-D428-3209-B66FE4E83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2" r="-1" b="-1"/>
          <a:stretch/>
        </p:blipFill>
        <p:spPr>
          <a:xfrm>
            <a:off x="3344" y="194153"/>
            <a:ext cx="6308906" cy="6418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6BAB9-3DFF-4301-88D5-F2BCAC183FB6}"/>
              </a:ext>
            </a:extLst>
          </p:cNvPr>
          <p:cNvSpPr txBox="1"/>
          <p:nvPr/>
        </p:nvSpPr>
        <p:spPr>
          <a:xfrm>
            <a:off x="6332633" y="1331308"/>
            <a:ext cx="5856023" cy="5079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Mainly Based on NAND Flash Memory, SLC, MLC, TLC, QLC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Read, Write/Program, Erase operations, in page and block units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Overprovisioning Space to make an SSD workable 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Flash Translation Layer (FTL) to mask these idiosyncrasies  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Garbage Collection (GC) to reclaim space 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High performance and lower power consumption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Limited lifespan in P/E cycles </a:t>
            </a:r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4D58-9C89-730A-1201-D3F4872B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5C138D4-B4F2-1A4B-A003-832E3D793CDA}" type="datetime1">
              <a:rPr lang="en-US" smtClean="0"/>
              <a:pPr defTabSz="457200">
                <a:spcAft>
                  <a:spcPts val="600"/>
                </a:spcAft>
              </a:pPr>
              <a:t>12/2/24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A5775-5E20-C2AB-C790-E6EA8AAF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FAB73BC-B049-4115-A692-8D63A059BFB8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AFDA-971D-D532-F723-EDCB91B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 disks to The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E9DD-F24C-06B6-0938-35AFFC21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Hyper-scale customers have different requirements than other market segments</a:t>
            </a:r>
          </a:p>
          <a:p>
            <a:pPr lvl="1"/>
            <a:r>
              <a:rPr lang="en-US" dirty="0"/>
              <a:t>Unique operating environments, i.e., managed data centers </a:t>
            </a:r>
          </a:p>
          <a:p>
            <a:pPr lvl="1"/>
            <a:r>
              <a:rPr lang="en-US" dirty="0"/>
              <a:t>Large volume of buy-in, allowing customization </a:t>
            </a:r>
          </a:p>
          <a:p>
            <a:pPr lvl="1"/>
            <a:r>
              <a:rPr lang="en-US" dirty="0"/>
              <a:t>Performance, reliability, energy-efficiency </a:t>
            </a:r>
          </a:p>
          <a:p>
            <a:pPr lvl="1"/>
            <a:r>
              <a:rPr lang="en-US" dirty="0"/>
              <a:t>Typically, long-term partnership </a:t>
            </a:r>
          </a:p>
          <a:p>
            <a:r>
              <a:rPr lang="en-US" dirty="0"/>
              <a:t>Customers: </a:t>
            </a:r>
          </a:p>
          <a:p>
            <a:pPr lvl="1"/>
            <a:r>
              <a:rPr lang="en-US" dirty="0"/>
              <a:t>AWS, Azure, GCP,  Meta Platform,  Apple,  </a:t>
            </a:r>
            <a:r>
              <a:rPr lang="en-US" dirty="0" err="1"/>
              <a:t>Tiktok</a:t>
            </a:r>
            <a:endParaRPr lang="en-US" dirty="0"/>
          </a:p>
          <a:p>
            <a:r>
              <a:rPr lang="en-US" dirty="0"/>
              <a:t>SSD OEMs:</a:t>
            </a:r>
          </a:p>
          <a:p>
            <a:pPr lvl="1"/>
            <a:r>
              <a:rPr lang="en-US" dirty="0"/>
              <a:t>Samsung, </a:t>
            </a:r>
            <a:r>
              <a:rPr lang="en-US" dirty="0" err="1"/>
              <a:t>Sk</a:t>
            </a:r>
            <a:r>
              <a:rPr lang="en-US" dirty="0"/>
              <a:t> Hynix, Intel(</a:t>
            </a:r>
            <a:r>
              <a:rPr lang="en-US" dirty="0" err="1"/>
              <a:t>Solidigm</a:t>
            </a:r>
            <a:r>
              <a:rPr lang="en-US" dirty="0"/>
              <a:t>), Micron, Western Digital, Toshiba </a:t>
            </a:r>
          </a:p>
          <a:p>
            <a:r>
              <a:rPr lang="en-US" dirty="0"/>
              <a:t>Server ODMs Providing EMS:  </a:t>
            </a:r>
          </a:p>
          <a:p>
            <a:pPr lvl="1"/>
            <a:r>
              <a:rPr lang="en-US" dirty="0"/>
              <a:t>Foxconn, Quanta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F0AD-474D-B26A-FD74-68FF8D7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E37F-7B9D-B026-732B-71D79934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D3A-AE3C-2E85-7DD2-E65D0B75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the parties during NPI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B1C1-BB4E-2FD1-2D3F-F8B50B18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Plan on the projects </a:t>
            </a:r>
          </a:p>
          <a:p>
            <a:pPr lvl="1"/>
            <a:r>
              <a:rPr lang="en-US" dirty="0"/>
              <a:t>Define project requirements: performance, durability, thermal spec, etc.</a:t>
            </a:r>
          </a:p>
          <a:p>
            <a:pPr lvl="1"/>
            <a:r>
              <a:rPr lang="en-US" dirty="0"/>
              <a:t>Communicate requirements to OEMs </a:t>
            </a:r>
          </a:p>
          <a:p>
            <a:pPr lvl="1"/>
            <a:r>
              <a:rPr lang="en-US" dirty="0"/>
              <a:t>Instruct ODMs on  building and testing servers </a:t>
            </a:r>
          </a:p>
          <a:p>
            <a:pPr lvl="1"/>
            <a:r>
              <a:rPr lang="en-US" dirty="0"/>
              <a:t>Coordinate collaboration between OEMs and ODMs</a:t>
            </a:r>
          </a:p>
          <a:p>
            <a:pPr lvl="1"/>
            <a:endParaRPr lang="en-US" dirty="0"/>
          </a:p>
          <a:p>
            <a:r>
              <a:rPr lang="en-US" dirty="0"/>
              <a:t>SSD OEMs</a:t>
            </a:r>
          </a:p>
          <a:p>
            <a:pPr lvl="1"/>
            <a:r>
              <a:rPr lang="en-US" dirty="0"/>
              <a:t>Propose new SSD products/features to customers </a:t>
            </a:r>
          </a:p>
          <a:p>
            <a:pPr lvl="1"/>
            <a:r>
              <a:rPr lang="en-US" dirty="0"/>
              <a:t>Align with customers on technical roadmap, e.g., quarterly </a:t>
            </a:r>
          </a:p>
          <a:p>
            <a:pPr lvl="1"/>
            <a:r>
              <a:rPr lang="en-US" dirty="0"/>
              <a:t>Address customer requirements</a:t>
            </a:r>
          </a:p>
          <a:p>
            <a:pPr lvl="1"/>
            <a:r>
              <a:rPr lang="en-US"/>
              <a:t>Conduct adequate </a:t>
            </a:r>
            <a:r>
              <a:rPr lang="en-US" dirty="0"/>
              <a:t>in-house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1819-B548-C76F-2C1F-3555A4B1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C604A-D07A-2F12-D14D-7386EF2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D3A-AE3C-2E85-7DD2-E65D0B75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the parties during NPI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B1C1-BB4E-2FD1-2D3F-F8B50B18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87571"/>
          </a:xfrm>
        </p:spPr>
        <p:txBody>
          <a:bodyPr/>
          <a:lstStyle/>
          <a:p>
            <a:r>
              <a:rPr lang="en-US" dirty="0"/>
              <a:t>Server ODM:</a:t>
            </a:r>
          </a:p>
          <a:p>
            <a:pPr lvl="1"/>
            <a:r>
              <a:rPr lang="en-US" dirty="0"/>
              <a:t>Plan on resources for customers’ projects </a:t>
            </a:r>
          </a:p>
          <a:p>
            <a:pPr lvl="1"/>
            <a:r>
              <a:rPr lang="en-US" dirty="0"/>
              <a:t>Perform the tests per customers’ request </a:t>
            </a:r>
          </a:p>
          <a:p>
            <a:pPr lvl="1"/>
            <a:r>
              <a:rPr lang="en-US" dirty="0"/>
              <a:t>Provide test reporting to customers</a:t>
            </a:r>
          </a:p>
          <a:p>
            <a:pPr lvl="1"/>
            <a:r>
              <a:rPr lang="en-US" dirty="0"/>
              <a:t>Monitor progress is on schedule </a:t>
            </a:r>
          </a:p>
          <a:p>
            <a:pPr lvl="1"/>
            <a:r>
              <a:rPr lang="en-US" dirty="0"/>
              <a:t>Track issues encountered during the testing </a:t>
            </a:r>
          </a:p>
          <a:p>
            <a:pPr lvl="1"/>
            <a:r>
              <a:rPr lang="en-US" dirty="0"/>
              <a:t>Work with both OEM and Customer to address issues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1819-B548-C76F-2C1F-3555A4B1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38D4-B4F2-1A4B-A003-832E3D793CD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C604A-D07A-2F12-D14D-7386EF2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DA6A9E-3B26-79DD-4C11-31DAB3C7E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12682"/>
              </p:ext>
            </p:extLst>
          </p:nvPr>
        </p:nvGraphicFramePr>
        <p:xfrm>
          <a:off x="7837606" y="2020823"/>
          <a:ext cx="3694752" cy="362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78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2053</TotalTime>
  <Words>946</Words>
  <Application>Microsoft Macintosh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From disk drives to cloud storage</vt:lpstr>
      <vt:lpstr>Agenda</vt:lpstr>
      <vt:lpstr>Disk Technology Basics</vt:lpstr>
      <vt:lpstr>Disk Technology Basics</vt:lpstr>
      <vt:lpstr>HDD Characteristics </vt:lpstr>
      <vt:lpstr>SSD Characteristics </vt:lpstr>
      <vt:lpstr>NPI disks to The Cloud </vt:lpstr>
      <vt:lpstr>Roles of the parties during NPI</vt:lpstr>
      <vt:lpstr>Roles of the parties during NPI</vt:lpstr>
      <vt:lpstr>Roles of the parties during NPI</vt:lpstr>
      <vt:lpstr>In the field </vt:lpstr>
      <vt:lpstr>monitoring </vt:lpstr>
      <vt:lpstr>PowerPoint Presentation</vt:lpstr>
      <vt:lpstr>EOL Disk Drives </vt:lpstr>
      <vt:lpstr>Cloud Storage</vt:lpstr>
      <vt:lpstr>Cloud Storage offerings </vt:lpstr>
      <vt:lpstr>Architectural Overview </vt:lpstr>
      <vt:lpstr>Cloud storage virtualization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Huang</dc:creator>
  <cp:lastModifiedBy>Ping Huang</cp:lastModifiedBy>
  <cp:revision>400</cp:revision>
  <dcterms:created xsi:type="dcterms:W3CDTF">2023-11-11T17:39:31Z</dcterms:created>
  <dcterms:modified xsi:type="dcterms:W3CDTF">2024-12-03T08:52:12Z</dcterms:modified>
</cp:coreProperties>
</file>