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7100550" cy="11412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21" y="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2541" y="1867747"/>
            <a:ext cx="14535468" cy="3973254"/>
          </a:xfrm>
        </p:spPr>
        <p:txBody>
          <a:bodyPr anchor="b"/>
          <a:lstStyle>
            <a:lvl1pPr algn="ctr">
              <a:defRPr sz="99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7569" y="5994225"/>
            <a:ext cx="12825413" cy="2755387"/>
          </a:xfrm>
        </p:spPr>
        <p:txBody>
          <a:bodyPr/>
          <a:lstStyle>
            <a:lvl1pPr marL="0" indent="0" algn="ctr">
              <a:buNone/>
              <a:defRPr sz="3994"/>
            </a:lvl1pPr>
            <a:lvl2pPr marL="760827" indent="0" algn="ctr">
              <a:buNone/>
              <a:defRPr sz="3328"/>
            </a:lvl2pPr>
            <a:lvl3pPr marL="1521653" indent="0" algn="ctr">
              <a:buNone/>
              <a:defRPr sz="2995"/>
            </a:lvl3pPr>
            <a:lvl4pPr marL="2282480" indent="0" algn="ctr">
              <a:buNone/>
              <a:defRPr sz="2663"/>
            </a:lvl4pPr>
            <a:lvl5pPr marL="3043306" indent="0" algn="ctr">
              <a:buNone/>
              <a:defRPr sz="2663"/>
            </a:lvl5pPr>
            <a:lvl6pPr marL="3804133" indent="0" algn="ctr">
              <a:buNone/>
              <a:defRPr sz="2663"/>
            </a:lvl6pPr>
            <a:lvl7pPr marL="4564959" indent="0" algn="ctr">
              <a:buNone/>
              <a:defRPr sz="2663"/>
            </a:lvl7pPr>
            <a:lvl8pPr marL="5325786" indent="0" algn="ctr">
              <a:buNone/>
              <a:defRPr sz="2663"/>
            </a:lvl8pPr>
            <a:lvl9pPr marL="6086612" indent="0" algn="ctr">
              <a:buNone/>
              <a:defRPr sz="266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71D2-2CD6-4193-A12F-1B827804FA0E}" type="datetimeFigureOut">
              <a:rPr lang="nl-NL" smtClean="0"/>
              <a:t>15-5-2021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F113-91E1-4345-9E94-6BF63D336AB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7460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71D2-2CD6-4193-A12F-1B827804FA0E}" type="datetimeFigureOut">
              <a:rPr lang="nl-NL" smtClean="0"/>
              <a:t>15-5-2021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F113-91E1-4345-9E94-6BF63D336AB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7976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237582" y="607612"/>
            <a:ext cx="3687306" cy="9671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5664" y="607612"/>
            <a:ext cx="10848161" cy="96715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71D2-2CD6-4193-A12F-1B827804FA0E}" type="datetimeFigureOut">
              <a:rPr lang="nl-NL" smtClean="0"/>
              <a:t>15-5-2021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F113-91E1-4345-9E94-6BF63D336AB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1023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71D2-2CD6-4193-A12F-1B827804FA0E}" type="datetimeFigureOut">
              <a:rPr lang="nl-NL" smtClean="0"/>
              <a:t>15-5-2021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F113-91E1-4345-9E94-6BF63D336AB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341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757" y="2845212"/>
            <a:ext cx="14749224" cy="4747298"/>
          </a:xfrm>
        </p:spPr>
        <p:txBody>
          <a:bodyPr anchor="b"/>
          <a:lstStyle>
            <a:lvl1pPr>
              <a:defRPr sz="99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6757" y="7637422"/>
            <a:ext cx="14749224" cy="2496492"/>
          </a:xfrm>
        </p:spPr>
        <p:txBody>
          <a:bodyPr/>
          <a:lstStyle>
            <a:lvl1pPr marL="0" indent="0">
              <a:buNone/>
              <a:defRPr sz="3994">
                <a:solidFill>
                  <a:schemeClr val="tx1"/>
                </a:solidFill>
              </a:defRPr>
            </a:lvl1pPr>
            <a:lvl2pPr marL="760827" indent="0">
              <a:buNone/>
              <a:defRPr sz="3328">
                <a:solidFill>
                  <a:schemeClr val="tx1">
                    <a:tint val="75000"/>
                  </a:schemeClr>
                </a:solidFill>
              </a:defRPr>
            </a:lvl2pPr>
            <a:lvl3pPr marL="1521653" indent="0">
              <a:buNone/>
              <a:defRPr sz="2995">
                <a:solidFill>
                  <a:schemeClr val="tx1">
                    <a:tint val="75000"/>
                  </a:schemeClr>
                </a:solidFill>
              </a:defRPr>
            </a:lvl3pPr>
            <a:lvl4pPr marL="2282480" indent="0">
              <a:buNone/>
              <a:defRPr sz="2663">
                <a:solidFill>
                  <a:schemeClr val="tx1">
                    <a:tint val="75000"/>
                  </a:schemeClr>
                </a:solidFill>
              </a:defRPr>
            </a:lvl4pPr>
            <a:lvl5pPr marL="3043306" indent="0">
              <a:buNone/>
              <a:defRPr sz="2663">
                <a:solidFill>
                  <a:schemeClr val="tx1">
                    <a:tint val="75000"/>
                  </a:schemeClr>
                </a:solidFill>
              </a:defRPr>
            </a:lvl5pPr>
            <a:lvl6pPr marL="3804133" indent="0">
              <a:buNone/>
              <a:defRPr sz="2663">
                <a:solidFill>
                  <a:schemeClr val="tx1">
                    <a:tint val="75000"/>
                  </a:schemeClr>
                </a:solidFill>
              </a:defRPr>
            </a:lvl6pPr>
            <a:lvl7pPr marL="4564959" indent="0">
              <a:buNone/>
              <a:defRPr sz="2663">
                <a:solidFill>
                  <a:schemeClr val="tx1">
                    <a:tint val="75000"/>
                  </a:schemeClr>
                </a:solidFill>
              </a:defRPr>
            </a:lvl7pPr>
            <a:lvl8pPr marL="5325786" indent="0">
              <a:buNone/>
              <a:defRPr sz="2663">
                <a:solidFill>
                  <a:schemeClr val="tx1">
                    <a:tint val="75000"/>
                  </a:schemeClr>
                </a:solidFill>
              </a:defRPr>
            </a:lvl8pPr>
            <a:lvl9pPr marL="6086612" indent="0">
              <a:buNone/>
              <a:defRPr sz="26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71D2-2CD6-4193-A12F-1B827804FA0E}" type="datetimeFigureOut">
              <a:rPr lang="nl-NL" smtClean="0"/>
              <a:t>15-5-2021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F113-91E1-4345-9E94-6BF63D336AB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115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5663" y="3038060"/>
            <a:ext cx="7267734" cy="72411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57153" y="3038060"/>
            <a:ext cx="7267734" cy="72411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71D2-2CD6-4193-A12F-1B827804FA0E}" type="datetimeFigureOut">
              <a:rPr lang="nl-NL" smtClean="0"/>
              <a:t>15-5-2021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F113-91E1-4345-9E94-6BF63D336AB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308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890" y="607615"/>
            <a:ext cx="14749224" cy="2205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892" y="2797658"/>
            <a:ext cx="7234333" cy="1371089"/>
          </a:xfrm>
        </p:spPr>
        <p:txBody>
          <a:bodyPr anchor="b"/>
          <a:lstStyle>
            <a:lvl1pPr marL="0" indent="0">
              <a:buNone/>
              <a:defRPr sz="3994" b="1"/>
            </a:lvl1pPr>
            <a:lvl2pPr marL="760827" indent="0">
              <a:buNone/>
              <a:defRPr sz="3328" b="1"/>
            </a:lvl2pPr>
            <a:lvl3pPr marL="1521653" indent="0">
              <a:buNone/>
              <a:defRPr sz="2995" b="1"/>
            </a:lvl3pPr>
            <a:lvl4pPr marL="2282480" indent="0">
              <a:buNone/>
              <a:defRPr sz="2663" b="1"/>
            </a:lvl4pPr>
            <a:lvl5pPr marL="3043306" indent="0">
              <a:buNone/>
              <a:defRPr sz="2663" b="1"/>
            </a:lvl5pPr>
            <a:lvl6pPr marL="3804133" indent="0">
              <a:buNone/>
              <a:defRPr sz="2663" b="1"/>
            </a:lvl6pPr>
            <a:lvl7pPr marL="4564959" indent="0">
              <a:buNone/>
              <a:defRPr sz="2663" b="1"/>
            </a:lvl7pPr>
            <a:lvl8pPr marL="5325786" indent="0">
              <a:buNone/>
              <a:defRPr sz="2663" b="1"/>
            </a:lvl8pPr>
            <a:lvl9pPr marL="6086612" indent="0">
              <a:buNone/>
              <a:defRPr sz="26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7892" y="4168747"/>
            <a:ext cx="7234333" cy="61315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657154" y="2797658"/>
            <a:ext cx="7269961" cy="1371089"/>
          </a:xfrm>
        </p:spPr>
        <p:txBody>
          <a:bodyPr anchor="b"/>
          <a:lstStyle>
            <a:lvl1pPr marL="0" indent="0">
              <a:buNone/>
              <a:defRPr sz="3994" b="1"/>
            </a:lvl1pPr>
            <a:lvl2pPr marL="760827" indent="0">
              <a:buNone/>
              <a:defRPr sz="3328" b="1"/>
            </a:lvl2pPr>
            <a:lvl3pPr marL="1521653" indent="0">
              <a:buNone/>
              <a:defRPr sz="2995" b="1"/>
            </a:lvl3pPr>
            <a:lvl4pPr marL="2282480" indent="0">
              <a:buNone/>
              <a:defRPr sz="2663" b="1"/>
            </a:lvl4pPr>
            <a:lvl5pPr marL="3043306" indent="0">
              <a:buNone/>
              <a:defRPr sz="2663" b="1"/>
            </a:lvl5pPr>
            <a:lvl6pPr marL="3804133" indent="0">
              <a:buNone/>
              <a:defRPr sz="2663" b="1"/>
            </a:lvl6pPr>
            <a:lvl7pPr marL="4564959" indent="0">
              <a:buNone/>
              <a:defRPr sz="2663" b="1"/>
            </a:lvl7pPr>
            <a:lvl8pPr marL="5325786" indent="0">
              <a:buNone/>
              <a:defRPr sz="2663" b="1"/>
            </a:lvl8pPr>
            <a:lvl9pPr marL="6086612" indent="0">
              <a:buNone/>
              <a:defRPr sz="26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657154" y="4168747"/>
            <a:ext cx="7269961" cy="61315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71D2-2CD6-4193-A12F-1B827804FA0E}" type="datetimeFigureOut">
              <a:rPr lang="nl-NL" smtClean="0"/>
              <a:t>15-5-2021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F113-91E1-4345-9E94-6BF63D336AB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9372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71D2-2CD6-4193-A12F-1B827804FA0E}" type="datetimeFigureOut">
              <a:rPr lang="nl-NL" smtClean="0"/>
              <a:t>15-5-2021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F113-91E1-4345-9E94-6BF63D336AB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234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71D2-2CD6-4193-A12F-1B827804FA0E}" type="datetimeFigureOut">
              <a:rPr lang="nl-NL" smtClean="0"/>
              <a:t>15-5-2021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F113-91E1-4345-9E94-6BF63D336AB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2260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890" y="760836"/>
            <a:ext cx="5515372" cy="2662926"/>
          </a:xfrm>
        </p:spPr>
        <p:txBody>
          <a:bodyPr anchor="b"/>
          <a:lstStyle>
            <a:lvl1pPr>
              <a:defRPr sz="53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9961" y="1643197"/>
            <a:ext cx="8657153" cy="8110299"/>
          </a:xfrm>
        </p:spPr>
        <p:txBody>
          <a:bodyPr/>
          <a:lstStyle>
            <a:lvl1pPr>
              <a:defRPr sz="5325"/>
            </a:lvl1pPr>
            <a:lvl2pPr>
              <a:defRPr sz="4659"/>
            </a:lvl2pPr>
            <a:lvl3pPr>
              <a:defRPr sz="3994"/>
            </a:lvl3pPr>
            <a:lvl4pPr>
              <a:defRPr sz="3328"/>
            </a:lvl4pPr>
            <a:lvl5pPr>
              <a:defRPr sz="3328"/>
            </a:lvl5pPr>
            <a:lvl6pPr>
              <a:defRPr sz="3328"/>
            </a:lvl6pPr>
            <a:lvl7pPr>
              <a:defRPr sz="3328"/>
            </a:lvl7pPr>
            <a:lvl8pPr>
              <a:defRPr sz="3328"/>
            </a:lvl8pPr>
            <a:lvl9pPr>
              <a:defRPr sz="332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7890" y="3423761"/>
            <a:ext cx="5515372" cy="6342942"/>
          </a:xfrm>
        </p:spPr>
        <p:txBody>
          <a:bodyPr/>
          <a:lstStyle>
            <a:lvl1pPr marL="0" indent="0">
              <a:buNone/>
              <a:defRPr sz="2663"/>
            </a:lvl1pPr>
            <a:lvl2pPr marL="760827" indent="0">
              <a:buNone/>
              <a:defRPr sz="2330"/>
            </a:lvl2pPr>
            <a:lvl3pPr marL="1521653" indent="0">
              <a:buNone/>
              <a:defRPr sz="1997"/>
            </a:lvl3pPr>
            <a:lvl4pPr marL="2282480" indent="0">
              <a:buNone/>
              <a:defRPr sz="1664"/>
            </a:lvl4pPr>
            <a:lvl5pPr marL="3043306" indent="0">
              <a:buNone/>
              <a:defRPr sz="1664"/>
            </a:lvl5pPr>
            <a:lvl6pPr marL="3804133" indent="0">
              <a:buNone/>
              <a:defRPr sz="1664"/>
            </a:lvl6pPr>
            <a:lvl7pPr marL="4564959" indent="0">
              <a:buNone/>
              <a:defRPr sz="1664"/>
            </a:lvl7pPr>
            <a:lvl8pPr marL="5325786" indent="0">
              <a:buNone/>
              <a:defRPr sz="1664"/>
            </a:lvl8pPr>
            <a:lvl9pPr marL="6086612" indent="0">
              <a:buNone/>
              <a:defRPr sz="166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71D2-2CD6-4193-A12F-1B827804FA0E}" type="datetimeFigureOut">
              <a:rPr lang="nl-NL" smtClean="0"/>
              <a:t>15-5-2021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F113-91E1-4345-9E94-6BF63D336AB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740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890" y="760836"/>
            <a:ext cx="5515372" cy="2662926"/>
          </a:xfrm>
        </p:spPr>
        <p:txBody>
          <a:bodyPr anchor="b"/>
          <a:lstStyle>
            <a:lvl1pPr>
              <a:defRPr sz="53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69961" y="1643197"/>
            <a:ext cx="8657153" cy="8110299"/>
          </a:xfrm>
        </p:spPr>
        <p:txBody>
          <a:bodyPr anchor="t"/>
          <a:lstStyle>
            <a:lvl1pPr marL="0" indent="0">
              <a:buNone/>
              <a:defRPr sz="5325"/>
            </a:lvl1pPr>
            <a:lvl2pPr marL="760827" indent="0">
              <a:buNone/>
              <a:defRPr sz="4659"/>
            </a:lvl2pPr>
            <a:lvl3pPr marL="1521653" indent="0">
              <a:buNone/>
              <a:defRPr sz="3994"/>
            </a:lvl3pPr>
            <a:lvl4pPr marL="2282480" indent="0">
              <a:buNone/>
              <a:defRPr sz="3328"/>
            </a:lvl4pPr>
            <a:lvl5pPr marL="3043306" indent="0">
              <a:buNone/>
              <a:defRPr sz="3328"/>
            </a:lvl5pPr>
            <a:lvl6pPr marL="3804133" indent="0">
              <a:buNone/>
              <a:defRPr sz="3328"/>
            </a:lvl6pPr>
            <a:lvl7pPr marL="4564959" indent="0">
              <a:buNone/>
              <a:defRPr sz="3328"/>
            </a:lvl7pPr>
            <a:lvl8pPr marL="5325786" indent="0">
              <a:buNone/>
              <a:defRPr sz="3328"/>
            </a:lvl8pPr>
            <a:lvl9pPr marL="6086612" indent="0">
              <a:buNone/>
              <a:defRPr sz="332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7890" y="3423761"/>
            <a:ext cx="5515372" cy="6342942"/>
          </a:xfrm>
        </p:spPr>
        <p:txBody>
          <a:bodyPr/>
          <a:lstStyle>
            <a:lvl1pPr marL="0" indent="0">
              <a:buNone/>
              <a:defRPr sz="2663"/>
            </a:lvl1pPr>
            <a:lvl2pPr marL="760827" indent="0">
              <a:buNone/>
              <a:defRPr sz="2330"/>
            </a:lvl2pPr>
            <a:lvl3pPr marL="1521653" indent="0">
              <a:buNone/>
              <a:defRPr sz="1997"/>
            </a:lvl3pPr>
            <a:lvl4pPr marL="2282480" indent="0">
              <a:buNone/>
              <a:defRPr sz="1664"/>
            </a:lvl4pPr>
            <a:lvl5pPr marL="3043306" indent="0">
              <a:buNone/>
              <a:defRPr sz="1664"/>
            </a:lvl5pPr>
            <a:lvl6pPr marL="3804133" indent="0">
              <a:buNone/>
              <a:defRPr sz="1664"/>
            </a:lvl6pPr>
            <a:lvl7pPr marL="4564959" indent="0">
              <a:buNone/>
              <a:defRPr sz="1664"/>
            </a:lvl7pPr>
            <a:lvl8pPr marL="5325786" indent="0">
              <a:buNone/>
              <a:defRPr sz="1664"/>
            </a:lvl8pPr>
            <a:lvl9pPr marL="6086612" indent="0">
              <a:buNone/>
              <a:defRPr sz="166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71D2-2CD6-4193-A12F-1B827804FA0E}" type="datetimeFigureOut">
              <a:rPr lang="nl-NL" smtClean="0"/>
              <a:t>15-5-2021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F113-91E1-4345-9E94-6BF63D336AB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2264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5663" y="607615"/>
            <a:ext cx="14749224" cy="2205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5663" y="3038060"/>
            <a:ext cx="14749224" cy="7241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75663" y="10577734"/>
            <a:ext cx="3847624" cy="6076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C71D2-2CD6-4193-A12F-1B827804FA0E}" type="datetimeFigureOut">
              <a:rPr lang="nl-NL" smtClean="0"/>
              <a:t>15-5-2021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64557" y="10577734"/>
            <a:ext cx="5771436" cy="6076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77263" y="10577734"/>
            <a:ext cx="3847624" cy="6076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3F113-91E1-4345-9E94-6BF63D336AB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968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521653" rtl="0" eaLnBrk="1" latinLnBrk="0" hangingPunct="1">
        <a:lnSpc>
          <a:spcPct val="90000"/>
        </a:lnSpc>
        <a:spcBef>
          <a:spcPct val="0"/>
        </a:spcBef>
        <a:buNone/>
        <a:defRPr sz="73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0413" indent="-380413" algn="l" defTabSz="1521653" rtl="0" eaLnBrk="1" latinLnBrk="0" hangingPunct="1">
        <a:lnSpc>
          <a:spcPct val="90000"/>
        </a:lnSpc>
        <a:spcBef>
          <a:spcPts val="1664"/>
        </a:spcBef>
        <a:buFont typeface="Arial" panose="020B0604020202020204" pitchFamily="34" charset="0"/>
        <a:buChar char="•"/>
        <a:defRPr sz="4659" kern="1200">
          <a:solidFill>
            <a:schemeClr val="tx1"/>
          </a:solidFill>
          <a:latin typeface="+mn-lt"/>
          <a:ea typeface="+mn-ea"/>
          <a:cs typeface="+mn-cs"/>
        </a:defRPr>
      </a:lvl1pPr>
      <a:lvl2pPr marL="1141240" indent="-380413" algn="l" defTabSz="1521653" rtl="0" eaLnBrk="1" latinLnBrk="0" hangingPunct="1">
        <a:lnSpc>
          <a:spcPct val="90000"/>
        </a:lnSpc>
        <a:spcBef>
          <a:spcPts val="832"/>
        </a:spcBef>
        <a:buFont typeface="Arial" panose="020B0604020202020204" pitchFamily="34" charset="0"/>
        <a:buChar char="•"/>
        <a:defRPr sz="3994" kern="1200">
          <a:solidFill>
            <a:schemeClr val="tx1"/>
          </a:solidFill>
          <a:latin typeface="+mn-lt"/>
          <a:ea typeface="+mn-ea"/>
          <a:cs typeface="+mn-cs"/>
        </a:defRPr>
      </a:lvl2pPr>
      <a:lvl3pPr marL="1902066" indent="-380413" algn="l" defTabSz="1521653" rtl="0" eaLnBrk="1" latinLnBrk="0" hangingPunct="1">
        <a:lnSpc>
          <a:spcPct val="90000"/>
        </a:lnSpc>
        <a:spcBef>
          <a:spcPts val="832"/>
        </a:spcBef>
        <a:buFont typeface="Arial" panose="020B0604020202020204" pitchFamily="34" charset="0"/>
        <a:buChar char="•"/>
        <a:defRPr sz="3328" kern="1200">
          <a:solidFill>
            <a:schemeClr val="tx1"/>
          </a:solidFill>
          <a:latin typeface="+mn-lt"/>
          <a:ea typeface="+mn-ea"/>
          <a:cs typeface="+mn-cs"/>
        </a:defRPr>
      </a:lvl3pPr>
      <a:lvl4pPr marL="2662893" indent="-380413" algn="l" defTabSz="1521653" rtl="0" eaLnBrk="1" latinLnBrk="0" hangingPunct="1">
        <a:lnSpc>
          <a:spcPct val="90000"/>
        </a:lnSpc>
        <a:spcBef>
          <a:spcPts val="832"/>
        </a:spcBef>
        <a:buFont typeface="Arial" panose="020B0604020202020204" pitchFamily="34" charset="0"/>
        <a:buChar char="•"/>
        <a:defRPr sz="2995" kern="1200">
          <a:solidFill>
            <a:schemeClr val="tx1"/>
          </a:solidFill>
          <a:latin typeface="+mn-lt"/>
          <a:ea typeface="+mn-ea"/>
          <a:cs typeface="+mn-cs"/>
        </a:defRPr>
      </a:lvl4pPr>
      <a:lvl5pPr marL="3423719" indent="-380413" algn="l" defTabSz="1521653" rtl="0" eaLnBrk="1" latinLnBrk="0" hangingPunct="1">
        <a:lnSpc>
          <a:spcPct val="90000"/>
        </a:lnSpc>
        <a:spcBef>
          <a:spcPts val="832"/>
        </a:spcBef>
        <a:buFont typeface="Arial" panose="020B0604020202020204" pitchFamily="34" charset="0"/>
        <a:buChar char="•"/>
        <a:defRPr sz="2995" kern="1200">
          <a:solidFill>
            <a:schemeClr val="tx1"/>
          </a:solidFill>
          <a:latin typeface="+mn-lt"/>
          <a:ea typeface="+mn-ea"/>
          <a:cs typeface="+mn-cs"/>
        </a:defRPr>
      </a:lvl5pPr>
      <a:lvl6pPr marL="4184546" indent="-380413" algn="l" defTabSz="1521653" rtl="0" eaLnBrk="1" latinLnBrk="0" hangingPunct="1">
        <a:lnSpc>
          <a:spcPct val="90000"/>
        </a:lnSpc>
        <a:spcBef>
          <a:spcPts val="832"/>
        </a:spcBef>
        <a:buFont typeface="Arial" panose="020B0604020202020204" pitchFamily="34" charset="0"/>
        <a:buChar char="•"/>
        <a:defRPr sz="2995" kern="1200">
          <a:solidFill>
            <a:schemeClr val="tx1"/>
          </a:solidFill>
          <a:latin typeface="+mn-lt"/>
          <a:ea typeface="+mn-ea"/>
          <a:cs typeface="+mn-cs"/>
        </a:defRPr>
      </a:lvl6pPr>
      <a:lvl7pPr marL="4945372" indent="-380413" algn="l" defTabSz="1521653" rtl="0" eaLnBrk="1" latinLnBrk="0" hangingPunct="1">
        <a:lnSpc>
          <a:spcPct val="90000"/>
        </a:lnSpc>
        <a:spcBef>
          <a:spcPts val="832"/>
        </a:spcBef>
        <a:buFont typeface="Arial" panose="020B0604020202020204" pitchFamily="34" charset="0"/>
        <a:buChar char="•"/>
        <a:defRPr sz="2995" kern="1200">
          <a:solidFill>
            <a:schemeClr val="tx1"/>
          </a:solidFill>
          <a:latin typeface="+mn-lt"/>
          <a:ea typeface="+mn-ea"/>
          <a:cs typeface="+mn-cs"/>
        </a:defRPr>
      </a:lvl7pPr>
      <a:lvl8pPr marL="5706199" indent="-380413" algn="l" defTabSz="1521653" rtl="0" eaLnBrk="1" latinLnBrk="0" hangingPunct="1">
        <a:lnSpc>
          <a:spcPct val="90000"/>
        </a:lnSpc>
        <a:spcBef>
          <a:spcPts val="832"/>
        </a:spcBef>
        <a:buFont typeface="Arial" panose="020B0604020202020204" pitchFamily="34" charset="0"/>
        <a:buChar char="•"/>
        <a:defRPr sz="2995" kern="1200">
          <a:solidFill>
            <a:schemeClr val="tx1"/>
          </a:solidFill>
          <a:latin typeface="+mn-lt"/>
          <a:ea typeface="+mn-ea"/>
          <a:cs typeface="+mn-cs"/>
        </a:defRPr>
      </a:lvl8pPr>
      <a:lvl9pPr marL="6467025" indent="-380413" algn="l" defTabSz="1521653" rtl="0" eaLnBrk="1" latinLnBrk="0" hangingPunct="1">
        <a:lnSpc>
          <a:spcPct val="90000"/>
        </a:lnSpc>
        <a:spcBef>
          <a:spcPts val="832"/>
        </a:spcBef>
        <a:buFont typeface="Arial" panose="020B0604020202020204" pitchFamily="34" charset="0"/>
        <a:buChar char="•"/>
        <a:defRPr sz="29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21653" rtl="0" eaLnBrk="1" latinLnBrk="0" hangingPunct="1">
        <a:defRPr sz="2995" kern="1200">
          <a:solidFill>
            <a:schemeClr val="tx1"/>
          </a:solidFill>
          <a:latin typeface="+mn-lt"/>
          <a:ea typeface="+mn-ea"/>
          <a:cs typeface="+mn-cs"/>
        </a:defRPr>
      </a:lvl1pPr>
      <a:lvl2pPr marL="760827" algn="l" defTabSz="1521653" rtl="0" eaLnBrk="1" latinLnBrk="0" hangingPunct="1">
        <a:defRPr sz="2995" kern="1200">
          <a:solidFill>
            <a:schemeClr val="tx1"/>
          </a:solidFill>
          <a:latin typeface="+mn-lt"/>
          <a:ea typeface="+mn-ea"/>
          <a:cs typeface="+mn-cs"/>
        </a:defRPr>
      </a:lvl2pPr>
      <a:lvl3pPr marL="1521653" algn="l" defTabSz="1521653" rtl="0" eaLnBrk="1" latinLnBrk="0" hangingPunct="1">
        <a:defRPr sz="2995" kern="1200">
          <a:solidFill>
            <a:schemeClr val="tx1"/>
          </a:solidFill>
          <a:latin typeface="+mn-lt"/>
          <a:ea typeface="+mn-ea"/>
          <a:cs typeface="+mn-cs"/>
        </a:defRPr>
      </a:lvl3pPr>
      <a:lvl4pPr marL="2282480" algn="l" defTabSz="1521653" rtl="0" eaLnBrk="1" latinLnBrk="0" hangingPunct="1">
        <a:defRPr sz="2995" kern="1200">
          <a:solidFill>
            <a:schemeClr val="tx1"/>
          </a:solidFill>
          <a:latin typeface="+mn-lt"/>
          <a:ea typeface="+mn-ea"/>
          <a:cs typeface="+mn-cs"/>
        </a:defRPr>
      </a:lvl4pPr>
      <a:lvl5pPr marL="3043306" algn="l" defTabSz="1521653" rtl="0" eaLnBrk="1" latinLnBrk="0" hangingPunct="1">
        <a:defRPr sz="2995" kern="1200">
          <a:solidFill>
            <a:schemeClr val="tx1"/>
          </a:solidFill>
          <a:latin typeface="+mn-lt"/>
          <a:ea typeface="+mn-ea"/>
          <a:cs typeface="+mn-cs"/>
        </a:defRPr>
      </a:lvl5pPr>
      <a:lvl6pPr marL="3804133" algn="l" defTabSz="1521653" rtl="0" eaLnBrk="1" latinLnBrk="0" hangingPunct="1">
        <a:defRPr sz="2995" kern="1200">
          <a:solidFill>
            <a:schemeClr val="tx1"/>
          </a:solidFill>
          <a:latin typeface="+mn-lt"/>
          <a:ea typeface="+mn-ea"/>
          <a:cs typeface="+mn-cs"/>
        </a:defRPr>
      </a:lvl6pPr>
      <a:lvl7pPr marL="4564959" algn="l" defTabSz="1521653" rtl="0" eaLnBrk="1" latinLnBrk="0" hangingPunct="1">
        <a:defRPr sz="2995" kern="1200">
          <a:solidFill>
            <a:schemeClr val="tx1"/>
          </a:solidFill>
          <a:latin typeface="+mn-lt"/>
          <a:ea typeface="+mn-ea"/>
          <a:cs typeface="+mn-cs"/>
        </a:defRPr>
      </a:lvl7pPr>
      <a:lvl8pPr marL="5325786" algn="l" defTabSz="1521653" rtl="0" eaLnBrk="1" latinLnBrk="0" hangingPunct="1">
        <a:defRPr sz="2995" kern="1200">
          <a:solidFill>
            <a:schemeClr val="tx1"/>
          </a:solidFill>
          <a:latin typeface="+mn-lt"/>
          <a:ea typeface="+mn-ea"/>
          <a:cs typeface="+mn-cs"/>
        </a:defRPr>
      </a:lvl8pPr>
      <a:lvl9pPr marL="6086612" algn="l" defTabSz="1521653" rtl="0" eaLnBrk="1" latinLnBrk="0" hangingPunct="1">
        <a:defRPr sz="29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7A40082A-6675-4185-9869-173B9EC278BF}"/>
              </a:ext>
            </a:extLst>
          </p:cNvPr>
          <p:cNvSpPr/>
          <p:nvPr/>
        </p:nvSpPr>
        <p:spPr>
          <a:xfrm>
            <a:off x="2069909" y="1363175"/>
            <a:ext cx="576000" cy="576000"/>
          </a:xfrm>
          <a:prstGeom prst="rect">
            <a:avLst/>
          </a:prstGeom>
          <a:noFill/>
          <a:ln w="127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y</a:t>
            </a:r>
            <a:r>
              <a:rPr lang="en-US" baseline="-25000" dirty="0">
                <a:solidFill>
                  <a:schemeClr val="bg2">
                    <a:lumMod val="90000"/>
                  </a:schemeClr>
                </a:solidFill>
              </a:rPr>
              <a:t>t-1</a:t>
            </a:r>
            <a:endParaRPr lang="nl-NL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18337F1-62BD-4DF6-A822-CD87815BB2C4}"/>
              </a:ext>
            </a:extLst>
          </p:cNvPr>
          <p:cNvSpPr/>
          <p:nvPr/>
        </p:nvSpPr>
        <p:spPr>
          <a:xfrm>
            <a:off x="4726025" y="1363175"/>
            <a:ext cx="576000" cy="5760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y</a:t>
            </a:r>
            <a:r>
              <a:rPr lang="en-US" baseline="-25000" dirty="0">
                <a:solidFill>
                  <a:schemeClr val="bg2">
                    <a:lumMod val="90000"/>
                  </a:schemeClr>
                </a:solidFill>
              </a:rPr>
              <a:t>t+1</a:t>
            </a:r>
            <a:endParaRPr lang="nl-NL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E4384D-ED8C-42EC-9281-5CDB549ED504}"/>
              </a:ext>
            </a:extLst>
          </p:cNvPr>
          <p:cNvSpPr/>
          <p:nvPr/>
        </p:nvSpPr>
        <p:spPr>
          <a:xfrm>
            <a:off x="2069909" y="2508837"/>
            <a:ext cx="576000" cy="576000"/>
          </a:xfrm>
          <a:prstGeom prst="rect">
            <a:avLst/>
          </a:prstGeom>
          <a:noFill/>
          <a:ln w="127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x</a:t>
            </a:r>
            <a:r>
              <a:rPr lang="en-US" baseline="-25000" dirty="0">
                <a:solidFill>
                  <a:schemeClr val="bg2">
                    <a:lumMod val="90000"/>
                  </a:schemeClr>
                </a:solidFill>
              </a:rPr>
              <a:t>t-1</a:t>
            </a:r>
            <a:endParaRPr lang="nl-NL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C93D9FA-D872-45B9-A42B-5C48A97956F0}"/>
              </a:ext>
            </a:extLst>
          </p:cNvPr>
          <p:cNvSpPr/>
          <p:nvPr/>
        </p:nvSpPr>
        <p:spPr>
          <a:xfrm>
            <a:off x="4726025" y="2508837"/>
            <a:ext cx="576000" cy="5760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x</a:t>
            </a:r>
            <a:r>
              <a:rPr lang="en-US" baseline="-25000" dirty="0">
                <a:solidFill>
                  <a:schemeClr val="bg2">
                    <a:lumMod val="90000"/>
                  </a:schemeClr>
                </a:solidFill>
              </a:rPr>
              <a:t>t+1</a:t>
            </a:r>
            <a:endParaRPr lang="nl-NL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2AB3BE6-3CCA-4FF4-871F-730CF774DA16}"/>
              </a:ext>
            </a:extLst>
          </p:cNvPr>
          <p:cNvCxnSpPr>
            <a:cxnSpLocks/>
            <a:stCxn id="102" idx="0"/>
            <a:endCxn id="100" idx="2"/>
          </p:cNvCxnSpPr>
          <p:nvPr/>
        </p:nvCxnSpPr>
        <p:spPr>
          <a:xfrm flipV="1">
            <a:off x="2357909" y="1939175"/>
            <a:ext cx="0" cy="569662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A7E4C96-8AAC-4C87-8FF6-8083137BBD29}"/>
              </a:ext>
            </a:extLst>
          </p:cNvPr>
          <p:cNvCxnSpPr>
            <a:cxnSpLocks/>
            <a:stCxn id="113" idx="0"/>
            <a:endCxn id="112" idx="2"/>
          </p:cNvCxnSpPr>
          <p:nvPr/>
        </p:nvCxnSpPr>
        <p:spPr>
          <a:xfrm flipV="1">
            <a:off x="3685967" y="1939175"/>
            <a:ext cx="0" cy="56966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2C8B4376-FE96-47B3-AF44-30268175BF15}"/>
              </a:ext>
            </a:extLst>
          </p:cNvPr>
          <p:cNvCxnSpPr>
            <a:cxnSpLocks/>
            <a:stCxn id="103" idx="0"/>
            <a:endCxn id="101" idx="2"/>
          </p:cNvCxnSpPr>
          <p:nvPr/>
        </p:nvCxnSpPr>
        <p:spPr>
          <a:xfrm flipV="1">
            <a:off x="5014025" y="1939175"/>
            <a:ext cx="0" cy="569662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DD1C638-0378-469B-B0AF-0319E31C7F18}"/>
              </a:ext>
            </a:extLst>
          </p:cNvPr>
          <p:cNvCxnSpPr>
            <a:cxnSpLocks/>
            <a:endCxn id="100" idx="0"/>
          </p:cNvCxnSpPr>
          <p:nvPr/>
        </p:nvCxnSpPr>
        <p:spPr>
          <a:xfrm>
            <a:off x="2357909" y="1075175"/>
            <a:ext cx="0" cy="28800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38418A4-5E05-42BC-9033-08BF3EEBB597}"/>
              </a:ext>
            </a:extLst>
          </p:cNvPr>
          <p:cNvCxnSpPr>
            <a:cxnSpLocks/>
            <a:endCxn id="112" idx="0"/>
          </p:cNvCxnSpPr>
          <p:nvPr/>
        </p:nvCxnSpPr>
        <p:spPr>
          <a:xfrm>
            <a:off x="3685967" y="1083575"/>
            <a:ext cx="0" cy="2796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B8522F0-2BC3-4745-854C-31E3AAD51E39}"/>
              </a:ext>
            </a:extLst>
          </p:cNvPr>
          <p:cNvCxnSpPr>
            <a:cxnSpLocks/>
          </p:cNvCxnSpPr>
          <p:nvPr/>
        </p:nvCxnSpPr>
        <p:spPr>
          <a:xfrm>
            <a:off x="5014025" y="1075175"/>
            <a:ext cx="0" cy="28800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7FF8BAB-B1DF-4A61-8384-95E566056F94}"/>
              </a:ext>
            </a:extLst>
          </p:cNvPr>
          <p:cNvSpPr/>
          <p:nvPr/>
        </p:nvSpPr>
        <p:spPr>
          <a:xfrm>
            <a:off x="3397967" y="1363175"/>
            <a:ext cx="576000" cy="5760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y</a:t>
            </a:r>
            <a:r>
              <a:rPr lang="en-US" baseline="-25000" dirty="0" err="1">
                <a:solidFill>
                  <a:schemeClr val="tx1"/>
                </a:solidFill>
              </a:rPr>
              <a:t>t</a:t>
            </a:r>
            <a:endParaRPr lang="nl-NL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F7459B2-979D-4390-8592-50A94F9C5BFC}"/>
              </a:ext>
            </a:extLst>
          </p:cNvPr>
          <p:cNvSpPr/>
          <p:nvPr/>
        </p:nvSpPr>
        <p:spPr>
          <a:xfrm>
            <a:off x="3397967" y="2508837"/>
            <a:ext cx="576000" cy="576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</a:t>
            </a:r>
            <a:r>
              <a:rPr lang="en-US" baseline="-25000" dirty="0" err="1">
                <a:solidFill>
                  <a:schemeClr val="tx1"/>
                </a:solidFill>
              </a:rPr>
              <a:t>t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380C1D35-CD6F-4795-99AE-0C9774B974E1}"/>
                  </a:ext>
                </a:extLst>
              </p:cNvPr>
              <p:cNvSpPr txBox="1"/>
              <p:nvPr/>
            </p:nvSpPr>
            <p:spPr>
              <a:xfrm>
                <a:off x="3365167" y="2093851"/>
                <a:ext cx="3840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𝛽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380C1D35-CD6F-4795-99AE-0C9774B97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167" y="2093851"/>
                <a:ext cx="384015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TextBox 153">
            <a:extLst>
              <a:ext uri="{FF2B5EF4-FFF2-40B4-BE49-F238E27FC236}">
                <a16:creationId xmlns:a16="http://schemas.microsoft.com/office/drawing/2014/main" id="{7AAC89AA-FB90-48AB-B379-92DB6C7D0D33}"/>
              </a:ext>
            </a:extLst>
          </p:cNvPr>
          <p:cNvSpPr txBox="1"/>
          <p:nvPr/>
        </p:nvSpPr>
        <p:spPr>
          <a:xfrm>
            <a:off x="2287530" y="585913"/>
            <a:ext cx="2781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Model 1: Regression model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3888734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Hamaker, E.L. (Ellen)</dc:creator>
  <cp:lastModifiedBy>Hamaker, E.L. (Ellen)</cp:lastModifiedBy>
  <cp:revision>12</cp:revision>
  <dcterms:created xsi:type="dcterms:W3CDTF">2021-04-02T14:08:19Z</dcterms:created>
  <dcterms:modified xsi:type="dcterms:W3CDTF">2021-05-15T10:14:03Z</dcterms:modified>
</cp:coreProperties>
</file>